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notesSlides/notesSlide98.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s/slide127.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notesSlides/notesSlide67.xml" ContentType="application/vnd.openxmlformats-officedocument.presentationml.notes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slides/slide118.xml" ContentType="application/vnd.openxmlformats-officedocument.presentationml.slide+xml"/>
  <Override PartName="/ppt/slideLayouts/slideLayout232.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notesSlides/notesSlide108.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diagrams/data1.xml" ContentType="application/vnd.openxmlformats-officedocument.drawingml.diagramData+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s/slide129.xml" ContentType="application/vnd.openxmlformats-officedocument.presentationml.slid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4373" r:id="rId2"/>
    <p:sldMasterId id="2147489114" r:id="rId3"/>
    <p:sldMasterId id="2147491716" r:id="rId4"/>
    <p:sldMasterId id="2147492164" r:id="rId5"/>
    <p:sldMasterId id="2147493243" r:id="rId6"/>
    <p:sldMasterId id="2147493269" r:id="rId7"/>
    <p:sldMasterId id="2147493282" r:id="rId8"/>
    <p:sldMasterId id="2147493309" r:id="rId9"/>
    <p:sldMasterId id="2147493323" r:id="rId10"/>
    <p:sldMasterId id="2147493337" r:id="rId11"/>
    <p:sldMasterId id="2147493350" r:id="rId12"/>
    <p:sldMasterId id="2147493363" r:id="rId13"/>
    <p:sldMasterId id="2147493376" r:id="rId14"/>
    <p:sldMasterId id="2147493389" r:id="rId15"/>
    <p:sldMasterId id="2147493402" r:id="rId16"/>
    <p:sldMasterId id="2147493415" r:id="rId17"/>
    <p:sldMasterId id="2147493441" r:id="rId18"/>
    <p:sldMasterId id="2147493454" r:id="rId19"/>
    <p:sldMasterId id="2147493467" r:id="rId20"/>
    <p:sldMasterId id="2147493481" r:id="rId21"/>
    <p:sldMasterId id="2147493494" r:id="rId22"/>
    <p:sldMasterId id="2147493520" r:id="rId23"/>
    <p:sldMasterId id="2147493556" r:id="rId24"/>
    <p:sldMasterId id="2147493569" r:id="rId25"/>
    <p:sldMasterId id="2147493582" r:id="rId26"/>
    <p:sldMasterId id="2147493608" r:id="rId27"/>
    <p:sldMasterId id="2147493614" r:id="rId28"/>
  </p:sldMasterIdLst>
  <p:notesMasterIdLst>
    <p:notesMasterId r:id="rId160"/>
  </p:notesMasterIdLst>
  <p:handoutMasterIdLst>
    <p:handoutMasterId r:id="rId161"/>
  </p:handoutMasterIdLst>
  <p:sldIdLst>
    <p:sldId id="1640" r:id="rId29"/>
    <p:sldId id="1641" r:id="rId30"/>
    <p:sldId id="1642" r:id="rId31"/>
    <p:sldId id="1643" r:id="rId32"/>
    <p:sldId id="1644" r:id="rId33"/>
    <p:sldId id="1645" r:id="rId34"/>
    <p:sldId id="1646" r:id="rId35"/>
    <p:sldId id="1647" r:id="rId36"/>
    <p:sldId id="1648" r:id="rId37"/>
    <p:sldId id="1650" r:id="rId38"/>
    <p:sldId id="1651" r:id="rId39"/>
    <p:sldId id="1652" r:id="rId40"/>
    <p:sldId id="1653" r:id="rId41"/>
    <p:sldId id="1654" r:id="rId42"/>
    <p:sldId id="1655" r:id="rId43"/>
    <p:sldId id="1656" r:id="rId44"/>
    <p:sldId id="1657" r:id="rId45"/>
    <p:sldId id="1658" r:id="rId46"/>
    <p:sldId id="1659" r:id="rId47"/>
    <p:sldId id="1660" r:id="rId48"/>
    <p:sldId id="1661" r:id="rId49"/>
    <p:sldId id="1662" r:id="rId50"/>
    <p:sldId id="1663" r:id="rId51"/>
    <p:sldId id="1664" r:id="rId52"/>
    <p:sldId id="1665" r:id="rId53"/>
    <p:sldId id="1666" r:id="rId54"/>
    <p:sldId id="1667" r:id="rId55"/>
    <p:sldId id="1668" r:id="rId56"/>
    <p:sldId id="1669" r:id="rId57"/>
    <p:sldId id="1670" r:id="rId58"/>
    <p:sldId id="1671" r:id="rId59"/>
    <p:sldId id="1672" r:id="rId60"/>
    <p:sldId id="1673" r:id="rId61"/>
    <p:sldId id="1674" r:id="rId62"/>
    <p:sldId id="1675" r:id="rId63"/>
    <p:sldId id="1676" r:id="rId64"/>
    <p:sldId id="1677" r:id="rId65"/>
    <p:sldId id="1377" r:id="rId66"/>
    <p:sldId id="1678" r:id="rId67"/>
    <p:sldId id="1500" r:id="rId68"/>
    <p:sldId id="1557" r:id="rId69"/>
    <p:sldId id="1558" r:id="rId70"/>
    <p:sldId id="1559" r:id="rId71"/>
    <p:sldId id="1592" r:id="rId72"/>
    <p:sldId id="1593" r:id="rId73"/>
    <p:sldId id="1544" r:id="rId74"/>
    <p:sldId id="1545" r:id="rId75"/>
    <p:sldId id="1599" r:id="rId76"/>
    <p:sldId id="1606" r:id="rId77"/>
    <p:sldId id="1649" r:id="rId78"/>
    <p:sldId id="1615" r:id="rId79"/>
    <p:sldId id="1555" r:id="rId80"/>
    <p:sldId id="1353" r:id="rId81"/>
    <p:sldId id="1530" r:id="rId82"/>
    <p:sldId id="1477" r:id="rId83"/>
    <p:sldId id="1533" r:id="rId84"/>
    <p:sldId id="1534" r:id="rId85"/>
    <p:sldId id="1535" r:id="rId86"/>
    <p:sldId id="1536" r:id="rId87"/>
    <p:sldId id="1537" r:id="rId88"/>
    <p:sldId id="1538" r:id="rId89"/>
    <p:sldId id="1554" r:id="rId90"/>
    <p:sldId id="1541" r:id="rId91"/>
    <p:sldId id="1542" r:id="rId92"/>
    <p:sldId id="1543" r:id="rId93"/>
    <p:sldId id="1569" r:id="rId94"/>
    <p:sldId id="1604" r:id="rId95"/>
    <p:sldId id="1605" r:id="rId96"/>
    <p:sldId id="1516" r:id="rId97"/>
    <p:sldId id="1517" r:id="rId98"/>
    <p:sldId id="1518" r:id="rId99"/>
    <p:sldId id="1573" r:id="rId100"/>
    <p:sldId id="1574" r:id="rId101"/>
    <p:sldId id="1575" r:id="rId102"/>
    <p:sldId id="1576" r:id="rId103"/>
    <p:sldId id="1577" r:id="rId104"/>
    <p:sldId id="1578" r:id="rId105"/>
    <p:sldId id="1579" r:id="rId106"/>
    <p:sldId id="1580" r:id="rId107"/>
    <p:sldId id="1581" r:id="rId108"/>
    <p:sldId id="1582" r:id="rId109"/>
    <p:sldId id="1583" r:id="rId110"/>
    <p:sldId id="1584" r:id="rId111"/>
    <p:sldId id="1585" r:id="rId112"/>
    <p:sldId id="1586" r:id="rId113"/>
    <p:sldId id="1570" r:id="rId114"/>
    <p:sldId id="1571" r:id="rId115"/>
    <p:sldId id="1572" r:id="rId116"/>
    <p:sldId id="1614" r:id="rId117"/>
    <p:sldId id="1547" r:id="rId118"/>
    <p:sldId id="1617" r:id="rId119"/>
    <p:sldId id="1618" r:id="rId120"/>
    <p:sldId id="1550" r:id="rId121"/>
    <p:sldId id="1619" r:id="rId122"/>
    <p:sldId id="1552" r:id="rId123"/>
    <p:sldId id="1620" r:id="rId124"/>
    <p:sldId id="1621" r:id="rId125"/>
    <p:sldId id="1553" r:id="rId126"/>
    <p:sldId id="1616" r:id="rId127"/>
    <p:sldId id="1623" r:id="rId128"/>
    <p:sldId id="1624" r:id="rId129"/>
    <p:sldId id="1625" r:id="rId130"/>
    <p:sldId id="1626" r:id="rId131"/>
    <p:sldId id="1627" r:id="rId132"/>
    <p:sldId id="1628" r:id="rId133"/>
    <p:sldId id="1629" r:id="rId134"/>
    <p:sldId id="1631" r:id="rId135"/>
    <p:sldId id="1632" r:id="rId136"/>
    <p:sldId id="1633" r:id="rId137"/>
    <p:sldId id="1634" r:id="rId138"/>
    <p:sldId id="1682" r:id="rId139"/>
    <p:sldId id="1639" r:id="rId140"/>
    <p:sldId id="1680" r:id="rId141"/>
    <p:sldId id="1683" r:id="rId142"/>
    <p:sldId id="1684" r:id="rId143"/>
    <p:sldId id="1601" r:id="rId144"/>
    <p:sldId id="1567" r:id="rId145"/>
    <p:sldId id="1568" r:id="rId146"/>
    <p:sldId id="1589" r:id="rId147"/>
    <p:sldId id="1556" r:id="rId148"/>
    <p:sldId id="1591" r:id="rId149"/>
    <p:sldId id="1590" r:id="rId150"/>
    <p:sldId id="1622" r:id="rId151"/>
    <p:sldId id="1679" r:id="rId152"/>
    <p:sldId id="998" r:id="rId153"/>
    <p:sldId id="1478" r:id="rId154"/>
    <p:sldId id="1501" r:id="rId155"/>
    <p:sldId id="1247" r:id="rId156"/>
    <p:sldId id="1374" r:id="rId157"/>
    <p:sldId id="1367" r:id="rId158"/>
    <p:sldId id="1368" r:id="rId159"/>
  </p:sldIdLst>
  <p:sldSz cx="9906000" cy="6858000" type="A4"/>
  <p:notesSz cx="7099300" cy="10234613"/>
  <p:custDataLst>
    <p:tags r:id="rId162"/>
  </p:custDataLst>
  <p:defaultTextStyle>
    <a:defPPr>
      <a:defRPr lang="en-US"/>
    </a:defPPr>
    <a:lvl1pPr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1pPr>
    <a:lvl2pPr marL="456964"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2pPr>
    <a:lvl3pPr marL="913928"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3pPr>
    <a:lvl4pPr marL="1370891"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4pPr>
    <a:lvl5pPr marL="1827855" algn="ctr" rtl="0" eaLnBrk="0" fontAlgn="base" hangingPunct="0">
      <a:spcBef>
        <a:spcPct val="0"/>
      </a:spcBef>
      <a:spcAft>
        <a:spcPct val="0"/>
      </a:spcAft>
      <a:defRPr kumimoji="1" sz="4000" kern="1200">
        <a:solidFill>
          <a:srgbClr val="FFFF00"/>
        </a:solidFill>
        <a:latin typeface="Times New Roman" pitchFamily="18" charset="0"/>
        <a:ea typeface="+mn-ea"/>
        <a:cs typeface="+mn-cs"/>
      </a:defRPr>
    </a:lvl5pPr>
    <a:lvl6pPr marL="2284820" algn="l" defTabSz="913928" rtl="0" eaLnBrk="1" latinLnBrk="0" hangingPunct="1">
      <a:defRPr kumimoji="1" sz="4000" kern="1200">
        <a:solidFill>
          <a:srgbClr val="FFFF00"/>
        </a:solidFill>
        <a:latin typeface="Times New Roman" pitchFamily="18" charset="0"/>
        <a:ea typeface="+mn-ea"/>
        <a:cs typeface="+mn-cs"/>
      </a:defRPr>
    </a:lvl6pPr>
    <a:lvl7pPr marL="2741787" algn="l" defTabSz="913928" rtl="0" eaLnBrk="1" latinLnBrk="0" hangingPunct="1">
      <a:defRPr kumimoji="1" sz="4000" kern="1200">
        <a:solidFill>
          <a:srgbClr val="FFFF00"/>
        </a:solidFill>
        <a:latin typeface="Times New Roman" pitchFamily="18" charset="0"/>
        <a:ea typeface="+mn-ea"/>
        <a:cs typeface="+mn-cs"/>
      </a:defRPr>
    </a:lvl7pPr>
    <a:lvl8pPr marL="3198747" algn="l" defTabSz="913928" rtl="0" eaLnBrk="1" latinLnBrk="0" hangingPunct="1">
      <a:defRPr kumimoji="1" sz="4000" kern="1200">
        <a:solidFill>
          <a:srgbClr val="FFFF00"/>
        </a:solidFill>
        <a:latin typeface="Times New Roman" pitchFamily="18" charset="0"/>
        <a:ea typeface="+mn-ea"/>
        <a:cs typeface="+mn-cs"/>
      </a:defRPr>
    </a:lvl8pPr>
    <a:lvl9pPr marL="3655711" algn="l" defTabSz="913928" rtl="0" eaLnBrk="1" latinLnBrk="0" hangingPunct="1">
      <a:defRPr kumimoji="1" sz="4000" kern="1200">
        <a:solidFill>
          <a:srgbClr val="FFFF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120383"/>
    <a:srgbClr val="CCFFFF"/>
    <a:srgbClr val="000000"/>
    <a:srgbClr val="0000FF"/>
    <a:srgbClr val="CC66FF"/>
    <a:srgbClr val="956309"/>
    <a:srgbClr val="009900"/>
    <a:srgbClr val="21FF85"/>
    <a:srgbClr val="DEEDDD"/>
    <a:srgbClr val="824226"/>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5" autoAdjust="0"/>
    <p:restoredTop sz="94687" autoAdjust="0"/>
  </p:normalViewPr>
  <p:slideViewPr>
    <p:cSldViewPr snapToGrid="0">
      <p:cViewPr varScale="1">
        <p:scale>
          <a:sx n="74" d="100"/>
          <a:sy n="74" d="100"/>
        </p:scale>
        <p:origin x="-786" y="-102"/>
      </p:cViewPr>
      <p:guideLst>
        <p:guide orient="horz" pos="1416"/>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p:cViewPr>
        <p:scale>
          <a:sx n="100" d="100"/>
          <a:sy n="100" d="100"/>
        </p:scale>
        <p:origin x="-1622" y="-58"/>
      </p:cViewPr>
      <p:guideLst>
        <p:guide orient="horz" pos="3224"/>
        <p:guide pos="2237"/>
      </p:guideLst>
    </p:cSldViewPr>
  </p:notes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38" Type="http://schemas.openxmlformats.org/officeDocument/2006/relationships/slide" Target="slides/slide110.xml"/><Relationship Id="rId154" Type="http://schemas.openxmlformats.org/officeDocument/2006/relationships/slide" Target="slides/slide126.xml"/><Relationship Id="rId159" Type="http://schemas.openxmlformats.org/officeDocument/2006/relationships/slide" Target="slides/slide131.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144" Type="http://schemas.openxmlformats.org/officeDocument/2006/relationships/slide" Target="slides/slide116.xml"/><Relationship Id="rId149"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160" Type="http://schemas.openxmlformats.org/officeDocument/2006/relationships/notesMaster" Target="notesMasters/notesMaster1.xml"/><Relationship Id="rId16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slide" Target="slides/slide122.xml"/><Relationship Id="rId155" Type="http://schemas.openxmlformats.org/officeDocument/2006/relationships/slide" Target="slides/slide12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slide" Target="slides/slide117.xml"/><Relationship Id="rId161" Type="http://schemas.openxmlformats.org/officeDocument/2006/relationships/handoutMaster" Target="handoutMasters/handout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slide" Target="slides/slide86.xml"/><Relationship Id="rId119" Type="http://schemas.openxmlformats.org/officeDocument/2006/relationships/slide" Target="slides/slide91.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30" Type="http://schemas.openxmlformats.org/officeDocument/2006/relationships/slide" Target="slides/slide102.xml"/><Relationship Id="rId135" Type="http://schemas.openxmlformats.org/officeDocument/2006/relationships/slide" Target="slides/slide107.xml"/><Relationship Id="rId143" Type="http://schemas.openxmlformats.org/officeDocument/2006/relationships/slide" Target="slides/slide115.xml"/><Relationship Id="rId148" Type="http://schemas.openxmlformats.org/officeDocument/2006/relationships/slide" Target="slides/slide120.xml"/><Relationship Id="rId151" Type="http://schemas.openxmlformats.org/officeDocument/2006/relationships/slide" Target="slides/slide123.xml"/><Relationship Id="rId156" Type="http://schemas.openxmlformats.org/officeDocument/2006/relationships/slide" Target="slides/slide128.xml"/><Relationship Id="rId16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162"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452099-9459-C149-A378-4A7DEEAE8371}"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s-ES"/>
        </a:p>
      </dgm:t>
    </dgm:pt>
    <dgm:pt modelId="{1873C89B-05C5-5144-82EF-A9D5486AE47D}">
      <dgm:prSet custT="1">
        <dgm:style>
          <a:lnRef idx="2">
            <a:schemeClr val="accent1">
              <a:shade val="50000"/>
            </a:schemeClr>
          </a:lnRef>
          <a:fillRef idx="1">
            <a:schemeClr val="accent1"/>
          </a:fillRef>
          <a:effectRef idx="0">
            <a:schemeClr val="accent1"/>
          </a:effectRef>
          <a:fontRef idx="minor">
            <a:schemeClr val="lt1"/>
          </a:fontRef>
        </dgm:style>
      </dgm:prSet>
      <dgm:spPr>
        <a:xfrm>
          <a:off x="1085814" y="740623"/>
          <a:ext cx="3253501" cy="829378"/>
        </a:xfrm>
        <a:solidFill>
          <a:srgbClr val="4B89D0"/>
        </a:solidFill>
        <a:ln w="25400" cap="flat" cmpd="sng" algn="ctr">
          <a:solidFill>
            <a:srgbClr val="4B89D0">
              <a:shade val="50000"/>
            </a:srgbClr>
          </a:solidFill>
          <a:prstDash val="solid"/>
        </a:ln>
        <a:effectLst/>
      </dgm:spPr>
      <dgm:t>
        <a:bodyPr/>
        <a:lstStyle/>
        <a:p>
          <a:pPr rtl="0"/>
          <a:r>
            <a:rPr lang="en-US" sz="1600" dirty="0" smtClean="0">
              <a:latin typeface="Calibri" pitchFamily="34" charset="0"/>
            </a:rPr>
            <a:t>Parameterization of the        solid surface</a:t>
          </a:r>
          <a:endParaRPr lang="en-US" sz="1600" dirty="0">
            <a:solidFill>
              <a:srgbClr val="FFFFFF"/>
            </a:solidFill>
            <a:latin typeface="Calibri" pitchFamily="34" charset="0"/>
            <a:ea typeface="+mn-ea"/>
            <a:cs typeface="+mn-cs"/>
          </a:endParaRPr>
        </a:p>
      </dgm:t>
    </dgm:pt>
    <dgm:pt modelId="{B45CFDAB-9B30-1B4D-967A-2CBA880A01F4}" type="parTrans" cxnId="{F1DC3BBC-0AF9-BF48-A884-627E9D8D93ED}">
      <dgm:prSet/>
      <dgm:spPr/>
      <dgm:t>
        <a:bodyPr/>
        <a:lstStyle/>
        <a:p>
          <a:endParaRPr lang="es-ES"/>
        </a:p>
      </dgm:t>
    </dgm:pt>
    <dgm:pt modelId="{970AB8C5-0A83-864D-ADFA-BE62AA5F01BF}" type="sibTrans" cxnId="{F1DC3BBC-0AF9-BF48-A884-627E9D8D93ED}">
      <dgm:prSet/>
      <dgm:spPr/>
      <dgm:t>
        <a:bodyPr/>
        <a:lstStyle/>
        <a:p>
          <a:endParaRPr lang="es-ES"/>
        </a:p>
      </dgm:t>
    </dgm:pt>
    <dgm:pt modelId="{F752F59E-CFFD-7B49-91A6-FEBECFCC98CF}">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1660688"/>
          <a:ext cx="3161358"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Coarse tetrahedral mesh         of the meccano</a:t>
          </a:r>
          <a:endParaRPr lang="en-US" sz="1600" dirty="0">
            <a:solidFill>
              <a:srgbClr val="FFFFFF"/>
            </a:solidFill>
            <a:latin typeface="Calibri"/>
            <a:ea typeface="+mn-ea"/>
            <a:cs typeface="+mn-cs"/>
          </a:endParaRPr>
        </a:p>
      </dgm:t>
    </dgm:pt>
    <dgm:pt modelId="{9D4BC281-1DB3-6546-952A-9A64AEFE4473}" type="parTrans" cxnId="{24C4767F-F37A-F243-8DFC-00707A4B4F89}">
      <dgm:prSet/>
      <dgm:spPr/>
      <dgm:t>
        <a:bodyPr/>
        <a:lstStyle/>
        <a:p>
          <a:endParaRPr lang="es-ES"/>
        </a:p>
      </dgm:t>
    </dgm:pt>
    <dgm:pt modelId="{37301FC4-9EAE-4E42-84A0-5E17DA84DEB8}" type="sibTrans" cxnId="{24C4767F-F37A-F243-8DFC-00707A4B4F89}">
      <dgm:prSet/>
      <dgm:spPr/>
      <dgm:t>
        <a:bodyPr/>
        <a:lstStyle/>
        <a:p>
          <a:endParaRPr lang="es-ES"/>
        </a:p>
      </dgm:t>
    </dgm:pt>
    <dgm:pt modelId="{496AE82D-B06B-B84F-925E-CDD6689259B0}">
      <dgm:prSet custT="1">
        <dgm:style>
          <a:lnRef idx="2">
            <a:schemeClr val="accent1">
              <a:shade val="50000"/>
            </a:schemeClr>
          </a:lnRef>
          <a:fillRef idx="1">
            <a:schemeClr val="accent1"/>
          </a:fillRef>
          <a:effectRef idx="0">
            <a:schemeClr val="accent1"/>
          </a:effectRef>
          <a:fontRef idx="minor">
            <a:schemeClr val="lt1"/>
          </a:fontRef>
        </dgm:style>
      </dgm:prSet>
      <dgm:spPr>
        <a:xfrm>
          <a:off x="1112813" y="2399134"/>
          <a:ext cx="3146006"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Solid boundary approximation</a:t>
          </a:r>
          <a:endParaRPr lang="en-US" sz="1600" dirty="0">
            <a:solidFill>
              <a:srgbClr val="FFFFFF"/>
            </a:solidFill>
            <a:latin typeface="Calibri"/>
            <a:ea typeface="+mn-ea"/>
            <a:cs typeface="+mn-cs"/>
          </a:endParaRPr>
        </a:p>
      </dgm:t>
    </dgm:pt>
    <dgm:pt modelId="{5E5D7357-C154-AE41-BF25-ACC3F4C6B8B5}" type="parTrans" cxnId="{EEDF4DC8-8097-8D42-81D6-9F3D30AF522A}">
      <dgm:prSet/>
      <dgm:spPr/>
      <dgm:t>
        <a:bodyPr/>
        <a:lstStyle/>
        <a:p>
          <a:endParaRPr lang="es-ES"/>
        </a:p>
      </dgm:t>
    </dgm:pt>
    <dgm:pt modelId="{7FAF4ACC-7A32-B04B-95F8-F52CB206A824}" type="sibTrans" cxnId="{EEDF4DC8-8097-8D42-81D6-9F3D30AF522A}">
      <dgm:prSet/>
      <dgm:spPr/>
      <dgm:t>
        <a:bodyPr/>
        <a:lstStyle/>
        <a:p>
          <a:endParaRPr lang="es-ES"/>
        </a:p>
      </dgm:t>
    </dgm:pt>
    <dgm:pt modelId="{8B50C791-16D4-8745-B009-BE0373C9B55C}">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134392"/>
          <a:ext cx="3179462"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Inner node relocation</a:t>
          </a:r>
          <a:endParaRPr lang="en-US" sz="1600" dirty="0">
            <a:solidFill>
              <a:srgbClr val="FFFFFF"/>
            </a:solidFill>
            <a:latin typeface="Calibri"/>
            <a:ea typeface="+mn-ea"/>
            <a:cs typeface="+mn-cs"/>
          </a:endParaRPr>
        </a:p>
      </dgm:t>
    </dgm:pt>
    <dgm:pt modelId="{B5E734AA-C2A8-9840-8BC9-0C5FDFAD87B3}" type="parTrans" cxnId="{BE64F525-6FFB-1040-AC94-1C36AAFE60D7}">
      <dgm:prSet/>
      <dgm:spPr/>
      <dgm:t>
        <a:bodyPr/>
        <a:lstStyle/>
        <a:p>
          <a:endParaRPr lang="es-ES"/>
        </a:p>
      </dgm:t>
    </dgm:pt>
    <dgm:pt modelId="{A4F0323C-DD70-8C42-B317-8A48D0CFC334}" type="sibTrans" cxnId="{BE64F525-6FFB-1040-AC94-1C36AAFE60D7}">
      <dgm:prSet/>
      <dgm:spPr/>
      <dgm:t>
        <a:bodyPr/>
        <a:lstStyle/>
        <a:p>
          <a:endParaRPr lang="es-ES"/>
        </a:p>
      </dgm:t>
    </dgm:pt>
    <dgm:pt modelId="{A4995DA8-DBB9-8848-8B28-BC2345C48B53}">
      <dgm:prSet custT="1">
        <dgm:style>
          <a:lnRef idx="2">
            <a:schemeClr val="accent1">
              <a:shade val="50000"/>
            </a:schemeClr>
          </a:lnRef>
          <a:fillRef idx="1">
            <a:schemeClr val="accent1"/>
          </a:fillRef>
          <a:effectRef idx="0">
            <a:schemeClr val="accent1"/>
          </a:effectRef>
          <a:fontRef idx="minor">
            <a:schemeClr val="lt1"/>
          </a:fontRef>
        </dgm:style>
      </dgm:prSet>
      <dgm:spPr>
        <a:xfrm>
          <a:off x="1104533" y="3844227"/>
          <a:ext cx="3129083"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Simultaneous             untangling and smoothing</a:t>
          </a:r>
          <a:endParaRPr lang="en-US" sz="1600" dirty="0">
            <a:solidFill>
              <a:srgbClr val="FFFFFF"/>
            </a:solidFill>
            <a:latin typeface="Calibri"/>
            <a:ea typeface="+mn-ea"/>
            <a:cs typeface="+mn-cs"/>
          </a:endParaRPr>
        </a:p>
      </dgm:t>
    </dgm:pt>
    <dgm:pt modelId="{A1EF160F-056C-C240-9125-34166793AEC6}" type="parTrans" cxnId="{8BC5CF9D-494F-8149-BC6B-69E2706EA8E1}">
      <dgm:prSet/>
      <dgm:spPr/>
      <dgm:t>
        <a:bodyPr/>
        <a:lstStyle/>
        <a:p>
          <a:endParaRPr lang="es-ES"/>
        </a:p>
      </dgm:t>
    </dgm:pt>
    <dgm:pt modelId="{CAFC862F-BAAA-1B4A-8098-BB68F5079DFC}" type="sibTrans" cxnId="{8BC5CF9D-494F-8149-BC6B-69E2706EA8E1}">
      <dgm:prSet/>
      <dgm:spPr/>
      <dgm:t>
        <a:bodyPr/>
        <a:lstStyle/>
        <a:p>
          <a:endParaRPr lang="es-ES"/>
        </a:p>
      </dgm:t>
    </dgm:pt>
    <dgm:pt modelId="{6D085DB6-38FB-6542-AD53-5920488BEA39}">
      <dgm:prSet custT="1"/>
      <dgm:spPr>
        <a:xfrm>
          <a:off x="4188001" y="897879"/>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Solid boundary partition</a:t>
          </a:r>
          <a:endParaRPr lang="en-US" sz="1200" dirty="0">
            <a:solidFill>
              <a:srgbClr val="191919">
                <a:hueOff val="0"/>
                <a:satOff val="0"/>
                <a:lumOff val="0"/>
                <a:alphaOff val="0"/>
              </a:srgbClr>
            </a:solidFill>
            <a:latin typeface="Calibri"/>
            <a:ea typeface="+mn-ea"/>
            <a:cs typeface="+mn-cs"/>
          </a:endParaRPr>
        </a:p>
      </dgm:t>
    </dgm:pt>
    <dgm:pt modelId="{7E2B582C-8138-B14C-919D-FF8F8F116863}" type="parTrans" cxnId="{67660DC3-CDCD-B348-820A-2DB005A8D80A}">
      <dgm:prSet/>
      <dgm:spPr/>
      <dgm:t>
        <a:bodyPr/>
        <a:lstStyle/>
        <a:p>
          <a:endParaRPr lang="es-ES"/>
        </a:p>
      </dgm:t>
    </dgm:pt>
    <dgm:pt modelId="{1161FCD0-D76D-9847-BA22-D1F9D020D59D}" type="sibTrans" cxnId="{67660DC3-CDCD-B348-820A-2DB005A8D80A}">
      <dgm:prSet/>
      <dgm:spPr/>
      <dgm:t>
        <a:bodyPr/>
        <a:lstStyle/>
        <a:p>
          <a:endParaRPr lang="es-ES"/>
        </a:p>
      </dgm:t>
    </dgm:pt>
    <dgm:pt modelId="{E6B96A06-3988-934A-AB77-94DCBFADAD5E}">
      <dgm:prSet custT="1"/>
      <dgm:spPr>
        <a:xfrm>
          <a:off x="4048297" y="2454193"/>
          <a:ext cx="148109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Kossaczky’s refinement</a:t>
          </a:r>
          <a:endParaRPr lang="en-US" sz="1200" dirty="0">
            <a:solidFill>
              <a:srgbClr val="191919">
                <a:hueOff val="0"/>
                <a:satOff val="0"/>
                <a:lumOff val="0"/>
                <a:alphaOff val="0"/>
              </a:srgbClr>
            </a:solidFill>
            <a:latin typeface="Calibri"/>
            <a:ea typeface="+mn-ea"/>
            <a:cs typeface="+mn-cs"/>
          </a:endParaRPr>
        </a:p>
      </dgm:t>
    </dgm:pt>
    <dgm:pt modelId="{B9E3B474-8FB9-F648-A8AF-2B3339053D37}" type="parTrans" cxnId="{6FD75A84-D073-9F4F-9D5F-380FC36E2706}">
      <dgm:prSet/>
      <dgm:spPr/>
      <dgm:t>
        <a:bodyPr/>
        <a:lstStyle/>
        <a:p>
          <a:endParaRPr lang="es-ES"/>
        </a:p>
      </dgm:t>
    </dgm:pt>
    <dgm:pt modelId="{FB54BC5A-C934-134E-8B6B-5E7DD65509DC}" type="sibTrans" cxnId="{6FD75A84-D073-9F4F-9D5F-380FC36E2706}">
      <dgm:prSet/>
      <dgm:spPr/>
      <dgm:t>
        <a:bodyPr/>
        <a:lstStyle/>
        <a:p>
          <a:endParaRPr lang="es-ES"/>
        </a:p>
      </dgm:t>
    </dgm:pt>
    <dgm:pt modelId="{C37FC83C-2DA0-B743-A1C1-D992A615C213}">
      <dgm:prSet custT="1"/>
      <dgm:spPr>
        <a:xfrm>
          <a:off x="5341215" y="2454193"/>
          <a:ext cx="1775570"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Distance evaluation</a:t>
          </a:r>
          <a:endParaRPr lang="en-US" sz="1200" dirty="0">
            <a:solidFill>
              <a:srgbClr val="191919">
                <a:hueOff val="0"/>
                <a:satOff val="0"/>
                <a:lumOff val="0"/>
                <a:alphaOff val="0"/>
              </a:srgbClr>
            </a:solidFill>
            <a:latin typeface="Calibri"/>
            <a:ea typeface="+mn-ea"/>
            <a:cs typeface="+mn-cs"/>
          </a:endParaRPr>
        </a:p>
      </dgm:t>
    </dgm:pt>
    <dgm:pt modelId="{C48F3427-CDAF-3A4A-975D-ACE6858F216C}" type="parTrans" cxnId="{E030C514-4DAD-C54C-A9FE-606D720850D9}">
      <dgm:prSet/>
      <dgm:spPr/>
      <dgm:t>
        <a:bodyPr/>
        <a:lstStyle/>
        <a:p>
          <a:endParaRPr lang="es-ES"/>
        </a:p>
      </dgm:t>
    </dgm:pt>
    <dgm:pt modelId="{CE279674-DE32-B540-A192-E2A92795F8C3}" type="sibTrans" cxnId="{E030C514-4DAD-C54C-A9FE-606D720850D9}">
      <dgm:prSet/>
      <dgm:spPr/>
      <dgm:t>
        <a:bodyPr/>
        <a:lstStyle/>
        <a:p>
          <a:endParaRPr lang="es-ES"/>
        </a:p>
      </dgm:t>
    </dgm:pt>
    <dgm:pt modelId="{E2C06A1E-E1FF-EF4B-8EAB-B2185D386176}">
      <dgm:prSet custT="1"/>
      <dgm:spPr>
        <a:xfrm>
          <a:off x="4132369" y="3196951"/>
          <a:ext cx="1710623"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Coons patches</a:t>
          </a:r>
          <a:endParaRPr lang="en-US" sz="1200" dirty="0">
            <a:solidFill>
              <a:srgbClr val="191919">
                <a:hueOff val="0"/>
                <a:satOff val="0"/>
                <a:lumOff val="0"/>
                <a:alphaOff val="0"/>
              </a:srgbClr>
            </a:solidFill>
            <a:latin typeface="Calibri"/>
            <a:ea typeface="+mn-ea"/>
            <a:cs typeface="+mn-cs"/>
          </a:endParaRPr>
        </a:p>
      </dgm:t>
    </dgm:pt>
    <dgm:pt modelId="{C701818B-0C56-B04C-ACFC-DFBC7D347DCA}" type="parTrans" cxnId="{BB647F72-E4CD-D34C-A078-07658D1AAB82}">
      <dgm:prSet/>
      <dgm:spPr/>
      <dgm:t>
        <a:bodyPr/>
        <a:lstStyle/>
        <a:p>
          <a:endParaRPr lang="es-ES"/>
        </a:p>
      </dgm:t>
    </dgm:pt>
    <dgm:pt modelId="{12D02F4F-E4F2-5C4C-8ACD-536286B56435}" type="sibTrans" cxnId="{BB647F72-E4CD-D34C-A078-07658D1AAB82}">
      <dgm:prSet/>
      <dgm:spPr/>
      <dgm:t>
        <a:bodyPr/>
        <a:lstStyle/>
        <a:p>
          <a:endParaRPr lang="es-ES"/>
        </a:p>
      </dgm:t>
    </dgm:pt>
    <dgm:pt modelId="{AB3AD7AC-3A68-6741-B292-51BD0D932E21}">
      <dgm:prSet custT="1"/>
      <dgm:spPr>
        <a:xfrm>
          <a:off x="4066843" y="3917031"/>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SUS</a:t>
          </a:r>
          <a:endParaRPr lang="en-US" sz="1200" dirty="0">
            <a:solidFill>
              <a:srgbClr val="191919">
                <a:hueOff val="0"/>
                <a:satOff val="0"/>
                <a:lumOff val="0"/>
                <a:alphaOff val="0"/>
              </a:srgbClr>
            </a:solidFill>
            <a:latin typeface="Calibri"/>
            <a:ea typeface="+mn-ea"/>
            <a:cs typeface="+mn-cs"/>
          </a:endParaRPr>
        </a:p>
      </dgm:t>
    </dgm:pt>
    <dgm:pt modelId="{40523032-BE9E-2B4E-8B2A-F0AD794AE3DE}" type="parTrans" cxnId="{56E867FD-2537-BB43-9060-B385C7926E8D}">
      <dgm:prSet/>
      <dgm:spPr/>
      <dgm:t>
        <a:bodyPr/>
        <a:lstStyle/>
        <a:p>
          <a:endParaRPr lang="es-ES"/>
        </a:p>
      </dgm:t>
    </dgm:pt>
    <dgm:pt modelId="{583672DB-3EC5-1248-9E09-4BF37C586EF5}" type="sibTrans" cxnId="{56E867FD-2537-BB43-9060-B385C7926E8D}">
      <dgm:prSet/>
      <dgm:spPr/>
      <dgm:t>
        <a:bodyPr/>
        <a:lstStyle/>
        <a:p>
          <a:endParaRPr lang="es-ES"/>
        </a:p>
      </dgm:t>
    </dgm:pt>
    <dgm:pt modelId="{30B07109-9708-6647-89A3-53DFF6315303}">
      <dgm:prSet custT="1"/>
      <dgm:spPr>
        <a:xfrm>
          <a:off x="5276520" y="1715747"/>
          <a:ext cx="1580259"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Hexahedron subdivision into six </a:t>
          </a:r>
          <a:r>
            <a:rPr lang="en-US" sz="1200" dirty="0" err="1" smtClean="0">
              <a:solidFill>
                <a:srgbClr val="191919">
                  <a:hueOff val="0"/>
                  <a:satOff val="0"/>
                  <a:lumOff val="0"/>
                  <a:alphaOff val="0"/>
                </a:srgbClr>
              </a:solidFill>
              <a:latin typeface="Calibri"/>
              <a:ea typeface="+mn-ea"/>
              <a:cs typeface="+mn-cs"/>
            </a:rPr>
            <a:t>tetrahedra</a:t>
          </a:r>
          <a:endParaRPr lang="en-US" sz="1200" dirty="0">
            <a:solidFill>
              <a:srgbClr val="191919">
                <a:hueOff val="0"/>
                <a:satOff val="0"/>
                <a:lumOff val="0"/>
                <a:alphaOff val="0"/>
              </a:srgbClr>
            </a:solidFill>
            <a:latin typeface="Calibri"/>
            <a:ea typeface="+mn-ea"/>
            <a:cs typeface="+mn-cs"/>
          </a:endParaRPr>
        </a:p>
      </dgm:t>
    </dgm:pt>
    <dgm:pt modelId="{673A6229-B78B-5E4D-AA22-C1E8D866C2EC}" type="parTrans" cxnId="{B8B1D8EC-E99F-BC48-A072-37FFFDBB0C4B}">
      <dgm:prSet/>
      <dgm:spPr/>
      <dgm:t>
        <a:bodyPr/>
        <a:lstStyle/>
        <a:p>
          <a:endParaRPr lang="es-ES"/>
        </a:p>
      </dgm:t>
    </dgm:pt>
    <dgm:pt modelId="{35F91BC8-E213-6643-9AAF-C5B69870FDE4}" type="sibTrans" cxnId="{B8B1D8EC-E99F-BC48-A072-37FFFDBB0C4B}">
      <dgm:prSet/>
      <dgm:spPr/>
      <dgm:t>
        <a:bodyPr/>
        <a:lstStyle/>
        <a:p>
          <a:endParaRPr lang="es-ES"/>
        </a:p>
      </dgm:t>
    </dgm:pt>
    <dgm:pt modelId="{00F8D062-AA31-604C-BED9-7FF4EB3DCB21}">
      <dgm:prSet custT="1">
        <dgm:style>
          <a:lnRef idx="2">
            <a:schemeClr val="accent1">
              <a:shade val="50000"/>
            </a:schemeClr>
          </a:lnRef>
          <a:fillRef idx="1">
            <a:schemeClr val="accent1"/>
          </a:fillRef>
          <a:effectRef idx="0">
            <a:schemeClr val="accent1"/>
          </a:effectRef>
          <a:fontRef idx="minor">
            <a:schemeClr val="lt1"/>
          </a:fontRef>
        </dgm:style>
      </dgm:prSet>
      <dgm:spPr>
        <a:xfrm>
          <a:off x="1085818" y="35161"/>
          <a:ext cx="3187964" cy="647759"/>
        </a:xfrm>
        <a:solidFill>
          <a:srgbClr val="4B89D0"/>
        </a:solidFill>
        <a:ln w="25400" cap="flat" cmpd="sng" algn="ctr">
          <a:solidFill>
            <a:srgbClr val="4B89D0">
              <a:shade val="50000"/>
            </a:srgbClr>
          </a:solidFill>
          <a:prstDash val="solid"/>
        </a:ln>
        <a:effectLst/>
      </dgm:spPr>
      <dgm:t>
        <a:bodyPr/>
        <a:lstStyle/>
        <a:p>
          <a:pPr rtl="0"/>
          <a:r>
            <a:rPr lang="en-US" sz="1600" dirty="0" smtClean="0">
              <a:solidFill>
                <a:srgbClr val="FFFFFF"/>
              </a:solidFill>
              <a:latin typeface="Calibri"/>
              <a:ea typeface="+mn-ea"/>
              <a:cs typeface="+mn-cs"/>
            </a:rPr>
            <a:t>Meccano </a:t>
          </a:r>
          <a:r>
            <a:rPr lang="en-US" sz="1600" noProof="0" dirty="0" smtClean="0">
              <a:solidFill>
                <a:srgbClr val="FFFFFF"/>
              </a:solidFill>
              <a:latin typeface="Calibri"/>
              <a:ea typeface="+mn-ea"/>
              <a:cs typeface="+mn-cs"/>
            </a:rPr>
            <a:t>construction</a:t>
          </a:r>
          <a:endParaRPr lang="en-US" sz="1600" noProof="0" dirty="0">
            <a:solidFill>
              <a:srgbClr val="FFFFFF"/>
            </a:solidFill>
            <a:latin typeface="Calibri"/>
            <a:ea typeface="+mn-ea"/>
            <a:cs typeface="+mn-cs"/>
          </a:endParaRPr>
        </a:p>
      </dgm:t>
    </dgm:pt>
    <dgm:pt modelId="{87AA1498-1751-3946-824D-563808CB214D}" type="sibTrans" cxnId="{22B4902F-5A1C-F04E-BF88-013576A6324D}">
      <dgm:prSet/>
      <dgm:spPr/>
      <dgm:t>
        <a:bodyPr/>
        <a:lstStyle/>
        <a:p>
          <a:endParaRPr lang="es-ES"/>
        </a:p>
      </dgm:t>
    </dgm:pt>
    <dgm:pt modelId="{F3C29C3A-2E9E-B94E-927B-D2720F60D880}" type="parTrans" cxnId="{22B4902F-5A1C-F04E-BF88-013576A6324D}">
      <dgm:prSet/>
      <dgm:spPr/>
      <dgm:t>
        <a:bodyPr/>
        <a:lstStyle/>
        <a:p>
          <a:endParaRPr lang="es-ES"/>
        </a:p>
      </dgm:t>
    </dgm:pt>
    <dgm:pt modelId="{164D3368-8F2D-9B4A-AF05-52F9380ECD45}">
      <dgm:prSet custT="1"/>
      <dgm:spPr>
        <a:xfrm>
          <a:off x="5348529" y="892696"/>
          <a:ext cx="1632128"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Floater’s parameterization</a:t>
          </a:r>
          <a:endParaRPr lang="en-US" sz="1200" dirty="0">
            <a:solidFill>
              <a:srgbClr val="191919">
                <a:hueOff val="0"/>
                <a:satOff val="0"/>
                <a:lumOff val="0"/>
                <a:alphaOff val="0"/>
              </a:srgbClr>
            </a:solidFill>
            <a:latin typeface="Calibri"/>
            <a:ea typeface="+mn-ea"/>
            <a:cs typeface="+mn-cs"/>
          </a:endParaRPr>
        </a:p>
      </dgm:t>
    </dgm:pt>
    <dgm:pt modelId="{0AE5876E-5FBE-1345-9C65-F954513847B7}" type="sibTrans" cxnId="{A8DAE2EA-4A5F-9046-A71F-A0A936DB3BBE}">
      <dgm:prSet/>
      <dgm:spPr/>
      <dgm:t>
        <a:bodyPr/>
        <a:lstStyle/>
        <a:p>
          <a:endParaRPr lang="es-ES"/>
        </a:p>
      </dgm:t>
    </dgm:pt>
    <dgm:pt modelId="{29BE13D3-6FBF-C249-8F12-1100CA0CDA51}" type="parTrans" cxnId="{A8DAE2EA-4A5F-9046-A71F-A0A936DB3BBE}">
      <dgm:prSet/>
      <dgm:spPr/>
      <dgm:t>
        <a:bodyPr/>
        <a:lstStyle/>
        <a:p>
          <a:endParaRPr lang="es-ES"/>
        </a:p>
      </dgm:t>
    </dgm:pt>
    <dgm:pt modelId="{C5C2C11F-E6EE-2C40-B31F-13839E8B9678}">
      <dgm:prSet custT="1"/>
      <dgm:spPr>
        <a:xfrm>
          <a:off x="4124392" y="1715747"/>
          <a:ext cx="1344101" cy="537640"/>
        </a:xfr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gm:spPr>
      <dgm:t>
        <a:bodyPr/>
        <a:lstStyle/>
        <a:p>
          <a:pPr rtl="0"/>
          <a:r>
            <a:rPr lang="en-US" sz="1200" dirty="0" smtClean="0">
              <a:solidFill>
                <a:srgbClr val="191919">
                  <a:hueOff val="0"/>
                  <a:satOff val="0"/>
                  <a:lumOff val="0"/>
                  <a:alphaOff val="0"/>
                </a:srgbClr>
              </a:solidFill>
              <a:latin typeface="Calibri"/>
              <a:ea typeface="+mn-ea"/>
              <a:cs typeface="+mn-cs"/>
            </a:rPr>
            <a:t>Partition into hexahedra</a:t>
          </a:r>
          <a:endParaRPr lang="en-US" sz="1200" dirty="0">
            <a:solidFill>
              <a:srgbClr val="191919">
                <a:hueOff val="0"/>
                <a:satOff val="0"/>
                <a:lumOff val="0"/>
                <a:alphaOff val="0"/>
              </a:srgbClr>
            </a:solidFill>
            <a:latin typeface="Calibri"/>
            <a:ea typeface="+mn-ea"/>
            <a:cs typeface="+mn-cs"/>
          </a:endParaRPr>
        </a:p>
      </dgm:t>
    </dgm:pt>
    <dgm:pt modelId="{8C0C94FE-AEED-C446-A665-A9D8DC8A8A1B}" type="sibTrans" cxnId="{A8B7C300-D2A0-2141-823C-4A09B0A661EB}">
      <dgm:prSet/>
      <dgm:spPr/>
      <dgm:t>
        <a:bodyPr/>
        <a:lstStyle/>
        <a:p>
          <a:endParaRPr lang="es-ES"/>
        </a:p>
      </dgm:t>
    </dgm:pt>
    <dgm:pt modelId="{C941EE3A-B414-4149-90B8-58F597923412}" type="parTrans" cxnId="{A8B7C300-D2A0-2141-823C-4A09B0A661EB}">
      <dgm:prSet/>
      <dgm:spPr/>
      <dgm:t>
        <a:bodyPr/>
        <a:lstStyle/>
        <a:p>
          <a:endParaRPr lang="es-ES"/>
        </a:p>
      </dgm:t>
    </dgm:pt>
    <dgm:pt modelId="{60AB0C8C-1E56-D942-9406-037F1C1119F0}" type="pres">
      <dgm:prSet presAssocID="{06452099-9459-C149-A378-4A7DEEAE8371}" presName="Name0" presStyleCnt="0">
        <dgm:presLayoutVars>
          <dgm:chPref val="3"/>
          <dgm:dir/>
          <dgm:animLvl val="lvl"/>
          <dgm:resizeHandles/>
        </dgm:presLayoutVars>
      </dgm:prSet>
      <dgm:spPr/>
      <dgm:t>
        <a:bodyPr/>
        <a:lstStyle/>
        <a:p>
          <a:endParaRPr lang="es-ES"/>
        </a:p>
      </dgm:t>
    </dgm:pt>
    <dgm:pt modelId="{A4F6B37B-3329-F247-9FE7-F5BFED63B090}" type="pres">
      <dgm:prSet presAssocID="{00F8D062-AA31-604C-BED9-7FF4EB3DCB21}" presName="horFlow" presStyleCnt="0"/>
      <dgm:spPr/>
    </dgm:pt>
    <dgm:pt modelId="{0BFD9A8B-271D-FD40-A614-A743152B6DB9}" type="pres">
      <dgm:prSet presAssocID="{00F8D062-AA31-604C-BED9-7FF4EB3DCB21}" presName="bigChev" presStyleLbl="node1" presStyleIdx="0" presStyleCnt="6" custScaleX="196861" custLinFactNeighborX="-1667" custLinFactNeighborY="5092"/>
      <dgm:spPr>
        <a:prstGeom prst="chevron">
          <a:avLst/>
        </a:prstGeom>
      </dgm:spPr>
      <dgm:t>
        <a:bodyPr/>
        <a:lstStyle/>
        <a:p>
          <a:endParaRPr lang="es-ES"/>
        </a:p>
      </dgm:t>
    </dgm:pt>
    <dgm:pt modelId="{1AF58F86-CDAD-104F-8B72-EAA294EE1C8D}" type="pres">
      <dgm:prSet presAssocID="{00F8D062-AA31-604C-BED9-7FF4EB3DCB21}" presName="vSp" presStyleCnt="0"/>
      <dgm:spPr/>
    </dgm:pt>
    <dgm:pt modelId="{439CF8EB-F5DF-114C-BA71-738EE09CB25D}" type="pres">
      <dgm:prSet presAssocID="{1873C89B-05C5-5144-82EF-A9D5486AE47D}" presName="horFlow" presStyleCnt="0"/>
      <dgm:spPr/>
    </dgm:pt>
    <dgm:pt modelId="{89835F2A-471F-D747-8EAB-FCB343DC7010}" type="pres">
      <dgm:prSet presAssocID="{1873C89B-05C5-5144-82EF-A9D5486AE47D}" presName="bigChev" presStyleLbl="node1" presStyleIdx="1" presStyleCnt="6" custScaleX="200908" custScaleY="102223" custLinFactNeighborX="-12825"/>
      <dgm:spPr>
        <a:prstGeom prst="chevron">
          <a:avLst/>
        </a:prstGeom>
      </dgm:spPr>
      <dgm:t>
        <a:bodyPr/>
        <a:lstStyle/>
        <a:p>
          <a:endParaRPr lang="es-ES"/>
        </a:p>
      </dgm:t>
    </dgm:pt>
    <dgm:pt modelId="{DFEFBB0B-2055-8D4B-BBAB-65663D3D1DDB}" type="pres">
      <dgm:prSet presAssocID="{7E2B582C-8138-B14C-919D-FF8F8F116863}" presName="parTrans" presStyleCnt="0"/>
      <dgm:spPr/>
    </dgm:pt>
    <dgm:pt modelId="{9C341ACD-05D8-0A43-889D-27945DBAFFC3}" type="pres">
      <dgm:prSet presAssocID="{6D085DB6-38FB-6542-AD53-5920488BEA39}" presName="node" presStyleLbl="alignAccFollowNode1" presStyleIdx="0" presStyleCnt="8" custLinFactNeighborX="17116" custLinFactNeighborY="2118">
        <dgm:presLayoutVars>
          <dgm:bulletEnabled val="1"/>
        </dgm:presLayoutVars>
      </dgm:prSet>
      <dgm:spPr>
        <a:prstGeom prst="chevron">
          <a:avLst/>
        </a:prstGeom>
      </dgm:spPr>
      <dgm:t>
        <a:bodyPr/>
        <a:lstStyle/>
        <a:p>
          <a:endParaRPr lang="es-ES"/>
        </a:p>
      </dgm:t>
    </dgm:pt>
    <dgm:pt modelId="{B7738716-71FB-4141-A519-7F35BD751387}" type="pres">
      <dgm:prSet presAssocID="{1161FCD0-D76D-9847-BA22-D1F9D020D59D}" presName="sibTrans" presStyleCnt="0"/>
      <dgm:spPr/>
    </dgm:pt>
    <dgm:pt modelId="{7F057367-501C-0D46-86CB-811FAE2AD319}" type="pres">
      <dgm:prSet presAssocID="{164D3368-8F2D-9B4A-AF05-52F9380ECD45}" presName="node" presStyleLbl="alignAccFollowNode1" presStyleIdx="1" presStyleCnt="8" custScaleX="152512" custLinFactNeighborX="19561" custLinFactNeighborY="1154">
        <dgm:presLayoutVars>
          <dgm:bulletEnabled val="1"/>
        </dgm:presLayoutVars>
      </dgm:prSet>
      <dgm:spPr>
        <a:prstGeom prst="chevron">
          <a:avLst/>
        </a:prstGeom>
      </dgm:spPr>
      <dgm:t>
        <a:bodyPr/>
        <a:lstStyle/>
        <a:p>
          <a:endParaRPr lang="es-ES"/>
        </a:p>
      </dgm:t>
    </dgm:pt>
    <dgm:pt modelId="{3EDCD3AF-F861-6043-8B1E-3451CC42D0F6}" type="pres">
      <dgm:prSet presAssocID="{1873C89B-05C5-5144-82EF-A9D5486AE47D}" presName="vSp" presStyleCnt="0"/>
      <dgm:spPr/>
    </dgm:pt>
    <dgm:pt modelId="{B59CC129-C0F6-854F-B6B5-B0E9B9DBE3E3}" type="pres">
      <dgm:prSet presAssocID="{F752F59E-CFFD-7B49-91A6-FEBECFCC98CF}" presName="horFlow" presStyleCnt="0"/>
      <dgm:spPr/>
    </dgm:pt>
    <dgm:pt modelId="{7FA87117-0A14-1643-9C4E-E12D5AD29CD3}" type="pres">
      <dgm:prSet presAssocID="{F752F59E-CFFD-7B49-91A6-FEBECFCC98CF}" presName="bigChev" presStyleLbl="node1" presStyleIdx="2" presStyleCnt="6" custScaleX="195218"/>
      <dgm:spPr>
        <a:prstGeom prst="chevron">
          <a:avLst/>
        </a:prstGeom>
      </dgm:spPr>
      <dgm:t>
        <a:bodyPr/>
        <a:lstStyle/>
        <a:p>
          <a:endParaRPr lang="es-ES"/>
        </a:p>
      </dgm:t>
    </dgm:pt>
    <dgm:pt modelId="{D3E9CA8C-46DB-7A45-9AED-956968A01163}" type="pres">
      <dgm:prSet presAssocID="{C941EE3A-B414-4149-90B8-58F597923412}" presName="parTrans" presStyleCnt="0"/>
      <dgm:spPr/>
    </dgm:pt>
    <dgm:pt modelId="{A80851EA-DA98-8949-98C2-CA2861125A86}" type="pres">
      <dgm:prSet presAssocID="{C5C2C11F-E6EE-2C40-B31F-13839E8B9678}" presName="node" presStyleLbl="alignAccFollowNode1" presStyleIdx="2" presStyleCnt="8" custLinFactNeighborX="32280">
        <dgm:presLayoutVars>
          <dgm:bulletEnabled val="1"/>
        </dgm:presLayoutVars>
      </dgm:prSet>
      <dgm:spPr>
        <a:prstGeom prst="chevron">
          <a:avLst/>
        </a:prstGeom>
      </dgm:spPr>
      <dgm:t>
        <a:bodyPr/>
        <a:lstStyle/>
        <a:p>
          <a:endParaRPr lang="es-ES"/>
        </a:p>
      </dgm:t>
    </dgm:pt>
    <dgm:pt modelId="{E7CAC487-4A78-1B41-80DF-176AA78AAF86}" type="pres">
      <dgm:prSet presAssocID="{8C0C94FE-AEED-C446-A665-A9D8DC8A8A1B}" presName="sibTrans" presStyleCnt="0"/>
      <dgm:spPr/>
    </dgm:pt>
    <dgm:pt modelId="{BC9E12D0-4DF8-3D49-8F28-E2F284B22B50}" type="pres">
      <dgm:prSet presAssocID="{30B07109-9708-6647-89A3-53DFF6315303}" presName="node" presStyleLbl="alignAccFollowNode1" presStyleIdx="3" presStyleCnt="8" custScaleX="117570" custLinFactNeighborX="30261">
        <dgm:presLayoutVars>
          <dgm:bulletEnabled val="1"/>
        </dgm:presLayoutVars>
      </dgm:prSet>
      <dgm:spPr>
        <a:prstGeom prst="chevron">
          <a:avLst/>
        </a:prstGeom>
      </dgm:spPr>
      <dgm:t>
        <a:bodyPr/>
        <a:lstStyle/>
        <a:p>
          <a:endParaRPr lang="es-ES"/>
        </a:p>
      </dgm:t>
    </dgm:pt>
    <dgm:pt modelId="{BAF770C2-4F19-DC49-908B-9733532692AE}" type="pres">
      <dgm:prSet presAssocID="{F752F59E-CFFD-7B49-91A6-FEBECFCC98CF}" presName="vSp" presStyleCnt="0"/>
      <dgm:spPr/>
    </dgm:pt>
    <dgm:pt modelId="{3B503C86-E9F3-FB49-8E27-98D20612ECBE}" type="pres">
      <dgm:prSet presAssocID="{496AE82D-B06B-B84F-925E-CDD6689259B0}" presName="horFlow" presStyleCnt="0"/>
      <dgm:spPr/>
    </dgm:pt>
    <dgm:pt modelId="{DFB174EF-9EE9-D049-B49B-1B9435F04702}" type="pres">
      <dgm:prSet presAssocID="{496AE82D-B06B-B84F-925E-CDD6689259B0}" presName="bigChev" presStyleLbl="node1" presStyleIdx="3" presStyleCnt="6" custScaleX="194270"/>
      <dgm:spPr>
        <a:prstGeom prst="chevron">
          <a:avLst/>
        </a:prstGeom>
      </dgm:spPr>
      <dgm:t>
        <a:bodyPr/>
        <a:lstStyle/>
        <a:p>
          <a:endParaRPr lang="es-ES"/>
        </a:p>
      </dgm:t>
    </dgm:pt>
    <dgm:pt modelId="{AF68CFB1-596E-F744-BD3F-2F017762C2F7}" type="pres">
      <dgm:prSet presAssocID="{B9E3B474-8FB9-F648-A8AF-2B3339053D37}" presName="parTrans" presStyleCnt="0"/>
      <dgm:spPr/>
    </dgm:pt>
    <dgm:pt modelId="{81B5DBC9-B57D-8A4E-9C68-593193F2380C}" type="pres">
      <dgm:prSet presAssocID="{E6B96A06-3988-934A-AB77-94DCBFADAD5E}" presName="node" presStyleLbl="alignAccFollowNode1" presStyleIdx="4" presStyleCnt="8" custScaleX="110192">
        <dgm:presLayoutVars>
          <dgm:bulletEnabled val="1"/>
        </dgm:presLayoutVars>
      </dgm:prSet>
      <dgm:spPr>
        <a:prstGeom prst="chevron">
          <a:avLst/>
        </a:prstGeom>
      </dgm:spPr>
      <dgm:t>
        <a:bodyPr/>
        <a:lstStyle/>
        <a:p>
          <a:endParaRPr lang="es-ES"/>
        </a:p>
      </dgm:t>
    </dgm:pt>
    <dgm:pt modelId="{EFB5E17F-46A4-EA49-922D-B0DB2BB87069}" type="pres">
      <dgm:prSet presAssocID="{FB54BC5A-C934-134E-8B6B-5E7DD65509DC}" presName="sibTrans" presStyleCnt="0"/>
      <dgm:spPr/>
    </dgm:pt>
    <dgm:pt modelId="{756741E0-BF9F-6441-A3CF-09483F34F706}" type="pres">
      <dgm:prSet presAssocID="{C37FC83C-2DA0-B743-A1C1-D992A615C213}" presName="node" presStyleLbl="alignAccFollowNode1" presStyleIdx="5" presStyleCnt="8" custScaleX="132101">
        <dgm:presLayoutVars>
          <dgm:bulletEnabled val="1"/>
        </dgm:presLayoutVars>
      </dgm:prSet>
      <dgm:spPr>
        <a:prstGeom prst="chevron">
          <a:avLst/>
        </a:prstGeom>
      </dgm:spPr>
      <dgm:t>
        <a:bodyPr/>
        <a:lstStyle/>
        <a:p>
          <a:endParaRPr lang="es-ES"/>
        </a:p>
      </dgm:t>
    </dgm:pt>
    <dgm:pt modelId="{442E3FEF-0191-7840-91FA-90469ED923E4}" type="pres">
      <dgm:prSet presAssocID="{496AE82D-B06B-B84F-925E-CDD6689259B0}" presName="vSp" presStyleCnt="0"/>
      <dgm:spPr/>
    </dgm:pt>
    <dgm:pt modelId="{62CDC278-3747-B84F-BBE0-CAD359FBE634}" type="pres">
      <dgm:prSet presAssocID="{8B50C791-16D4-8745-B009-BE0373C9B55C}" presName="horFlow" presStyleCnt="0"/>
      <dgm:spPr/>
    </dgm:pt>
    <dgm:pt modelId="{8691F19F-A9E9-C743-9B72-42CF99FA2CD7}" type="pres">
      <dgm:prSet presAssocID="{8B50C791-16D4-8745-B009-BE0373C9B55C}" presName="bigChev" presStyleLbl="node1" presStyleIdx="4" presStyleCnt="6" custScaleX="196336" custLinFactNeighborX="-3933" custLinFactNeighborY="-492"/>
      <dgm:spPr>
        <a:prstGeom prst="chevron">
          <a:avLst/>
        </a:prstGeom>
      </dgm:spPr>
      <dgm:t>
        <a:bodyPr/>
        <a:lstStyle/>
        <a:p>
          <a:endParaRPr lang="es-ES"/>
        </a:p>
      </dgm:t>
    </dgm:pt>
    <dgm:pt modelId="{266307A9-ABD0-0746-987E-7A10A0ED61D9}" type="pres">
      <dgm:prSet presAssocID="{C701818B-0C56-B04C-ACFC-DFBC7D347DCA}" presName="parTrans" presStyleCnt="0"/>
      <dgm:spPr/>
    </dgm:pt>
    <dgm:pt modelId="{3F4F4B39-07C7-4347-BAD7-C98E9E9A15FC}" type="pres">
      <dgm:prSet presAssocID="{E2C06A1E-E1FF-EF4B-8EAB-B2185D386176}" presName="node" presStyleLbl="alignAccFollowNode1" presStyleIdx="6" presStyleCnt="8" custScaleX="127269" custLinFactNeighborX="26898" custLinFactNeighborY="802">
        <dgm:presLayoutVars>
          <dgm:bulletEnabled val="1"/>
        </dgm:presLayoutVars>
      </dgm:prSet>
      <dgm:spPr>
        <a:prstGeom prst="chevron">
          <a:avLst/>
        </a:prstGeom>
      </dgm:spPr>
      <dgm:t>
        <a:bodyPr/>
        <a:lstStyle/>
        <a:p>
          <a:endParaRPr lang="es-ES"/>
        </a:p>
      </dgm:t>
    </dgm:pt>
    <dgm:pt modelId="{81292DF3-73F5-BE4F-B993-C945F2CCAAB3}" type="pres">
      <dgm:prSet presAssocID="{8B50C791-16D4-8745-B009-BE0373C9B55C}" presName="vSp" presStyleCnt="0"/>
      <dgm:spPr/>
    </dgm:pt>
    <dgm:pt modelId="{9A061032-52AB-814A-9EFF-6DFD30CEEB0B}" type="pres">
      <dgm:prSet presAssocID="{A4995DA8-DBB9-8848-8B28-BC2345C48B53}" presName="horFlow" presStyleCnt="0"/>
      <dgm:spPr/>
    </dgm:pt>
    <dgm:pt modelId="{6BCDAD27-0F2A-D849-B55E-DAA570756592}" type="pres">
      <dgm:prSet presAssocID="{A4995DA8-DBB9-8848-8B28-BC2345C48B53}" presName="bigChev" presStyleLbl="node1" presStyleIdx="5" presStyleCnt="6" custScaleX="193225" custLinFactNeighborX="-3933" custLinFactNeighborY="-4909"/>
      <dgm:spPr>
        <a:prstGeom prst="chevron">
          <a:avLst/>
        </a:prstGeom>
      </dgm:spPr>
      <dgm:t>
        <a:bodyPr/>
        <a:lstStyle/>
        <a:p>
          <a:endParaRPr lang="es-ES"/>
        </a:p>
      </dgm:t>
    </dgm:pt>
    <dgm:pt modelId="{038D9AE5-ADDB-964D-982B-5B3FDA291DA9}" type="pres">
      <dgm:prSet presAssocID="{40523032-BE9E-2B4E-8B2A-F0AD794AE3DE}" presName="parTrans" presStyleCnt="0"/>
      <dgm:spPr/>
    </dgm:pt>
    <dgm:pt modelId="{5863E35E-F7AE-514B-817B-F3D9D6EAF257}" type="pres">
      <dgm:prSet presAssocID="{AB3AD7AC-3A68-6741-B292-51BD0D932E21}" presName="node" presStyleLbl="alignAccFollowNode1" presStyleIdx="7" presStyleCnt="8" custLinFactNeighborX="16848" custLinFactNeighborY="-2614">
        <dgm:presLayoutVars>
          <dgm:bulletEnabled val="1"/>
        </dgm:presLayoutVars>
      </dgm:prSet>
      <dgm:spPr>
        <a:prstGeom prst="chevron">
          <a:avLst/>
        </a:prstGeom>
      </dgm:spPr>
      <dgm:t>
        <a:bodyPr/>
        <a:lstStyle/>
        <a:p>
          <a:endParaRPr lang="es-ES"/>
        </a:p>
      </dgm:t>
    </dgm:pt>
  </dgm:ptLst>
  <dgm:cxnLst>
    <dgm:cxn modelId="{8AE3BBA8-9AB5-40F9-BE8E-F7252FD4F426}" type="presOf" srcId="{8B50C791-16D4-8745-B009-BE0373C9B55C}" destId="{8691F19F-A9E9-C743-9B72-42CF99FA2CD7}" srcOrd="0" destOrd="0" presId="urn:microsoft.com/office/officeart/2005/8/layout/lProcess3"/>
    <dgm:cxn modelId="{9DD8A6C1-F51F-47EA-AA57-A2BDCB2C7220}" type="presOf" srcId="{C37FC83C-2DA0-B743-A1C1-D992A615C213}" destId="{756741E0-BF9F-6441-A3CF-09483F34F706}" srcOrd="0" destOrd="0" presId="urn:microsoft.com/office/officeart/2005/8/layout/lProcess3"/>
    <dgm:cxn modelId="{56E867FD-2537-BB43-9060-B385C7926E8D}" srcId="{A4995DA8-DBB9-8848-8B28-BC2345C48B53}" destId="{AB3AD7AC-3A68-6741-B292-51BD0D932E21}" srcOrd="0" destOrd="0" parTransId="{40523032-BE9E-2B4E-8B2A-F0AD794AE3DE}" sibTransId="{583672DB-3EC5-1248-9E09-4BF37C586EF5}"/>
    <dgm:cxn modelId="{22B4902F-5A1C-F04E-BF88-013576A6324D}" srcId="{06452099-9459-C149-A378-4A7DEEAE8371}" destId="{00F8D062-AA31-604C-BED9-7FF4EB3DCB21}" srcOrd="0" destOrd="0" parTransId="{F3C29C3A-2E9E-B94E-927B-D2720F60D880}" sibTransId="{87AA1498-1751-3946-824D-563808CB214D}"/>
    <dgm:cxn modelId="{A8DAE2EA-4A5F-9046-A71F-A0A936DB3BBE}" srcId="{1873C89B-05C5-5144-82EF-A9D5486AE47D}" destId="{164D3368-8F2D-9B4A-AF05-52F9380ECD45}" srcOrd="1" destOrd="0" parTransId="{29BE13D3-6FBF-C249-8F12-1100CA0CDA51}" sibTransId="{0AE5876E-5FBE-1345-9C65-F954513847B7}"/>
    <dgm:cxn modelId="{6FD75A84-D073-9F4F-9D5F-380FC36E2706}" srcId="{496AE82D-B06B-B84F-925E-CDD6689259B0}" destId="{E6B96A06-3988-934A-AB77-94DCBFADAD5E}" srcOrd="0" destOrd="0" parTransId="{B9E3B474-8FB9-F648-A8AF-2B3339053D37}" sibTransId="{FB54BC5A-C934-134E-8B6B-5E7DD65509DC}"/>
    <dgm:cxn modelId="{7E84D4A0-4081-4DA0-B721-EA4C6A95B042}" type="presOf" srcId="{E6B96A06-3988-934A-AB77-94DCBFADAD5E}" destId="{81B5DBC9-B57D-8A4E-9C68-593193F2380C}" srcOrd="0" destOrd="0" presId="urn:microsoft.com/office/officeart/2005/8/layout/lProcess3"/>
    <dgm:cxn modelId="{74E365BF-A3F1-43CE-949D-DA0512BA41B5}" type="presOf" srcId="{164D3368-8F2D-9B4A-AF05-52F9380ECD45}" destId="{7F057367-501C-0D46-86CB-811FAE2AD319}" srcOrd="0" destOrd="0" presId="urn:microsoft.com/office/officeart/2005/8/layout/lProcess3"/>
    <dgm:cxn modelId="{A2AD1BBB-7517-44F4-B8C0-6BB51CDEEF73}" type="presOf" srcId="{E2C06A1E-E1FF-EF4B-8EAB-B2185D386176}" destId="{3F4F4B39-07C7-4347-BAD7-C98E9E9A15FC}" srcOrd="0" destOrd="0" presId="urn:microsoft.com/office/officeart/2005/8/layout/lProcess3"/>
    <dgm:cxn modelId="{24C4767F-F37A-F243-8DFC-00707A4B4F89}" srcId="{06452099-9459-C149-A378-4A7DEEAE8371}" destId="{F752F59E-CFFD-7B49-91A6-FEBECFCC98CF}" srcOrd="2" destOrd="0" parTransId="{9D4BC281-1DB3-6546-952A-9A64AEFE4473}" sibTransId="{37301FC4-9EAE-4E42-84A0-5E17DA84DEB8}"/>
    <dgm:cxn modelId="{67660DC3-CDCD-B348-820A-2DB005A8D80A}" srcId="{1873C89B-05C5-5144-82EF-A9D5486AE47D}" destId="{6D085DB6-38FB-6542-AD53-5920488BEA39}" srcOrd="0" destOrd="0" parTransId="{7E2B582C-8138-B14C-919D-FF8F8F116863}" sibTransId="{1161FCD0-D76D-9847-BA22-D1F9D020D59D}"/>
    <dgm:cxn modelId="{BE64F525-6FFB-1040-AC94-1C36AAFE60D7}" srcId="{06452099-9459-C149-A378-4A7DEEAE8371}" destId="{8B50C791-16D4-8745-B009-BE0373C9B55C}" srcOrd="4" destOrd="0" parTransId="{B5E734AA-C2A8-9840-8BC9-0C5FDFAD87B3}" sibTransId="{A4F0323C-DD70-8C42-B317-8A48D0CFC334}"/>
    <dgm:cxn modelId="{B8B1D8EC-E99F-BC48-A072-37FFFDBB0C4B}" srcId="{F752F59E-CFFD-7B49-91A6-FEBECFCC98CF}" destId="{30B07109-9708-6647-89A3-53DFF6315303}" srcOrd="1" destOrd="0" parTransId="{673A6229-B78B-5E4D-AA22-C1E8D866C2EC}" sibTransId="{35F91BC8-E213-6643-9AAF-C5B69870FDE4}"/>
    <dgm:cxn modelId="{CA596CD3-FE4C-4A50-8AAC-DFA2DB0B4EC7}" type="presOf" srcId="{C5C2C11F-E6EE-2C40-B31F-13839E8B9678}" destId="{A80851EA-DA98-8949-98C2-CA2861125A86}" srcOrd="0" destOrd="0" presId="urn:microsoft.com/office/officeart/2005/8/layout/lProcess3"/>
    <dgm:cxn modelId="{E030C514-4DAD-C54C-A9FE-606D720850D9}" srcId="{496AE82D-B06B-B84F-925E-CDD6689259B0}" destId="{C37FC83C-2DA0-B743-A1C1-D992A615C213}" srcOrd="1" destOrd="0" parTransId="{C48F3427-CDAF-3A4A-975D-ACE6858F216C}" sibTransId="{CE279674-DE32-B540-A192-E2A92795F8C3}"/>
    <dgm:cxn modelId="{D7868CAF-FF49-45D3-8585-AE17AC9F6D11}" type="presOf" srcId="{496AE82D-B06B-B84F-925E-CDD6689259B0}" destId="{DFB174EF-9EE9-D049-B49B-1B9435F04702}" srcOrd="0" destOrd="0" presId="urn:microsoft.com/office/officeart/2005/8/layout/lProcess3"/>
    <dgm:cxn modelId="{A8B7C300-D2A0-2141-823C-4A09B0A661EB}" srcId="{F752F59E-CFFD-7B49-91A6-FEBECFCC98CF}" destId="{C5C2C11F-E6EE-2C40-B31F-13839E8B9678}" srcOrd="0" destOrd="0" parTransId="{C941EE3A-B414-4149-90B8-58F597923412}" sibTransId="{8C0C94FE-AEED-C446-A665-A9D8DC8A8A1B}"/>
    <dgm:cxn modelId="{B5A5A34A-6F93-4779-9E66-716B8BF4DD1E}" type="presOf" srcId="{AB3AD7AC-3A68-6741-B292-51BD0D932E21}" destId="{5863E35E-F7AE-514B-817B-F3D9D6EAF257}" srcOrd="0" destOrd="0" presId="urn:microsoft.com/office/officeart/2005/8/layout/lProcess3"/>
    <dgm:cxn modelId="{EEDF4DC8-8097-8D42-81D6-9F3D30AF522A}" srcId="{06452099-9459-C149-A378-4A7DEEAE8371}" destId="{496AE82D-B06B-B84F-925E-CDD6689259B0}" srcOrd="3" destOrd="0" parTransId="{5E5D7357-C154-AE41-BF25-ACC3F4C6B8B5}" sibTransId="{7FAF4ACC-7A32-B04B-95F8-F52CB206A824}"/>
    <dgm:cxn modelId="{6C14101C-A412-4791-9900-2E17511FDE9E}" type="presOf" srcId="{30B07109-9708-6647-89A3-53DFF6315303}" destId="{BC9E12D0-4DF8-3D49-8F28-E2F284B22B50}" srcOrd="0" destOrd="0" presId="urn:microsoft.com/office/officeart/2005/8/layout/lProcess3"/>
    <dgm:cxn modelId="{690A35D4-9EA5-4F2D-BE35-1E3EEE294D6D}" type="presOf" srcId="{6D085DB6-38FB-6542-AD53-5920488BEA39}" destId="{9C341ACD-05D8-0A43-889D-27945DBAFFC3}" srcOrd="0" destOrd="0" presId="urn:microsoft.com/office/officeart/2005/8/layout/lProcess3"/>
    <dgm:cxn modelId="{F1DC3BBC-0AF9-BF48-A884-627E9D8D93ED}" srcId="{06452099-9459-C149-A378-4A7DEEAE8371}" destId="{1873C89B-05C5-5144-82EF-A9D5486AE47D}" srcOrd="1" destOrd="0" parTransId="{B45CFDAB-9B30-1B4D-967A-2CBA880A01F4}" sibTransId="{970AB8C5-0A83-864D-ADFA-BE62AA5F01BF}"/>
    <dgm:cxn modelId="{3B0D0698-7889-4041-9667-1A4FFD3502FD}" type="presOf" srcId="{F752F59E-CFFD-7B49-91A6-FEBECFCC98CF}" destId="{7FA87117-0A14-1643-9C4E-E12D5AD29CD3}" srcOrd="0" destOrd="0" presId="urn:microsoft.com/office/officeart/2005/8/layout/lProcess3"/>
    <dgm:cxn modelId="{A2750091-D0A1-47AE-90E6-ABA7063D7F92}" type="presOf" srcId="{1873C89B-05C5-5144-82EF-A9D5486AE47D}" destId="{89835F2A-471F-D747-8EAB-FCB343DC7010}" srcOrd="0" destOrd="0" presId="urn:microsoft.com/office/officeart/2005/8/layout/lProcess3"/>
    <dgm:cxn modelId="{8CB06A62-0A9B-474E-8056-98A88A633C43}" type="presOf" srcId="{06452099-9459-C149-A378-4A7DEEAE8371}" destId="{60AB0C8C-1E56-D942-9406-037F1C1119F0}" srcOrd="0" destOrd="0" presId="urn:microsoft.com/office/officeart/2005/8/layout/lProcess3"/>
    <dgm:cxn modelId="{8BC5CF9D-494F-8149-BC6B-69E2706EA8E1}" srcId="{06452099-9459-C149-A378-4A7DEEAE8371}" destId="{A4995DA8-DBB9-8848-8B28-BC2345C48B53}" srcOrd="5" destOrd="0" parTransId="{A1EF160F-056C-C240-9125-34166793AEC6}" sibTransId="{CAFC862F-BAAA-1B4A-8098-BB68F5079DFC}"/>
    <dgm:cxn modelId="{7BCF7234-3ABE-4BB3-A105-20154986920A}" type="presOf" srcId="{A4995DA8-DBB9-8848-8B28-BC2345C48B53}" destId="{6BCDAD27-0F2A-D849-B55E-DAA570756592}" srcOrd="0" destOrd="0" presId="urn:microsoft.com/office/officeart/2005/8/layout/lProcess3"/>
    <dgm:cxn modelId="{BB647F72-E4CD-D34C-A078-07658D1AAB82}" srcId="{8B50C791-16D4-8745-B009-BE0373C9B55C}" destId="{E2C06A1E-E1FF-EF4B-8EAB-B2185D386176}" srcOrd="0" destOrd="0" parTransId="{C701818B-0C56-B04C-ACFC-DFBC7D347DCA}" sibTransId="{12D02F4F-E4F2-5C4C-8ACD-536286B56435}"/>
    <dgm:cxn modelId="{2973161F-8A43-42D6-A48B-F82BECE59C0E}" type="presOf" srcId="{00F8D062-AA31-604C-BED9-7FF4EB3DCB21}" destId="{0BFD9A8B-271D-FD40-A614-A743152B6DB9}" srcOrd="0" destOrd="0" presId="urn:microsoft.com/office/officeart/2005/8/layout/lProcess3"/>
    <dgm:cxn modelId="{B1D6520A-9312-4DF1-BF1A-04C0A4794BA3}" type="presParOf" srcId="{60AB0C8C-1E56-D942-9406-037F1C1119F0}" destId="{A4F6B37B-3329-F247-9FE7-F5BFED63B090}" srcOrd="0" destOrd="0" presId="urn:microsoft.com/office/officeart/2005/8/layout/lProcess3"/>
    <dgm:cxn modelId="{C3D4EA37-513D-46C6-91EF-2AB31FFF306C}" type="presParOf" srcId="{A4F6B37B-3329-F247-9FE7-F5BFED63B090}" destId="{0BFD9A8B-271D-FD40-A614-A743152B6DB9}" srcOrd="0" destOrd="0" presId="urn:microsoft.com/office/officeart/2005/8/layout/lProcess3"/>
    <dgm:cxn modelId="{D084902F-4243-429D-AD7A-96C48246BDF7}" type="presParOf" srcId="{60AB0C8C-1E56-D942-9406-037F1C1119F0}" destId="{1AF58F86-CDAD-104F-8B72-EAA294EE1C8D}" srcOrd="1" destOrd="0" presId="urn:microsoft.com/office/officeart/2005/8/layout/lProcess3"/>
    <dgm:cxn modelId="{6E49C8DB-47CF-47DE-8A01-62F91EC573CF}" type="presParOf" srcId="{60AB0C8C-1E56-D942-9406-037F1C1119F0}" destId="{439CF8EB-F5DF-114C-BA71-738EE09CB25D}" srcOrd="2" destOrd="0" presId="urn:microsoft.com/office/officeart/2005/8/layout/lProcess3"/>
    <dgm:cxn modelId="{50FA2237-858E-49CB-B1FB-E6FE22150BFC}" type="presParOf" srcId="{439CF8EB-F5DF-114C-BA71-738EE09CB25D}" destId="{89835F2A-471F-D747-8EAB-FCB343DC7010}" srcOrd="0" destOrd="0" presId="urn:microsoft.com/office/officeart/2005/8/layout/lProcess3"/>
    <dgm:cxn modelId="{5A132531-2371-4D6D-B7E1-669942BBD068}" type="presParOf" srcId="{439CF8EB-F5DF-114C-BA71-738EE09CB25D}" destId="{DFEFBB0B-2055-8D4B-BBAB-65663D3D1DDB}" srcOrd="1" destOrd="0" presId="urn:microsoft.com/office/officeart/2005/8/layout/lProcess3"/>
    <dgm:cxn modelId="{29867FCC-574B-4884-A7A2-91BBEDC32E09}" type="presParOf" srcId="{439CF8EB-F5DF-114C-BA71-738EE09CB25D}" destId="{9C341ACD-05D8-0A43-889D-27945DBAFFC3}" srcOrd="2" destOrd="0" presId="urn:microsoft.com/office/officeart/2005/8/layout/lProcess3"/>
    <dgm:cxn modelId="{E9A56574-44CE-4483-BB4C-F7381DF40F20}" type="presParOf" srcId="{439CF8EB-F5DF-114C-BA71-738EE09CB25D}" destId="{B7738716-71FB-4141-A519-7F35BD751387}" srcOrd="3" destOrd="0" presId="urn:microsoft.com/office/officeart/2005/8/layout/lProcess3"/>
    <dgm:cxn modelId="{289CABD9-6109-4062-97BC-C3407391C479}" type="presParOf" srcId="{439CF8EB-F5DF-114C-BA71-738EE09CB25D}" destId="{7F057367-501C-0D46-86CB-811FAE2AD319}" srcOrd="4" destOrd="0" presId="urn:microsoft.com/office/officeart/2005/8/layout/lProcess3"/>
    <dgm:cxn modelId="{88E05EC5-5064-41A0-9F2A-2B33DA608A85}" type="presParOf" srcId="{60AB0C8C-1E56-D942-9406-037F1C1119F0}" destId="{3EDCD3AF-F861-6043-8B1E-3451CC42D0F6}" srcOrd="3" destOrd="0" presId="urn:microsoft.com/office/officeart/2005/8/layout/lProcess3"/>
    <dgm:cxn modelId="{C6C589F9-8F28-470F-9D8A-3C7C9B66C121}" type="presParOf" srcId="{60AB0C8C-1E56-D942-9406-037F1C1119F0}" destId="{B59CC129-C0F6-854F-B6B5-B0E9B9DBE3E3}" srcOrd="4" destOrd="0" presId="urn:microsoft.com/office/officeart/2005/8/layout/lProcess3"/>
    <dgm:cxn modelId="{5C18E442-E0C0-41E1-A902-3A7A7CD13F0E}" type="presParOf" srcId="{B59CC129-C0F6-854F-B6B5-B0E9B9DBE3E3}" destId="{7FA87117-0A14-1643-9C4E-E12D5AD29CD3}" srcOrd="0" destOrd="0" presId="urn:microsoft.com/office/officeart/2005/8/layout/lProcess3"/>
    <dgm:cxn modelId="{DDB209FE-EE2B-4542-B828-FB5287AE7CEA}" type="presParOf" srcId="{B59CC129-C0F6-854F-B6B5-B0E9B9DBE3E3}" destId="{D3E9CA8C-46DB-7A45-9AED-956968A01163}" srcOrd="1" destOrd="0" presId="urn:microsoft.com/office/officeart/2005/8/layout/lProcess3"/>
    <dgm:cxn modelId="{9016A008-A2A9-4103-A1B2-D410CA4DB7C6}" type="presParOf" srcId="{B59CC129-C0F6-854F-B6B5-B0E9B9DBE3E3}" destId="{A80851EA-DA98-8949-98C2-CA2861125A86}" srcOrd="2" destOrd="0" presId="urn:microsoft.com/office/officeart/2005/8/layout/lProcess3"/>
    <dgm:cxn modelId="{B5570E2E-E4E6-4794-AA2F-1F943BB10757}" type="presParOf" srcId="{B59CC129-C0F6-854F-B6B5-B0E9B9DBE3E3}" destId="{E7CAC487-4A78-1B41-80DF-176AA78AAF86}" srcOrd="3" destOrd="0" presId="urn:microsoft.com/office/officeart/2005/8/layout/lProcess3"/>
    <dgm:cxn modelId="{675F3819-9612-4821-B0F9-D8724C434198}" type="presParOf" srcId="{B59CC129-C0F6-854F-B6B5-B0E9B9DBE3E3}" destId="{BC9E12D0-4DF8-3D49-8F28-E2F284B22B50}" srcOrd="4" destOrd="0" presId="urn:microsoft.com/office/officeart/2005/8/layout/lProcess3"/>
    <dgm:cxn modelId="{E347F25D-67CF-40A2-ABEC-9083328F375E}" type="presParOf" srcId="{60AB0C8C-1E56-D942-9406-037F1C1119F0}" destId="{BAF770C2-4F19-DC49-908B-9733532692AE}" srcOrd="5" destOrd="0" presId="urn:microsoft.com/office/officeart/2005/8/layout/lProcess3"/>
    <dgm:cxn modelId="{F22CDDBB-962F-4D1F-BA3A-1BBF65D74530}" type="presParOf" srcId="{60AB0C8C-1E56-D942-9406-037F1C1119F0}" destId="{3B503C86-E9F3-FB49-8E27-98D20612ECBE}" srcOrd="6" destOrd="0" presId="urn:microsoft.com/office/officeart/2005/8/layout/lProcess3"/>
    <dgm:cxn modelId="{17F94BC7-E4E9-4494-8A6F-CD90B2D48E08}" type="presParOf" srcId="{3B503C86-E9F3-FB49-8E27-98D20612ECBE}" destId="{DFB174EF-9EE9-D049-B49B-1B9435F04702}" srcOrd="0" destOrd="0" presId="urn:microsoft.com/office/officeart/2005/8/layout/lProcess3"/>
    <dgm:cxn modelId="{D1D0C9D5-3AAC-44DE-B620-11E107552F3F}" type="presParOf" srcId="{3B503C86-E9F3-FB49-8E27-98D20612ECBE}" destId="{AF68CFB1-596E-F744-BD3F-2F017762C2F7}" srcOrd="1" destOrd="0" presId="urn:microsoft.com/office/officeart/2005/8/layout/lProcess3"/>
    <dgm:cxn modelId="{7430FCAA-4245-426E-A5C0-0163EAC29DCA}" type="presParOf" srcId="{3B503C86-E9F3-FB49-8E27-98D20612ECBE}" destId="{81B5DBC9-B57D-8A4E-9C68-593193F2380C}" srcOrd="2" destOrd="0" presId="urn:microsoft.com/office/officeart/2005/8/layout/lProcess3"/>
    <dgm:cxn modelId="{A86D8B4F-AF0B-4EB2-A745-B2AB5B6F9E0B}" type="presParOf" srcId="{3B503C86-E9F3-FB49-8E27-98D20612ECBE}" destId="{EFB5E17F-46A4-EA49-922D-B0DB2BB87069}" srcOrd="3" destOrd="0" presId="urn:microsoft.com/office/officeart/2005/8/layout/lProcess3"/>
    <dgm:cxn modelId="{8898C065-F9BC-4136-B67C-AC18D338EC0E}" type="presParOf" srcId="{3B503C86-E9F3-FB49-8E27-98D20612ECBE}" destId="{756741E0-BF9F-6441-A3CF-09483F34F706}" srcOrd="4" destOrd="0" presId="urn:microsoft.com/office/officeart/2005/8/layout/lProcess3"/>
    <dgm:cxn modelId="{8959288A-FB37-4055-955B-4C3304C38D0F}" type="presParOf" srcId="{60AB0C8C-1E56-D942-9406-037F1C1119F0}" destId="{442E3FEF-0191-7840-91FA-90469ED923E4}" srcOrd="7" destOrd="0" presId="urn:microsoft.com/office/officeart/2005/8/layout/lProcess3"/>
    <dgm:cxn modelId="{AD764379-E3BE-4A11-BB06-A15CBAE5FBF7}" type="presParOf" srcId="{60AB0C8C-1E56-D942-9406-037F1C1119F0}" destId="{62CDC278-3747-B84F-BBE0-CAD359FBE634}" srcOrd="8" destOrd="0" presId="urn:microsoft.com/office/officeart/2005/8/layout/lProcess3"/>
    <dgm:cxn modelId="{AD12B593-465F-493B-B4EE-FD34716D0930}" type="presParOf" srcId="{62CDC278-3747-B84F-BBE0-CAD359FBE634}" destId="{8691F19F-A9E9-C743-9B72-42CF99FA2CD7}" srcOrd="0" destOrd="0" presId="urn:microsoft.com/office/officeart/2005/8/layout/lProcess3"/>
    <dgm:cxn modelId="{7C4BBC3D-DD9A-4306-AB70-820A4EC2E033}" type="presParOf" srcId="{62CDC278-3747-B84F-BBE0-CAD359FBE634}" destId="{266307A9-ABD0-0746-987E-7A10A0ED61D9}" srcOrd="1" destOrd="0" presId="urn:microsoft.com/office/officeart/2005/8/layout/lProcess3"/>
    <dgm:cxn modelId="{37588714-8579-4355-B0D7-71936F9DB2B3}" type="presParOf" srcId="{62CDC278-3747-B84F-BBE0-CAD359FBE634}" destId="{3F4F4B39-07C7-4347-BAD7-C98E9E9A15FC}" srcOrd="2" destOrd="0" presId="urn:microsoft.com/office/officeart/2005/8/layout/lProcess3"/>
    <dgm:cxn modelId="{63DFE18B-FB69-43F4-A3DE-F9F34876D4F3}" type="presParOf" srcId="{60AB0C8C-1E56-D942-9406-037F1C1119F0}" destId="{81292DF3-73F5-BE4F-B993-C945F2CCAAB3}" srcOrd="9" destOrd="0" presId="urn:microsoft.com/office/officeart/2005/8/layout/lProcess3"/>
    <dgm:cxn modelId="{52350F41-400F-4BF1-8702-122ED844A406}" type="presParOf" srcId="{60AB0C8C-1E56-D942-9406-037F1C1119F0}" destId="{9A061032-52AB-814A-9EFF-6DFD30CEEB0B}" srcOrd="10" destOrd="0" presId="urn:microsoft.com/office/officeart/2005/8/layout/lProcess3"/>
    <dgm:cxn modelId="{97A2AD5F-D4DD-4AE1-A379-3757FD02C9C3}" type="presParOf" srcId="{9A061032-52AB-814A-9EFF-6DFD30CEEB0B}" destId="{6BCDAD27-0F2A-D849-B55E-DAA570756592}" srcOrd="0" destOrd="0" presId="urn:microsoft.com/office/officeart/2005/8/layout/lProcess3"/>
    <dgm:cxn modelId="{90293ED4-2B5E-424D-AC57-979AB2980B06}" type="presParOf" srcId="{9A061032-52AB-814A-9EFF-6DFD30CEEB0B}" destId="{038D9AE5-ADDB-964D-982B-5B3FDA291DA9}" srcOrd="1" destOrd="0" presId="urn:microsoft.com/office/officeart/2005/8/layout/lProcess3"/>
    <dgm:cxn modelId="{F78605C0-261A-4AD3-996E-DEB89E764C0E}" type="presParOf" srcId="{9A061032-52AB-814A-9EFF-6DFD30CEEB0B}" destId="{5863E35E-F7AE-514B-817B-F3D9D6EAF257}" srcOrd="2" destOrd="0" presId="urn:microsoft.com/office/officeart/2005/8/layout/lProcess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BFD9A8B-271D-FD40-A614-A743152B6DB9}">
      <dsp:nvSpPr>
        <dsp:cNvPr id="0" name=""/>
        <dsp:cNvSpPr/>
      </dsp:nvSpPr>
      <dsp:spPr>
        <a:xfrm>
          <a:off x="842185" y="36301"/>
          <a:ext cx="331057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Meccano </a:t>
          </a:r>
          <a:r>
            <a:rPr lang="en-US" sz="1600" kern="1200" noProof="0" dirty="0" smtClean="0">
              <a:solidFill>
                <a:srgbClr val="FFFFFF"/>
              </a:solidFill>
              <a:latin typeface="Calibri"/>
              <a:ea typeface="+mn-ea"/>
              <a:cs typeface="+mn-cs"/>
            </a:rPr>
            <a:t>construction</a:t>
          </a:r>
          <a:endParaRPr lang="en-US" sz="1600" kern="1200" noProof="0" dirty="0">
            <a:solidFill>
              <a:srgbClr val="FFFFFF"/>
            </a:solidFill>
            <a:latin typeface="Calibri"/>
            <a:ea typeface="+mn-ea"/>
            <a:cs typeface="+mn-cs"/>
          </a:endParaRPr>
        </a:p>
      </dsp:txBody>
      <dsp:txXfrm>
        <a:off x="842185" y="36301"/>
        <a:ext cx="3310578" cy="672673"/>
      </dsp:txXfrm>
    </dsp:sp>
    <dsp:sp modelId="{89835F2A-471F-D747-8EAB-FCB343DC7010}">
      <dsp:nvSpPr>
        <dsp:cNvPr id="0" name=""/>
        <dsp:cNvSpPr/>
      </dsp:nvSpPr>
      <dsp:spPr>
        <a:xfrm>
          <a:off x="842181" y="768896"/>
          <a:ext cx="3378636" cy="687626"/>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latin typeface="Calibri" pitchFamily="34" charset="0"/>
            </a:rPr>
            <a:t>Parameterization of the        solid surface</a:t>
          </a:r>
          <a:endParaRPr lang="en-US" sz="1600" kern="1200" dirty="0">
            <a:solidFill>
              <a:srgbClr val="FFFFFF"/>
            </a:solidFill>
            <a:latin typeface="Calibri" pitchFamily="34" charset="0"/>
            <a:ea typeface="+mn-ea"/>
            <a:cs typeface="+mn-cs"/>
          </a:endParaRPr>
        </a:p>
      </dsp:txBody>
      <dsp:txXfrm>
        <a:off x="842181" y="768896"/>
        <a:ext cx="3378636" cy="687626"/>
      </dsp:txXfrm>
    </dsp:sp>
    <dsp:sp modelId="{9C341ACD-05D8-0A43-889D-27945DBAFFC3}">
      <dsp:nvSpPr>
        <dsp:cNvPr id="0" name=""/>
        <dsp:cNvSpPr/>
      </dsp:nvSpPr>
      <dsp:spPr>
        <a:xfrm>
          <a:off x="4063683" y="8453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Solid boundary partition</a:t>
          </a:r>
          <a:endParaRPr lang="en-US" sz="1200" kern="1200" dirty="0">
            <a:solidFill>
              <a:srgbClr val="191919">
                <a:hueOff val="0"/>
                <a:satOff val="0"/>
                <a:lumOff val="0"/>
                <a:alphaOff val="0"/>
              </a:srgbClr>
            </a:solidFill>
            <a:latin typeface="Calibri"/>
            <a:ea typeface="+mn-ea"/>
            <a:cs typeface="+mn-cs"/>
          </a:endParaRPr>
        </a:p>
      </dsp:txBody>
      <dsp:txXfrm>
        <a:off x="4063683" y="845375"/>
        <a:ext cx="1395797" cy="558318"/>
      </dsp:txXfrm>
    </dsp:sp>
    <dsp:sp modelId="{7F057367-501C-0D46-86CB-811FAE2AD319}">
      <dsp:nvSpPr>
        <dsp:cNvPr id="0" name=""/>
        <dsp:cNvSpPr/>
      </dsp:nvSpPr>
      <dsp:spPr>
        <a:xfrm>
          <a:off x="5268846" y="839993"/>
          <a:ext cx="212875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Floater’s parameterization</a:t>
          </a:r>
          <a:endParaRPr lang="en-US" sz="1200" kern="1200" dirty="0">
            <a:solidFill>
              <a:srgbClr val="191919">
                <a:hueOff val="0"/>
                <a:satOff val="0"/>
                <a:lumOff val="0"/>
                <a:alphaOff val="0"/>
              </a:srgbClr>
            </a:solidFill>
            <a:latin typeface="Calibri"/>
            <a:ea typeface="+mn-ea"/>
            <a:cs typeface="+mn-cs"/>
          </a:endParaRPr>
        </a:p>
      </dsp:txBody>
      <dsp:txXfrm>
        <a:off x="5268846" y="839993"/>
        <a:ext cx="2128758" cy="558318"/>
      </dsp:txXfrm>
    </dsp:sp>
    <dsp:sp modelId="{7FA87117-0A14-1643-9C4E-E12D5AD29CD3}">
      <dsp:nvSpPr>
        <dsp:cNvPr id="0" name=""/>
        <dsp:cNvSpPr/>
      </dsp:nvSpPr>
      <dsp:spPr>
        <a:xfrm>
          <a:off x="870219" y="1550697"/>
          <a:ext cx="3282948"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Coarse tetrahedral mesh         of the meccano</a:t>
          </a:r>
          <a:endParaRPr lang="en-US" sz="1600" kern="1200" dirty="0">
            <a:solidFill>
              <a:srgbClr val="FFFFFF"/>
            </a:solidFill>
            <a:latin typeface="Calibri"/>
            <a:ea typeface="+mn-ea"/>
            <a:cs typeface="+mn-cs"/>
          </a:endParaRPr>
        </a:p>
      </dsp:txBody>
      <dsp:txXfrm>
        <a:off x="870219" y="1550697"/>
        <a:ext cx="3282948" cy="672673"/>
      </dsp:txXfrm>
    </dsp:sp>
    <dsp:sp modelId="{A80851EA-DA98-8949-98C2-CA2861125A86}">
      <dsp:nvSpPr>
        <dsp:cNvPr id="0" name=""/>
        <dsp:cNvSpPr/>
      </dsp:nvSpPr>
      <dsp:spPr>
        <a:xfrm>
          <a:off x="3997627" y="1607875"/>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Partition into hexahedra</a:t>
          </a:r>
          <a:endParaRPr lang="en-US" sz="1200" kern="1200" dirty="0">
            <a:solidFill>
              <a:srgbClr val="191919">
                <a:hueOff val="0"/>
                <a:satOff val="0"/>
                <a:lumOff val="0"/>
                <a:alphaOff val="0"/>
              </a:srgbClr>
            </a:solidFill>
            <a:latin typeface="Calibri"/>
            <a:ea typeface="+mn-ea"/>
            <a:cs typeface="+mn-cs"/>
          </a:endParaRPr>
        </a:p>
      </dsp:txBody>
      <dsp:txXfrm>
        <a:off x="3997627" y="1607875"/>
        <a:ext cx="1395797" cy="558318"/>
      </dsp:txXfrm>
    </dsp:sp>
    <dsp:sp modelId="{BC9E12D0-4DF8-3D49-8F28-E2F284B22B50}">
      <dsp:nvSpPr>
        <dsp:cNvPr id="0" name=""/>
        <dsp:cNvSpPr/>
      </dsp:nvSpPr>
      <dsp:spPr>
        <a:xfrm>
          <a:off x="5194068" y="1607875"/>
          <a:ext cx="1641038"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Hexahedron subdivision into six </a:t>
          </a:r>
          <a:r>
            <a:rPr lang="en-US" sz="1200" kern="1200" dirty="0" err="1" smtClean="0">
              <a:solidFill>
                <a:srgbClr val="191919">
                  <a:hueOff val="0"/>
                  <a:satOff val="0"/>
                  <a:lumOff val="0"/>
                  <a:alphaOff val="0"/>
                </a:srgbClr>
              </a:solidFill>
              <a:latin typeface="Calibri"/>
              <a:ea typeface="+mn-ea"/>
              <a:cs typeface="+mn-cs"/>
            </a:rPr>
            <a:t>tetrahedra</a:t>
          </a:r>
          <a:endParaRPr lang="en-US" sz="1200" kern="1200" dirty="0">
            <a:solidFill>
              <a:srgbClr val="191919">
                <a:hueOff val="0"/>
                <a:satOff val="0"/>
                <a:lumOff val="0"/>
                <a:alphaOff val="0"/>
              </a:srgbClr>
            </a:solidFill>
            <a:latin typeface="Calibri"/>
            <a:ea typeface="+mn-ea"/>
            <a:cs typeface="+mn-cs"/>
          </a:endParaRPr>
        </a:p>
      </dsp:txBody>
      <dsp:txXfrm>
        <a:off x="5194068" y="1607875"/>
        <a:ext cx="1641038" cy="558318"/>
      </dsp:txXfrm>
    </dsp:sp>
    <dsp:sp modelId="{DFB174EF-9EE9-D049-B49B-1B9435F04702}">
      <dsp:nvSpPr>
        <dsp:cNvPr id="0" name=""/>
        <dsp:cNvSpPr/>
      </dsp:nvSpPr>
      <dsp:spPr>
        <a:xfrm>
          <a:off x="870219" y="2317545"/>
          <a:ext cx="3267006"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Solid boundary approximation</a:t>
          </a:r>
          <a:endParaRPr lang="en-US" sz="1600" kern="1200" dirty="0">
            <a:solidFill>
              <a:srgbClr val="FFFFFF"/>
            </a:solidFill>
            <a:latin typeface="Calibri"/>
            <a:ea typeface="+mn-ea"/>
            <a:cs typeface="+mn-cs"/>
          </a:endParaRPr>
        </a:p>
      </dsp:txBody>
      <dsp:txXfrm>
        <a:off x="870219" y="2317545"/>
        <a:ext cx="3267006" cy="672673"/>
      </dsp:txXfrm>
    </dsp:sp>
    <dsp:sp modelId="{81B5DBC9-B57D-8A4E-9C68-593193F2380C}">
      <dsp:nvSpPr>
        <dsp:cNvPr id="0" name=""/>
        <dsp:cNvSpPr/>
      </dsp:nvSpPr>
      <dsp:spPr>
        <a:xfrm>
          <a:off x="3918606" y="2374722"/>
          <a:ext cx="1538056"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Kossaczky’s refinement</a:t>
          </a:r>
          <a:endParaRPr lang="en-US" sz="1200" kern="1200" dirty="0">
            <a:solidFill>
              <a:srgbClr val="191919">
                <a:hueOff val="0"/>
                <a:satOff val="0"/>
                <a:lumOff val="0"/>
                <a:alphaOff val="0"/>
              </a:srgbClr>
            </a:solidFill>
            <a:latin typeface="Calibri"/>
            <a:ea typeface="+mn-ea"/>
            <a:cs typeface="+mn-cs"/>
          </a:endParaRPr>
        </a:p>
      </dsp:txBody>
      <dsp:txXfrm>
        <a:off x="3918606" y="2374722"/>
        <a:ext cx="1538056" cy="558318"/>
      </dsp:txXfrm>
    </dsp:sp>
    <dsp:sp modelId="{756741E0-BF9F-6441-A3CF-09483F34F706}">
      <dsp:nvSpPr>
        <dsp:cNvPr id="0" name=""/>
        <dsp:cNvSpPr/>
      </dsp:nvSpPr>
      <dsp:spPr>
        <a:xfrm>
          <a:off x="5261252" y="2374722"/>
          <a:ext cx="1843862"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Distance evaluation</a:t>
          </a:r>
          <a:endParaRPr lang="en-US" sz="1200" kern="1200" dirty="0">
            <a:solidFill>
              <a:srgbClr val="191919">
                <a:hueOff val="0"/>
                <a:satOff val="0"/>
                <a:lumOff val="0"/>
                <a:alphaOff val="0"/>
              </a:srgbClr>
            </a:solidFill>
            <a:latin typeface="Calibri"/>
            <a:ea typeface="+mn-ea"/>
            <a:cs typeface="+mn-cs"/>
          </a:endParaRPr>
        </a:p>
      </dsp:txBody>
      <dsp:txXfrm>
        <a:off x="5261252" y="2374722"/>
        <a:ext cx="1843862" cy="558318"/>
      </dsp:txXfrm>
    </dsp:sp>
    <dsp:sp modelId="{8691F19F-A9E9-C743-9B72-42CF99FA2CD7}">
      <dsp:nvSpPr>
        <dsp:cNvPr id="0" name=""/>
        <dsp:cNvSpPr/>
      </dsp:nvSpPr>
      <dsp:spPr>
        <a:xfrm>
          <a:off x="861620" y="3081083"/>
          <a:ext cx="3301749"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Inner node relocation</a:t>
          </a:r>
          <a:endParaRPr lang="en-US" sz="1600" kern="1200" dirty="0">
            <a:solidFill>
              <a:srgbClr val="FFFFFF"/>
            </a:solidFill>
            <a:latin typeface="Calibri"/>
            <a:ea typeface="+mn-ea"/>
            <a:cs typeface="+mn-cs"/>
          </a:endParaRPr>
        </a:p>
      </dsp:txBody>
      <dsp:txXfrm>
        <a:off x="861620" y="3081083"/>
        <a:ext cx="3301749" cy="672673"/>
      </dsp:txXfrm>
    </dsp:sp>
    <dsp:sp modelId="{3F4F4B39-07C7-4347-BAD7-C98E9E9A15FC}">
      <dsp:nvSpPr>
        <dsp:cNvPr id="0" name=""/>
        <dsp:cNvSpPr/>
      </dsp:nvSpPr>
      <dsp:spPr>
        <a:xfrm>
          <a:off x="4012154" y="3146047"/>
          <a:ext cx="177641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Coons patches</a:t>
          </a:r>
          <a:endParaRPr lang="en-US" sz="1200" kern="1200" dirty="0">
            <a:solidFill>
              <a:srgbClr val="191919">
                <a:hueOff val="0"/>
                <a:satOff val="0"/>
                <a:lumOff val="0"/>
                <a:alphaOff val="0"/>
              </a:srgbClr>
            </a:solidFill>
            <a:latin typeface="Calibri"/>
            <a:ea typeface="+mn-ea"/>
            <a:cs typeface="+mn-cs"/>
          </a:endParaRPr>
        </a:p>
      </dsp:txBody>
      <dsp:txXfrm>
        <a:off x="4012154" y="3146047"/>
        <a:ext cx="1776417" cy="558318"/>
      </dsp:txXfrm>
    </dsp:sp>
    <dsp:sp modelId="{6BCDAD27-0F2A-D849-B55E-DAA570756592}">
      <dsp:nvSpPr>
        <dsp:cNvPr id="0" name=""/>
        <dsp:cNvSpPr/>
      </dsp:nvSpPr>
      <dsp:spPr>
        <a:xfrm>
          <a:off x="861620" y="3818219"/>
          <a:ext cx="3249432" cy="672673"/>
        </a:xfrm>
        <a:prstGeom prst="chevron">
          <a:avLst/>
        </a:prstGeom>
        <a:solidFill>
          <a:srgbClr val="4B89D0"/>
        </a:solidFill>
        <a:ln w="25400" cap="flat" cmpd="sng" algn="ctr">
          <a:solidFill>
            <a:srgbClr val="4B89D0">
              <a:shade val="50000"/>
            </a:srgb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0320" tIns="10160" rIns="0" bIns="10160" numCol="1" spcCol="1270" anchor="ctr" anchorCtr="0">
          <a:noAutofit/>
        </a:bodyPr>
        <a:lstStyle/>
        <a:p>
          <a:pPr lvl="0" algn="ctr" defTabSz="711200" rtl="0">
            <a:lnSpc>
              <a:spcPct val="90000"/>
            </a:lnSpc>
            <a:spcBef>
              <a:spcPct val="0"/>
            </a:spcBef>
            <a:spcAft>
              <a:spcPct val="35000"/>
            </a:spcAft>
          </a:pPr>
          <a:r>
            <a:rPr lang="en-US" sz="1600" kern="1200" dirty="0" smtClean="0">
              <a:solidFill>
                <a:srgbClr val="FFFFFF"/>
              </a:solidFill>
              <a:latin typeface="Calibri"/>
              <a:ea typeface="+mn-ea"/>
              <a:cs typeface="+mn-cs"/>
            </a:rPr>
            <a:t>Simultaneous             untangling and smoothing</a:t>
          </a:r>
          <a:endParaRPr lang="en-US" sz="1600" kern="1200" dirty="0">
            <a:solidFill>
              <a:srgbClr val="FFFFFF"/>
            </a:solidFill>
            <a:latin typeface="Calibri"/>
            <a:ea typeface="+mn-ea"/>
            <a:cs typeface="+mn-cs"/>
          </a:endParaRPr>
        </a:p>
      </dsp:txBody>
      <dsp:txXfrm>
        <a:off x="861620" y="3818219"/>
        <a:ext cx="3249432" cy="672673"/>
      </dsp:txXfrm>
    </dsp:sp>
    <dsp:sp modelId="{5863E35E-F7AE-514B-817B-F3D9D6EAF257}">
      <dsp:nvSpPr>
        <dsp:cNvPr id="0" name=""/>
        <dsp:cNvSpPr/>
      </dsp:nvSpPr>
      <dsp:spPr>
        <a:xfrm>
          <a:off x="3937866" y="3893823"/>
          <a:ext cx="1395797" cy="558318"/>
        </a:xfrm>
        <a:prstGeom prst="chevron">
          <a:avLst/>
        </a:prstGeom>
        <a:solidFill>
          <a:srgbClr val="4B89D0">
            <a:alpha val="90000"/>
            <a:tint val="40000"/>
            <a:hueOff val="0"/>
            <a:satOff val="0"/>
            <a:lumOff val="0"/>
            <a:alphaOff val="0"/>
          </a:srgbClr>
        </a:solidFill>
        <a:ln w="9525" cap="flat" cmpd="sng" algn="ctr">
          <a:solidFill>
            <a:srgbClr val="4B89D0">
              <a:alpha val="90000"/>
              <a:tint val="40000"/>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rgbClr val="191919">
                  <a:hueOff val="0"/>
                  <a:satOff val="0"/>
                  <a:lumOff val="0"/>
                  <a:alphaOff val="0"/>
                </a:srgbClr>
              </a:solidFill>
              <a:latin typeface="Calibri"/>
              <a:ea typeface="+mn-ea"/>
              <a:cs typeface="+mn-cs"/>
            </a:rPr>
            <a:t>SUS</a:t>
          </a:r>
          <a:endParaRPr lang="en-US" sz="1200" kern="1200" dirty="0">
            <a:solidFill>
              <a:srgbClr val="191919">
                <a:hueOff val="0"/>
                <a:satOff val="0"/>
                <a:lumOff val="0"/>
                <a:alphaOff val="0"/>
              </a:srgbClr>
            </a:solidFill>
            <a:latin typeface="Calibri"/>
            <a:ea typeface="+mn-ea"/>
            <a:cs typeface="+mn-cs"/>
          </a:endParaRPr>
        </a:p>
      </dsp:txBody>
      <dsp:txXfrm>
        <a:off x="3937866" y="3893823"/>
        <a:ext cx="1395797" cy="55831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3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r>
              <a:rPr lang="en-GB"/>
              <a:t>Nombre</a:t>
            </a:r>
          </a:p>
        </p:txBody>
      </p:sp>
      <p:sp>
        <p:nvSpPr>
          <p:cNvPr id="15363" name="Rectangle 3"/>
          <p:cNvSpPr>
            <a:spLocks noGrp="1" noChangeArrowheads="1"/>
          </p:cNvSpPr>
          <p:nvPr>
            <p:ph type="dt" sz="quarter"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15364" name="Rectangle 4"/>
          <p:cNvSpPr>
            <a:spLocks noGrp="1" noChangeArrowheads="1"/>
          </p:cNvSpPr>
          <p:nvPr>
            <p:ph type="ftr" sz="quarter" idx="2"/>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r>
              <a:rPr lang="en-GB"/>
              <a:t>Escriba el título aquí</a:t>
            </a:r>
          </a:p>
        </p:txBody>
      </p:sp>
      <p:sp>
        <p:nvSpPr>
          <p:cNvPr id="15365" name="Rectangle 5"/>
          <p:cNvSpPr>
            <a:spLocks noGrp="1" noChangeArrowheads="1"/>
          </p:cNvSpPr>
          <p:nvPr>
            <p:ph type="sldNum" sz="quarter" idx="3"/>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2CC94619-AF9F-457C-AC16-D50433946ECA}" type="slidenum">
              <a:rPr lang="en-GB"/>
              <a:pPr>
                <a:defRPr/>
              </a:pPr>
              <a:t>‹Nº›</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4022725" y="0"/>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lvl1pPr algn="r" defTabSz="973270">
              <a:defRPr kumimoji="0" sz="1300">
                <a:solidFill>
                  <a:schemeClr val="tx1"/>
                </a:solidFill>
              </a:defRPr>
            </a:lvl1pPr>
          </a:lstStyle>
          <a:p>
            <a:pPr>
              <a:defRPr/>
            </a:pPr>
            <a:endParaRPr lang="en-GB"/>
          </a:p>
        </p:txBody>
      </p:sp>
      <p:sp>
        <p:nvSpPr>
          <p:cNvPr id="62468" name="Rectangle 4"/>
          <p:cNvSpPr>
            <a:spLocks noGrp="1" noRot="1" noChangeAspect="1" noChangeArrowheads="1" noTextEdit="1"/>
          </p:cNvSpPr>
          <p:nvPr>
            <p:ph type="sldImg" idx="2"/>
          </p:nvPr>
        </p:nvSpPr>
        <p:spPr bwMode="auto">
          <a:xfrm>
            <a:off x="803275" y="762000"/>
            <a:ext cx="5495925" cy="3806825"/>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47738" y="4819650"/>
            <a:ext cx="5203825" cy="4652963"/>
          </a:xfrm>
          <a:prstGeom prst="rect">
            <a:avLst/>
          </a:prstGeom>
          <a:noFill/>
          <a:ln w="12700" cap="sq">
            <a:noFill/>
            <a:miter lim="800000"/>
            <a:headEnd type="none" w="sm" len="sm"/>
            <a:tailEnd type="none" w="sm" len="sm"/>
          </a:ln>
          <a:effectLst/>
        </p:spPr>
        <p:txBody>
          <a:bodyPr vert="horz" wrap="square" lIns="97347" tIns="48673" rIns="97347" bIns="48673"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16390" name="Rectangle 6"/>
          <p:cNvSpPr>
            <a:spLocks noGrp="1" noChangeArrowheads="1"/>
          </p:cNvSpPr>
          <p:nvPr>
            <p:ph type="ftr" sz="quarter" idx="4"/>
          </p:nvPr>
        </p:nvSpPr>
        <p:spPr bwMode="auto">
          <a:xfrm>
            <a:off x="0"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l" defTabSz="973270">
              <a:defRPr kumimoji="0" sz="130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4022725" y="9726613"/>
            <a:ext cx="3076575" cy="508000"/>
          </a:xfrm>
          <a:prstGeom prst="rect">
            <a:avLst/>
          </a:prstGeom>
          <a:noFill/>
          <a:ln w="12700" cap="sq">
            <a:noFill/>
            <a:miter lim="800000"/>
            <a:headEnd type="none" w="sm" len="sm"/>
            <a:tailEnd type="none" w="sm" len="sm"/>
          </a:ln>
          <a:effectLst/>
        </p:spPr>
        <p:txBody>
          <a:bodyPr vert="horz" wrap="square" lIns="97347" tIns="48673" rIns="97347" bIns="48673" numCol="1" anchor="b" anchorCtr="0" compatLnSpc="1">
            <a:prstTxWarp prst="textNoShape">
              <a:avLst/>
            </a:prstTxWarp>
          </a:bodyPr>
          <a:lstStyle>
            <a:lvl1pPr algn="r" defTabSz="973270">
              <a:defRPr kumimoji="0" sz="1300">
                <a:solidFill>
                  <a:schemeClr val="tx1"/>
                </a:solidFill>
              </a:defRPr>
            </a:lvl1pPr>
          </a:lstStyle>
          <a:p>
            <a:pPr>
              <a:defRPr/>
            </a:pPr>
            <a:fld id="{B16A8E2B-96C6-42B0-9E11-010E0EB490E8}" type="slidenum">
              <a:rPr lang="en-GB"/>
              <a:pPr>
                <a:defRPr/>
              </a:pPr>
              <a:t>‹Nº›</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6964"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3928"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0891"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7855"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4820" algn="l" defTabSz="913928" rtl="0" eaLnBrk="1" latinLnBrk="0" hangingPunct="1">
      <a:defRPr sz="1200" kern="1200">
        <a:solidFill>
          <a:schemeClr val="tx1"/>
        </a:solidFill>
        <a:latin typeface="+mn-lt"/>
        <a:ea typeface="+mn-ea"/>
        <a:cs typeface="+mn-cs"/>
      </a:defRPr>
    </a:lvl6pPr>
    <a:lvl7pPr marL="2741787" algn="l" defTabSz="913928" rtl="0" eaLnBrk="1" latinLnBrk="0" hangingPunct="1">
      <a:defRPr sz="1200" kern="1200">
        <a:solidFill>
          <a:schemeClr val="tx1"/>
        </a:solidFill>
        <a:latin typeface="+mn-lt"/>
        <a:ea typeface="+mn-ea"/>
        <a:cs typeface="+mn-cs"/>
      </a:defRPr>
    </a:lvl7pPr>
    <a:lvl8pPr marL="3198747" algn="l" defTabSz="913928" rtl="0" eaLnBrk="1" latinLnBrk="0" hangingPunct="1">
      <a:defRPr sz="1200" kern="1200">
        <a:solidFill>
          <a:schemeClr val="tx1"/>
        </a:solidFill>
        <a:latin typeface="+mn-lt"/>
        <a:ea typeface="+mn-ea"/>
        <a:cs typeface="+mn-cs"/>
      </a:defRPr>
    </a:lvl8pPr>
    <a:lvl9pPr marL="3655711" algn="l" defTabSz="91392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3B6C7AE2-8468-D344-9C1A-4EE878A47B72}" type="slidenum">
              <a:rPr kumimoji="0" lang="en-GB" sz="1300">
                <a:solidFill>
                  <a:prstClr val="black"/>
                </a:solidFill>
              </a:rPr>
              <a:pPr/>
              <a:t>1</a:t>
            </a:fld>
            <a:endParaRPr kumimoji="0" lang="en-GB" sz="1300" dirty="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51793BED-4D80-6041-BE11-4FB340BC0928}" type="slidenum">
              <a:rPr kumimoji="0" lang="en-GB" sz="1300">
                <a:solidFill>
                  <a:prstClr val="black"/>
                </a:solidFill>
              </a:rPr>
              <a:pPr/>
              <a:t>10</a:t>
            </a:fld>
            <a:endParaRPr kumimoji="0" lang="en-GB" sz="1300" dirty="0">
              <a:solidFill>
                <a:prstClr val="black"/>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1964038-8499-4030-854E-232F5840DA85}" type="slidenum">
              <a:rPr lang="en-GB"/>
              <a:pPr/>
              <a:t>118</a:t>
            </a:fld>
            <a:endParaRPr lang="en-GB"/>
          </a:p>
        </p:txBody>
      </p:sp>
      <p:sp>
        <p:nvSpPr>
          <p:cNvPr id="100355" name="Rectangle 2"/>
          <p:cNvSpPr>
            <a:spLocks noGrp="1" noRot="1" noChangeAspect="1" noChangeArrowheads="1" noTextEdit="1"/>
          </p:cNvSpPr>
          <p:nvPr>
            <p:ph type="sldImg"/>
          </p:nvPr>
        </p:nvSpPr>
        <p:spPr>
          <a:xfrm>
            <a:off x="779463" y="766763"/>
            <a:ext cx="5541962" cy="3838575"/>
          </a:xfrm>
          <a:ln/>
        </p:spPr>
      </p:sp>
      <p:sp>
        <p:nvSpPr>
          <p:cNvPr id="100356"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8749C301-CDDB-4A1D-9BD7-53852F7C59AE}" type="slidenum">
              <a:rPr lang="en-GB"/>
              <a:pPr/>
              <a:t>119</a:t>
            </a:fld>
            <a:endParaRPr lang="en-GB"/>
          </a:p>
        </p:txBody>
      </p:sp>
      <p:sp>
        <p:nvSpPr>
          <p:cNvPr id="50179" name="Rectangle 2"/>
          <p:cNvSpPr>
            <a:spLocks noGrp="1" noRot="1" noChangeAspect="1" noChangeArrowheads="1" noTextEdit="1"/>
          </p:cNvSpPr>
          <p:nvPr>
            <p:ph type="sldImg"/>
          </p:nvPr>
        </p:nvSpPr>
        <p:spPr>
          <a:xfrm>
            <a:off x="803275" y="762000"/>
            <a:ext cx="5495925" cy="3806825"/>
          </a:xfrm>
          <a:ln/>
        </p:spPr>
      </p:sp>
      <p:sp>
        <p:nvSpPr>
          <p:cNvPr id="5018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120</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121</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122</a:t>
            </a:fld>
            <a:endParaRPr lang="en-GB"/>
          </a:p>
        </p:txBody>
      </p:sp>
      <p:sp>
        <p:nvSpPr>
          <p:cNvPr id="39939" name="Rectangle 2"/>
          <p:cNvSpPr>
            <a:spLocks noGrp="1" noRot="1" noChangeAspect="1" noChangeArrowheads="1" noTextEdit="1"/>
          </p:cNvSpPr>
          <p:nvPr>
            <p:ph type="sldImg"/>
          </p:nvPr>
        </p:nvSpPr>
        <p:spPr>
          <a:xfrm>
            <a:off x="804863" y="762000"/>
            <a:ext cx="5494337" cy="3805238"/>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124</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973138"/>
            <a:fld id="{E749545D-FB22-419C-A87C-62977D4A6597}" type="slidenum">
              <a:rPr lang="en-GB" smtClean="0"/>
              <a:pPr defTabSz="973138"/>
              <a:t>125</a:t>
            </a:fld>
            <a:endParaRPr lang="en-GB" smtClean="0"/>
          </a:p>
        </p:txBody>
      </p:sp>
      <p:sp>
        <p:nvSpPr>
          <p:cNvPr id="96259" name="Rectangle 2"/>
          <p:cNvSpPr>
            <a:spLocks noGrp="1" noRot="1" noChangeAspect="1" noChangeArrowheads="1" noTextEdit="1"/>
          </p:cNvSpPr>
          <p:nvPr>
            <p:ph type="sldImg"/>
          </p:nvPr>
        </p:nvSpPr>
        <p:spPr>
          <a:xfrm>
            <a:off x="803275" y="762000"/>
            <a:ext cx="5495925" cy="3806825"/>
          </a:xfrm>
          <a:ln/>
        </p:spPr>
      </p:sp>
      <p:sp>
        <p:nvSpPr>
          <p:cNvPr id="962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973138"/>
            <a:fld id="{75085A8E-A7CA-49F0-BC91-87CF3B9AEED4}" type="slidenum">
              <a:rPr lang="en-GB" smtClean="0"/>
              <a:pPr defTabSz="973138"/>
              <a:t>127</a:t>
            </a:fld>
            <a:endParaRPr lang="en-GB" smtClean="0"/>
          </a:p>
        </p:txBody>
      </p:sp>
      <p:sp>
        <p:nvSpPr>
          <p:cNvPr id="84995" name="Rectangle 2"/>
          <p:cNvSpPr>
            <a:spLocks noGrp="1" noRot="1" noChangeAspect="1" noChangeArrowheads="1" noTextEdit="1"/>
          </p:cNvSpPr>
          <p:nvPr>
            <p:ph type="sldImg"/>
          </p:nvPr>
        </p:nvSpPr>
        <p:spPr>
          <a:xfrm>
            <a:off x="803275" y="762000"/>
            <a:ext cx="5495925" cy="3806825"/>
          </a:xfrm>
          <a:ln/>
        </p:spPr>
      </p:sp>
      <p:sp>
        <p:nvSpPr>
          <p:cNvPr id="84996" name="Rectangle 3"/>
          <p:cNvSpPr>
            <a:spLocks noGrp="1" noChangeArrowheads="1"/>
          </p:cNvSpPr>
          <p:nvPr>
            <p:ph type="body" idx="1"/>
          </p:nvPr>
        </p:nvSpPr>
        <p:spPr>
          <a:noFill/>
          <a:ln w="9525"/>
        </p:spPr>
        <p:txBody>
          <a:bodyPr/>
          <a:lstStyle/>
          <a:p>
            <a:endParaRPr lang="es-E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973138"/>
            <a:fld id="{4502745C-8E09-41E0-BA0F-DFC38926D9AC}" type="slidenum">
              <a:rPr kumimoji="1" lang="en-GB" smtClean="0">
                <a:solidFill>
                  <a:srgbClr val="FFFF00"/>
                </a:solidFill>
              </a:rPr>
              <a:pPr defTabSz="973138"/>
              <a:t>128</a:t>
            </a:fld>
            <a:endParaRPr kumimoji="1" lang="en-GB" smtClean="0">
              <a:solidFill>
                <a:srgbClr val="FFFF00"/>
              </a:solidFill>
            </a:endParaRPr>
          </a:p>
        </p:txBody>
      </p:sp>
      <p:sp>
        <p:nvSpPr>
          <p:cNvPr id="86019" name="Rectangle 2"/>
          <p:cNvSpPr>
            <a:spLocks noGrp="1" noRot="1" noChangeAspect="1" noChangeArrowheads="1" noTextEdit="1"/>
          </p:cNvSpPr>
          <p:nvPr>
            <p:ph type="sldImg"/>
          </p:nvPr>
        </p:nvSpPr>
        <p:spPr>
          <a:xfrm>
            <a:off x="804863" y="762000"/>
            <a:ext cx="5494337" cy="3805238"/>
          </a:xfrm>
          <a:ln/>
        </p:spPr>
      </p:sp>
      <p:sp>
        <p:nvSpPr>
          <p:cNvPr id="8602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defTabSz="973138"/>
            <a:fld id="{4655666D-B355-4111-8F4A-A85E8CE75B77}" type="slidenum">
              <a:rPr kumimoji="1" lang="en-GB" smtClean="0">
                <a:solidFill>
                  <a:srgbClr val="FFFF00"/>
                </a:solidFill>
              </a:rPr>
              <a:pPr defTabSz="973138"/>
              <a:t>129</a:t>
            </a:fld>
            <a:endParaRPr kumimoji="1" lang="en-GB" smtClean="0">
              <a:solidFill>
                <a:srgbClr val="FFFF00"/>
              </a:solidFill>
            </a:endParaRPr>
          </a:p>
        </p:txBody>
      </p:sp>
      <p:sp>
        <p:nvSpPr>
          <p:cNvPr id="88067" name="Rectangle 2"/>
          <p:cNvSpPr>
            <a:spLocks noGrp="1" noRot="1" noChangeAspect="1" noChangeArrowheads="1" noTextEdit="1"/>
          </p:cNvSpPr>
          <p:nvPr>
            <p:ph type="sldImg"/>
          </p:nvPr>
        </p:nvSpPr>
        <p:spPr>
          <a:xfrm>
            <a:off x="804863" y="762000"/>
            <a:ext cx="5494337" cy="3805238"/>
          </a:xfrm>
          <a:ln/>
        </p:spPr>
      </p:sp>
      <p:sp>
        <p:nvSpPr>
          <p:cNvPr id="88068"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11A0EF3E-CF47-6440-83F0-DA4260B8B0BF}" type="slidenum">
              <a:rPr lang="en-GB" sz="1300"/>
              <a:pPr/>
              <a:t>11</a:t>
            </a:fld>
            <a:endParaRPr lang="en-GB" sz="1300" dirty="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73138"/>
            <a:fld id="{8EE93474-B2DC-42E6-8095-B8FE9E8C4731}" type="slidenum">
              <a:rPr kumimoji="1" lang="en-GB" smtClean="0">
                <a:solidFill>
                  <a:srgbClr val="FFFF00"/>
                </a:solidFill>
              </a:rPr>
              <a:pPr defTabSz="973138"/>
              <a:t>130</a:t>
            </a:fld>
            <a:endParaRPr kumimoji="1" lang="en-GB" smtClean="0">
              <a:solidFill>
                <a:srgbClr val="FFFF00"/>
              </a:solidFill>
            </a:endParaRPr>
          </a:p>
        </p:txBody>
      </p:sp>
      <p:sp>
        <p:nvSpPr>
          <p:cNvPr id="89091" name="Rectangle 2"/>
          <p:cNvSpPr>
            <a:spLocks noGrp="1" noRot="1" noChangeAspect="1" noChangeArrowheads="1" noTextEdit="1"/>
          </p:cNvSpPr>
          <p:nvPr>
            <p:ph type="sldImg"/>
          </p:nvPr>
        </p:nvSpPr>
        <p:spPr>
          <a:xfrm>
            <a:off x="804863" y="762000"/>
            <a:ext cx="5494337" cy="3805238"/>
          </a:xfrm>
          <a:ln/>
        </p:spPr>
      </p:sp>
      <p:sp>
        <p:nvSpPr>
          <p:cNvPr id="89092"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973138"/>
            <a:fld id="{0A6ADEC5-8800-410C-AE5E-F665DF65548C}" type="slidenum">
              <a:rPr kumimoji="1" lang="en-GB" smtClean="0">
                <a:solidFill>
                  <a:srgbClr val="FFFF00"/>
                </a:solidFill>
              </a:rPr>
              <a:pPr defTabSz="973138"/>
              <a:t>131</a:t>
            </a:fld>
            <a:endParaRPr kumimoji="1" lang="en-GB" smtClean="0">
              <a:solidFill>
                <a:srgbClr val="FFFF00"/>
              </a:solidFill>
            </a:endParaRPr>
          </a:p>
        </p:txBody>
      </p:sp>
      <p:sp>
        <p:nvSpPr>
          <p:cNvPr id="90115" name="Rectangle 2"/>
          <p:cNvSpPr>
            <a:spLocks noGrp="1" noRot="1" noChangeAspect="1" noChangeArrowheads="1" noTextEdit="1"/>
          </p:cNvSpPr>
          <p:nvPr>
            <p:ph type="sldImg"/>
          </p:nvPr>
        </p:nvSpPr>
        <p:spPr>
          <a:xfrm>
            <a:off x="804863" y="762000"/>
            <a:ext cx="5494337" cy="3805238"/>
          </a:xfrm>
          <a:ln/>
        </p:spPr>
      </p:sp>
      <p:sp>
        <p:nvSpPr>
          <p:cNvPr id="9011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E74D9EEF-EE0C-C048-81F7-1A3C47D0AE83}" type="slidenum">
              <a:rPr lang="en-GB" sz="1300"/>
              <a:pPr/>
              <a:t>15</a:t>
            </a:fld>
            <a:endParaRPr lang="en-GB" sz="1300" dirty="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F235C3B4-237A-C645-B6C9-C957C838C710}" type="slidenum">
              <a:rPr kumimoji="0" lang="en-GB" sz="1300">
                <a:solidFill>
                  <a:prstClr val="black"/>
                </a:solidFill>
              </a:rPr>
              <a:pPr/>
              <a:t>16</a:t>
            </a:fld>
            <a:endParaRPr kumimoji="0" lang="en-GB" sz="1300" dirty="0">
              <a:solidFill>
                <a:prstClr val="black"/>
              </a:solidFill>
            </a:endParaRPr>
          </a:p>
        </p:txBody>
      </p:sp>
      <p:sp>
        <p:nvSpPr>
          <p:cNvPr id="36866" name="Rectangle 2"/>
          <p:cNvSpPr>
            <a:spLocks noGrp="1" noRot="1" noChangeAspect="1" noChangeArrowheads="1" noTextEdit="1"/>
          </p:cNvSpPr>
          <p:nvPr>
            <p:ph type="sldImg"/>
          </p:nvPr>
        </p:nvSpPr>
        <p:spPr>
          <a:xfrm>
            <a:off x="863893" y="766499"/>
            <a:ext cx="5373150" cy="3839246"/>
          </a:xfrm>
          <a:ln/>
        </p:spPr>
      </p:sp>
      <p:sp>
        <p:nvSpPr>
          <p:cNvPr id="36867"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25114885-3E36-D94C-A085-8CCB07EE48A6}" type="slidenum">
              <a:rPr kumimoji="0" lang="en-GB" sz="1300">
                <a:solidFill>
                  <a:prstClr val="black"/>
                </a:solidFill>
              </a:rPr>
              <a:pPr/>
              <a:t>18</a:t>
            </a:fld>
            <a:endParaRPr kumimoji="0" lang="en-GB" sz="1300" dirty="0">
              <a:solidFill>
                <a:prstClr val="black"/>
              </a:solidFill>
            </a:endParaRPr>
          </a:p>
        </p:txBody>
      </p:sp>
      <p:sp>
        <p:nvSpPr>
          <p:cNvPr id="39938" name="Rectangle 2"/>
          <p:cNvSpPr>
            <a:spLocks noGrp="1" noRot="1" noChangeAspect="1" noChangeArrowheads="1" noTextEdit="1"/>
          </p:cNvSpPr>
          <p:nvPr>
            <p:ph type="sldImg"/>
          </p:nvPr>
        </p:nvSpPr>
        <p:spPr>
          <a:xfrm>
            <a:off x="863893" y="766499"/>
            <a:ext cx="5373150" cy="3839246"/>
          </a:xfrm>
          <a:ln/>
        </p:spPr>
      </p:sp>
      <p:sp>
        <p:nvSpPr>
          <p:cNvPr id="39939"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A26ACC2B-07F0-0548-A2D6-13B87CB15B7B}" type="slidenum">
              <a:rPr kumimoji="0" lang="en-GB" sz="1300">
                <a:solidFill>
                  <a:prstClr val="black"/>
                </a:solidFill>
              </a:rPr>
              <a:pPr/>
              <a:t>19</a:t>
            </a:fld>
            <a:endParaRPr kumimoji="0" lang="en-GB" sz="1300" dirty="0">
              <a:solidFill>
                <a:prstClr val="black"/>
              </a:solidFill>
            </a:endParaRPr>
          </a:p>
        </p:txBody>
      </p:sp>
      <p:sp>
        <p:nvSpPr>
          <p:cNvPr id="41986" name="Rectangle 2"/>
          <p:cNvSpPr>
            <a:spLocks noGrp="1" noRot="1" noChangeAspect="1" noChangeArrowheads="1" noTextEdit="1"/>
          </p:cNvSpPr>
          <p:nvPr>
            <p:ph type="sldImg"/>
          </p:nvPr>
        </p:nvSpPr>
        <p:spPr>
          <a:xfrm>
            <a:off x="863893" y="766499"/>
            <a:ext cx="5373150" cy="3839246"/>
          </a:xfrm>
          <a:ln/>
        </p:spPr>
      </p:sp>
      <p:sp>
        <p:nvSpPr>
          <p:cNvPr id="41987"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7406DB9A-BC94-FE47-BD5A-79CDF27291C3}" type="slidenum">
              <a:rPr kumimoji="0" lang="en-GB" sz="1300">
                <a:solidFill>
                  <a:prstClr val="black"/>
                </a:solidFill>
              </a:rPr>
              <a:pPr/>
              <a:t>20</a:t>
            </a:fld>
            <a:endParaRPr kumimoji="0" lang="en-GB" sz="1300" dirty="0">
              <a:solidFill>
                <a:prstClr val="black"/>
              </a:solidFill>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8F1C7CC9-BFF9-D84E-9205-2E1FB338841E}" type="slidenum">
              <a:rPr kumimoji="0" lang="en-GB" sz="1300">
                <a:solidFill>
                  <a:prstClr val="black"/>
                </a:solidFill>
              </a:rPr>
              <a:pPr/>
              <a:t>21</a:t>
            </a:fld>
            <a:endParaRPr kumimoji="0" lang="en-GB" sz="1300" dirty="0">
              <a:solidFill>
                <a:prstClr val="black"/>
              </a:solidFill>
            </a:endParaRPr>
          </a:p>
        </p:txBody>
      </p:sp>
      <p:sp>
        <p:nvSpPr>
          <p:cNvPr id="46082" name="Rectangle 2"/>
          <p:cNvSpPr>
            <a:spLocks noGrp="1" noRot="1" noChangeAspect="1" noChangeArrowheads="1" noTextEdit="1"/>
          </p:cNvSpPr>
          <p:nvPr>
            <p:ph type="sldImg"/>
          </p:nvPr>
        </p:nvSpPr>
        <p:spPr>
          <a:xfrm>
            <a:off x="863893" y="766499"/>
            <a:ext cx="5373150" cy="3839246"/>
          </a:xfrm>
          <a:ln/>
        </p:spPr>
      </p:sp>
      <p:sp>
        <p:nvSpPr>
          <p:cNvPr id="46083"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dirty="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88402B8D-4F88-3042-B679-3E2E973A54F8}" type="slidenum">
              <a:rPr kumimoji="0" lang="fr-FR" sz="1300">
                <a:solidFill>
                  <a:srgbClr val="000000"/>
                </a:solidFill>
              </a:rPr>
              <a:pPr/>
              <a:t>23</a:t>
            </a:fld>
            <a:endParaRPr kumimoji="0" lang="fr-FR" sz="1300" dirty="0">
              <a:solidFill>
                <a:srgbClr val="000000"/>
              </a:solidFill>
            </a:endParaRPr>
          </a:p>
        </p:txBody>
      </p:sp>
      <p:sp>
        <p:nvSpPr>
          <p:cNvPr id="49154" name="Rectangle 2"/>
          <p:cNvSpPr>
            <a:spLocks noGrp="1" noRot="1" noChangeAspect="1" noChangeArrowheads="1" noTextEdit="1"/>
          </p:cNvSpPr>
          <p:nvPr>
            <p:ph type="sldImg"/>
          </p:nvPr>
        </p:nvSpPr>
        <p:spPr>
          <a:xfrm>
            <a:off x="863893" y="768188"/>
            <a:ext cx="5371515" cy="3837557"/>
          </a:xfrm>
          <a:ln/>
        </p:spPr>
      </p:sp>
      <p:sp>
        <p:nvSpPr>
          <p:cNvPr id="49155" name="Rectangle 3"/>
          <p:cNvSpPr>
            <a:spLocks noGrp="1" noChangeArrowheads="1"/>
          </p:cNvSpPr>
          <p:nvPr>
            <p:ph type="body" idx="1"/>
          </p:nvPr>
        </p:nvSpPr>
        <p:spPr>
          <a:xfrm>
            <a:off x="710094" y="4862370"/>
            <a:ext cx="5679113" cy="4604057"/>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s-E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E0648CAB-F573-FA4A-8336-1A471ED16F51}" type="slidenum">
              <a:rPr kumimoji="0" lang="en-GB" sz="1300">
                <a:solidFill>
                  <a:prstClr val="black"/>
                </a:solidFill>
              </a:rPr>
              <a:pPr/>
              <a:t>24</a:t>
            </a:fld>
            <a:endParaRPr kumimoji="0" lang="en-GB" sz="1300" dirty="0">
              <a:solidFill>
                <a:prstClr val="black"/>
              </a:solidFill>
            </a:endParaRPr>
          </a:p>
        </p:txBody>
      </p:sp>
      <p:sp>
        <p:nvSpPr>
          <p:cNvPr id="51202" name="Rectangle 2"/>
          <p:cNvSpPr>
            <a:spLocks noGrp="1" noRot="1" noChangeAspect="1" noChangeArrowheads="1" noTextEdit="1"/>
          </p:cNvSpPr>
          <p:nvPr>
            <p:ph type="sldImg"/>
          </p:nvPr>
        </p:nvSpPr>
        <p:spPr>
          <a:xfrm>
            <a:off x="863893" y="766499"/>
            <a:ext cx="5373150" cy="3839246"/>
          </a:xfrm>
          <a:ln/>
        </p:spPr>
      </p:sp>
      <p:sp>
        <p:nvSpPr>
          <p:cNvPr id="51203"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5D5A145F-EA07-4C41-BFA5-B59DA3DE341D}" type="slidenum">
              <a:rPr kumimoji="0" lang="en-GB" sz="1300">
                <a:solidFill>
                  <a:prstClr val="black"/>
                </a:solidFill>
              </a:rPr>
              <a:pPr/>
              <a:t>2</a:t>
            </a:fld>
            <a:endParaRPr kumimoji="0" lang="en-GB" sz="1300" dirty="0">
              <a:solidFill>
                <a:prstClr val="black"/>
              </a:solidFill>
            </a:endParaRPr>
          </a:p>
        </p:txBody>
      </p:sp>
      <p:sp>
        <p:nvSpPr>
          <p:cNvPr id="12290" name="Rectangle 2"/>
          <p:cNvSpPr>
            <a:spLocks noGrp="1" noRot="1" noChangeAspect="1" noChangeArrowheads="1" noTextEdit="1"/>
          </p:cNvSpPr>
          <p:nvPr>
            <p:ph type="sldImg"/>
          </p:nvPr>
        </p:nvSpPr>
        <p:spPr>
          <a:xfrm>
            <a:off x="863893" y="766499"/>
            <a:ext cx="5373150" cy="3839246"/>
          </a:xfrm>
          <a:ln/>
        </p:spPr>
      </p:sp>
      <p:sp>
        <p:nvSpPr>
          <p:cNvPr id="12291"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2AB10756-4835-2A47-A258-D3BD91175FD0}" type="slidenum">
              <a:rPr kumimoji="0" lang="en-GB" sz="1300">
                <a:solidFill>
                  <a:prstClr val="black"/>
                </a:solidFill>
              </a:rPr>
              <a:pPr/>
              <a:t>25</a:t>
            </a:fld>
            <a:endParaRPr kumimoji="0" lang="en-GB" sz="1300" dirty="0">
              <a:solidFill>
                <a:prstClr val="black"/>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8D1E25B5-B969-5C41-8E3E-79F1C4F85445}" type="slidenum">
              <a:rPr kumimoji="0" lang="en-GB" sz="1300">
                <a:solidFill>
                  <a:prstClr val="black"/>
                </a:solidFill>
              </a:rPr>
              <a:pPr/>
              <a:t>26</a:t>
            </a:fld>
            <a:endParaRPr kumimoji="0" lang="en-GB" sz="1300" dirty="0">
              <a:solidFill>
                <a:prstClr val="black"/>
              </a:solidFill>
            </a:endParaRPr>
          </a:p>
        </p:txBody>
      </p:sp>
      <p:sp>
        <p:nvSpPr>
          <p:cNvPr id="55298" name="Rectangle 2"/>
          <p:cNvSpPr>
            <a:spLocks noGrp="1" noRot="1" noChangeAspect="1" noChangeArrowheads="1" noTextEdit="1"/>
          </p:cNvSpPr>
          <p:nvPr>
            <p:ph type="sldImg"/>
          </p:nvPr>
        </p:nvSpPr>
        <p:spPr>
          <a:xfrm>
            <a:off x="863893" y="766499"/>
            <a:ext cx="5373150" cy="3839246"/>
          </a:xfrm>
          <a:ln/>
        </p:spPr>
      </p:sp>
      <p:sp>
        <p:nvSpPr>
          <p:cNvPr id="55299"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1CD2CC93-5AB7-FD44-8562-65E0DE901A89}" type="slidenum">
              <a:rPr kumimoji="0" lang="en-GB" sz="1300">
                <a:solidFill>
                  <a:prstClr val="black"/>
                </a:solidFill>
              </a:rPr>
              <a:pPr/>
              <a:t>29</a:t>
            </a:fld>
            <a:endParaRPr kumimoji="0" lang="en-GB" sz="1300" dirty="0">
              <a:solidFill>
                <a:prstClr val="black"/>
              </a:solidFill>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3C3F69CD-F076-BA40-A759-85D166F51346}" type="slidenum">
              <a:rPr kumimoji="0" lang="en-GB" sz="1300">
                <a:solidFill>
                  <a:prstClr val="black"/>
                </a:solidFill>
              </a:rPr>
              <a:pPr/>
              <a:t>30</a:t>
            </a:fld>
            <a:endParaRPr kumimoji="0" lang="en-GB" sz="1300" dirty="0">
              <a:solidFill>
                <a:prstClr val="black"/>
              </a:solidFill>
            </a:endParaRPr>
          </a:p>
        </p:txBody>
      </p:sp>
      <p:sp>
        <p:nvSpPr>
          <p:cNvPr id="61442" name="Rectangle 2"/>
          <p:cNvSpPr>
            <a:spLocks noGrp="1" noRot="1" noChangeAspect="1" noChangeArrowheads="1" noTextEdit="1"/>
          </p:cNvSpPr>
          <p:nvPr>
            <p:ph type="sldImg"/>
          </p:nvPr>
        </p:nvSpPr>
        <p:spPr>
          <a:xfrm>
            <a:off x="863893" y="766499"/>
            <a:ext cx="5373150" cy="3839246"/>
          </a:xfrm>
          <a:ln/>
        </p:spPr>
      </p:sp>
      <p:sp>
        <p:nvSpPr>
          <p:cNvPr id="61443"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5844BC8A-C0EF-4A48-8733-ABED74306058}" type="slidenum">
              <a:rPr kumimoji="0" lang="en-GB" sz="1300">
                <a:solidFill>
                  <a:prstClr val="black"/>
                </a:solidFill>
              </a:rPr>
              <a:pPr/>
              <a:t>31</a:t>
            </a:fld>
            <a:endParaRPr kumimoji="0" lang="en-GB" sz="1300" dirty="0">
              <a:solidFill>
                <a:prstClr val="black"/>
              </a:solidFill>
            </a:endParaRPr>
          </a:p>
        </p:txBody>
      </p:sp>
      <p:sp>
        <p:nvSpPr>
          <p:cNvPr id="63490" name="Rectangle 2"/>
          <p:cNvSpPr>
            <a:spLocks noGrp="1" noRot="1" noChangeAspect="1" noChangeArrowheads="1" noTextEdit="1"/>
          </p:cNvSpPr>
          <p:nvPr>
            <p:ph type="sldImg"/>
          </p:nvPr>
        </p:nvSpPr>
        <p:spPr>
          <a:xfrm>
            <a:off x="863893" y="766499"/>
            <a:ext cx="5373150" cy="3839246"/>
          </a:xfrm>
          <a:ln/>
        </p:spPr>
      </p:sp>
      <p:sp>
        <p:nvSpPr>
          <p:cNvPr id="63491"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3167757C-3081-9A4C-AE03-62BDB36E9299}" type="slidenum">
              <a:rPr kumimoji="0" lang="en-GB" sz="1300">
                <a:solidFill>
                  <a:prstClr val="black"/>
                </a:solidFill>
              </a:rPr>
              <a:pPr/>
              <a:t>32</a:t>
            </a:fld>
            <a:endParaRPr kumimoji="0" lang="en-GB" sz="1300" dirty="0">
              <a:solidFill>
                <a:prstClr val="black"/>
              </a:solidFill>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A86F37C3-1B36-F745-9EB2-185C638F8197}" type="slidenum">
              <a:rPr kumimoji="0" lang="en-GB" sz="1300">
                <a:solidFill>
                  <a:prstClr val="black"/>
                </a:solidFill>
              </a:rPr>
              <a:pPr/>
              <a:t>33</a:t>
            </a:fld>
            <a:endParaRPr kumimoji="0" lang="en-GB" sz="1300" dirty="0">
              <a:solidFill>
                <a:prstClr val="black"/>
              </a:solidFill>
            </a:endParaRPr>
          </a:p>
        </p:txBody>
      </p:sp>
      <p:sp>
        <p:nvSpPr>
          <p:cNvPr id="67586" name="Rectangle 2"/>
          <p:cNvSpPr>
            <a:spLocks noGrp="1" noRot="1" noChangeAspect="1" noChangeArrowheads="1" noTextEdit="1"/>
          </p:cNvSpPr>
          <p:nvPr>
            <p:ph type="sldImg"/>
          </p:nvPr>
        </p:nvSpPr>
        <p:spPr>
          <a:xfrm>
            <a:off x="863893" y="766499"/>
            <a:ext cx="5373150" cy="3839246"/>
          </a:xfrm>
          <a:ln/>
        </p:spPr>
      </p:sp>
      <p:sp>
        <p:nvSpPr>
          <p:cNvPr id="67587"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1 Marcador de imagen de diapositiva"/>
          <p:cNvSpPr>
            <a:spLocks noGrp="1" noRot="1" noChangeAspect="1"/>
          </p:cNvSpPr>
          <p:nvPr>
            <p:ph type="sldImg"/>
          </p:nvPr>
        </p:nvSpPr>
        <p:spPr>
          <a:ln/>
        </p:spPr>
      </p:sp>
      <p:sp>
        <p:nvSpPr>
          <p:cNvPr id="69634" name="2 Marcador de notas"/>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s-ES">
                <a:latin typeface="Times New Roman" charset="0"/>
              </a:rPr>
              <a:t>Comment Power Averager usage (tool to calculate daily averaged consumptions per hours of big periods &lt;- full seasons…)</a:t>
            </a:r>
          </a:p>
          <a:p>
            <a:r>
              <a:rPr lang="es-ES">
                <a:latin typeface="Times New Roman" charset="0"/>
              </a:rPr>
              <a:t>Tools to develop HUGE scenes (Profiler)</a:t>
            </a:r>
          </a:p>
          <a:p>
            <a:r>
              <a:rPr lang="es-ES">
                <a:latin typeface="Times New Roman" charset="0"/>
              </a:rPr>
              <a:t>GIS processing and visualization</a:t>
            </a:r>
          </a:p>
          <a:p>
            <a:r>
              <a:rPr lang="es-ES">
                <a:latin typeface="Times New Roman" charset="0"/>
              </a:rPr>
              <a:t>Bottom-Up approach</a:t>
            </a:r>
          </a:p>
          <a:p>
            <a:endParaRPr lang="es-ES">
              <a:latin typeface="Times New Roman" charset="0"/>
            </a:endParaRPr>
          </a:p>
          <a:p>
            <a:endParaRPr lang="es-ES">
              <a:latin typeface="Times New Roman" charset="0"/>
            </a:endParaRPr>
          </a:p>
          <a:p>
            <a:r>
              <a:rPr lang="es-ES">
                <a:latin typeface="Times New Roman" charset="0"/>
              </a:rPr>
              <a:t>Entidad promotora. Electricité de France (EDF)</a:t>
            </a:r>
          </a:p>
          <a:p>
            <a:r>
              <a:rPr lang="es-ES">
                <a:latin typeface="Times New Roman" charset="0"/>
              </a:rPr>
              <a:t>El instituto SIANI colabora con EIFER en el modelado y ejecución de simulaciones software mediante el framework TAFAT. Este framework, resultado de la I+D del instituto SIANI, acelera el proceso de realización de las simulaciones a la vez que permite escalar la resolución y el tamaño de la simulación con mucha facilidad. Los modelos y simulaciones que se realizan para EIFER se aplican en una isla de más de 800.000 habitantes para la simulación de la introducción distribuida masiva de placas fotovoltaicas y baterías en viviendas unifamiliares y evaluar su efecto en la regulación de la red .</a:t>
            </a:r>
          </a:p>
          <a:p>
            <a:r>
              <a:rPr lang="es-ES">
                <a:latin typeface="Times New Roman" charset="0"/>
              </a:rPr>
              <a:t>Proyecto Millener, Agencia de la Energía y el Medio Ambiente del Gobierno de Francia 7,2 Meuros, consorcio SIANI, KIT, and 7 industrial partners: EDF, Schneider Electric, TENESOL, BPL Global, SAFT (Groupe EDF), DELTA DORE</a:t>
            </a:r>
          </a:p>
          <a:p>
            <a:endParaRPr lang="es-ES">
              <a:latin typeface="Times New Roman" charset="0"/>
            </a:endParaRPr>
          </a:p>
          <a:p>
            <a:endParaRPr lang="es-ES">
              <a:latin typeface="Times New Roman" charset="0"/>
            </a:endParaRPr>
          </a:p>
        </p:txBody>
      </p:sp>
      <p:sp>
        <p:nvSpPr>
          <p:cNvPr id="4" name="3 Marcador de número de diapositiva"/>
          <p:cNvSpPr>
            <a:spLocks noGrp="1"/>
          </p:cNvSpPr>
          <p:nvPr>
            <p:ph type="sldNum" sz="quarter" idx="5"/>
          </p:nvPr>
        </p:nvSpPr>
        <p:spPr/>
        <p:txBody>
          <a:bodyPr/>
          <a:lstStyle/>
          <a:p>
            <a:pPr>
              <a:defRPr/>
            </a:pPr>
            <a:fld id="{27BE8545-62FA-6F4C-A712-818959C87FB4}" type="slidenum">
              <a:rPr lang="es-ES" smtClean="0"/>
              <a:pPr>
                <a:defRPr/>
              </a:pPr>
              <a:t>34</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1 Marcador de imagen de diapositiva"/>
          <p:cNvSpPr>
            <a:spLocks noGrp="1" noRot="1" noChangeAspect="1"/>
          </p:cNvSpPr>
          <p:nvPr>
            <p:ph type="sldImg"/>
          </p:nvPr>
        </p:nvSpPr>
        <p:spPr>
          <a:ln/>
        </p:spPr>
      </p:sp>
      <p:sp>
        <p:nvSpPr>
          <p:cNvPr id="71682" name="2 Marcador de notas"/>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s-ES">
                <a:latin typeface="Times New Roman" charset="0"/>
              </a:rPr>
              <a:t>Comment Power Averager usage (tool to calculate daily averaged consumptions per hours of big periods &lt;- full seasons…)</a:t>
            </a:r>
          </a:p>
          <a:p>
            <a:r>
              <a:rPr lang="es-ES">
                <a:latin typeface="Times New Roman" charset="0"/>
              </a:rPr>
              <a:t>Tools to develop HUGE scenes (Profiler)</a:t>
            </a:r>
          </a:p>
          <a:p>
            <a:r>
              <a:rPr lang="es-ES">
                <a:latin typeface="Times New Roman" charset="0"/>
              </a:rPr>
              <a:t>GIS processing and visualization</a:t>
            </a:r>
          </a:p>
          <a:p>
            <a:r>
              <a:rPr lang="es-ES">
                <a:latin typeface="Times New Roman" charset="0"/>
              </a:rPr>
              <a:t>Bottom-Up approach</a:t>
            </a:r>
          </a:p>
          <a:p>
            <a:endParaRPr lang="es-ES">
              <a:latin typeface="Times New Roman" charset="0"/>
            </a:endParaRPr>
          </a:p>
          <a:p>
            <a:endParaRPr lang="es-ES">
              <a:latin typeface="Times New Roman" charset="0"/>
            </a:endParaRPr>
          </a:p>
          <a:p>
            <a:r>
              <a:rPr lang="es-ES">
                <a:latin typeface="Times New Roman" charset="0"/>
              </a:rPr>
              <a:t>Entidad promotora. Electricité de France (EDF)</a:t>
            </a:r>
          </a:p>
          <a:p>
            <a:r>
              <a:rPr lang="es-ES">
                <a:latin typeface="Times New Roman" charset="0"/>
              </a:rPr>
              <a:t>El instituto SIANI colabora con EIFER en el modelado y ejecución de simulaciones software mediante el framework TAFAT. Este framework, resultado de la I+D del instituto SIANI, acelera el proceso de realización de las simulaciones a la vez que permite escalar la resolución y el tamaño de la simulación con mucha facilidad. Los modelos y simulaciones que se realizan para EIFER se aplican en una isla de más de 800.000 habitantes para la simulación de la introducción distribuida masiva de placas fotovoltaicas y baterías en viviendas unifamiliares y evaluar su efecto en la regulación de la red .</a:t>
            </a:r>
          </a:p>
          <a:p>
            <a:r>
              <a:rPr lang="es-ES">
                <a:latin typeface="Times New Roman" charset="0"/>
              </a:rPr>
              <a:t>Proyecto Millener, Agencia de la Energía y el Medio Ambiente del Gobierno de Francia 7,2 Meuros, consorcio SIANI, KIT, and 7 industrial partners: EDF, Schneider Electric, TENESOL, BPL Global, SAFT (Groupe EDF), DELTA DORE</a:t>
            </a:r>
          </a:p>
          <a:p>
            <a:endParaRPr lang="es-ES">
              <a:latin typeface="Times New Roman" charset="0"/>
            </a:endParaRPr>
          </a:p>
          <a:p>
            <a:endParaRPr lang="es-ES">
              <a:latin typeface="Times New Roman" charset="0"/>
            </a:endParaRPr>
          </a:p>
        </p:txBody>
      </p:sp>
      <p:sp>
        <p:nvSpPr>
          <p:cNvPr id="4" name="3 Marcador de número de diapositiva"/>
          <p:cNvSpPr>
            <a:spLocks noGrp="1"/>
          </p:cNvSpPr>
          <p:nvPr>
            <p:ph type="sldNum" sz="quarter" idx="5"/>
          </p:nvPr>
        </p:nvSpPr>
        <p:spPr/>
        <p:txBody>
          <a:bodyPr/>
          <a:lstStyle/>
          <a:p>
            <a:pPr>
              <a:defRPr/>
            </a:pPr>
            <a:fld id="{423F55E7-1824-3846-BB02-D2B3874D47DD}" type="slidenum">
              <a:rPr lang="es-ES" smtClean="0"/>
              <a:pPr>
                <a:defRPr/>
              </a:pPr>
              <a:t>35</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1 Marcador de imagen de diapositiva"/>
          <p:cNvSpPr>
            <a:spLocks noGrp="1" noRot="1" noChangeAspect="1"/>
          </p:cNvSpPr>
          <p:nvPr>
            <p:ph type="sldImg"/>
          </p:nvPr>
        </p:nvSpPr>
        <p:spPr>
          <a:ln/>
        </p:spPr>
      </p:sp>
      <p:sp>
        <p:nvSpPr>
          <p:cNvPr id="71682" name="2 Marcador de notas"/>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s-ES">
                <a:latin typeface="Times New Roman" charset="0"/>
              </a:rPr>
              <a:t>Comment Power Averager usage (tool to calculate daily averaged consumptions per hours of big periods &lt;- full seasons…)</a:t>
            </a:r>
          </a:p>
          <a:p>
            <a:r>
              <a:rPr lang="es-ES">
                <a:latin typeface="Times New Roman" charset="0"/>
              </a:rPr>
              <a:t>Tools to develop HUGE scenes (Profiler)</a:t>
            </a:r>
          </a:p>
          <a:p>
            <a:r>
              <a:rPr lang="es-ES">
                <a:latin typeface="Times New Roman" charset="0"/>
              </a:rPr>
              <a:t>GIS processing and visualization</a:t>
            </a:r>
          </a:p>
          <a:p>
            <a:r>
              <a:rPr lang="es-ES">
                <a:latin typeface="Times New Roman" charset="0"/>
              </a:rPr>
              <a:t>Bottom-Up approach</a:t>
            </a:r>
          </a:p>
          <a:p>
            <a:endParaRPr lang="es-ES">
              <a:latin typeface="Times New Roman" charset="0"/>
            </a:endParaRPr>
          </a:p>
          <a:p>
            <a:endParaRPr lang="es-ES">
              <a:latin typeface="Times New Roman" charset="0"/>
            </a:endParaRPr>
          </a:p>
          <a:p>
            <a:r>
              <a:rPr lang="es-ES">
                <a:latin typeface="Times New Roman" charset="0"/>
              </a:rPr>
              <a:t>Entidad promotora. Electricité de France (EDF)</a:t>
            </a:r>
          </a:p>
          <a:p>
            <a:r>
              <a:rPr lang="es-ES">
                <a:latin typeface="Times New Roman" charset="0"/>
              </a:rPr>
              <a:t>El instituto SIANI colabora con EIFER en el modelado y ejecución de simulaciones software mediante el framework TAFAT. Este framework, resultado de la I+D del instituto SIANI, acelera el proceso de realización de las simulaciones a la vez que permite escalar la resolución y el tamaño de la simulación con mucha facilidad. Los modelos y simulaciones que se realizan para EIFER se aplican en una isla de más de 800.000 habitantes para la simulación de la introducción distribuida masiva de placas fotovoltaicas y baterías en viviendas unifamiliares y evaluar su efecto en la regulación de la red .</a:t>
            </a:r>
          </a:p>
          <a:p>
            <a:r>
              <a:rPr lang="es-ES">
                <a:latin typeface="Times New Roman" charset="0"/>
              </a:rPr>
              <a:t>Proyecto Millener, Agencia de la Energía y el Medio Ambiente del Gobierno de Francia 7,2 Meuros, consorcio SIANI, KIT, and 7 industrial partners: EDF, Schneider Electric, TENESOL, BPL Global, SAFT (Groupe EDF), DELTA DORE</a:t>
            </a:r>
          </a:p>
          <a:p>
            <a:endParaRPr lang="es-ES">
              <a:latin typeface="Times New Roman" charset="0"/>
            </a:endParaRPr>
          </a:p>
          <a:p>
            <a:endParaRPr lang="es-ES">
              <a:latin typeface="Times New Roman" charset="0"/>
            </a:endParaRPr>
          </a:p>
        </p:txBody>
      </p:sp>
      <p:sp>
        <p:nvSpPr>
          <p:cNvPr id="4" name="3 Marcador de número de diapositiva"/>
          <p:cNvSpPr>
            <a:spLocks noGrp="1"/>
          </p:cNvSpPr>
          <p:nvPr>
            <p:ph type="sldNum" sz="quarter" idx="5"/>
          </p:nvPr>
        </p:nvSpPr>
        <p:spPr/>
        <p:txBody>
          <a:bodyPr/>
          <a:lstStyle/>
          <a:p>
            <a:pPr>
              <a:defRPr/>
            </a:pPr>
            <a:fld id="{423F55E7-1824-3846-BB02-D2B3874D47DD}" type="slidenum">
              <a:rPr lang="es-ES" smtClean="0"/>
              <a:pPr>
                <a:defRPr/>
              </a:pPr>
              <a:t>36</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768C06A1-1180-6146-8955-91D28918F60B}" type="slidenum">
              <a:rPr kumimoji="0" lang="en-GB" sz="1300">
                <a:solidFill>
                  <a:prstClr val="black"/>
                </a:solidFill>
              </a:rPr>
              <a:pPr/>
              <a:t>3</a:t>
            </a:fld>
            <a:endParaRPr kumimoji="0" lang="en-GB" sz="1300" dirty="0">
              <a:solidFill>
                <a:prstClr val="black"/>
              </a:solidFill>
            </a:endParaRPr>
          </a:p>
        </p:txBody>
      </p:sp>
      <p:sp>
        <p:nvSpPr>
          <p:cNvPr id="14338" name="Rectangle 2"/>
          <p:cNvSpPr>
            <a:spLocks noGrp="1" noRot="1" noChangeAspect="1" noChangeArrowheads="1" noTextEdit="1"/>
          </p:cNvSpPr>
          <p:nvPr>
            <p:ph type="sldImg"/>
          </p:nvPr>
        </p:nvSpPr>
        <p:spPr>
          <a:xfrm>
            <a:off x="779463" y="766763"/>
            <a:ext cx="5541962" cy="3838575"/>
          </a:xfrm>
          <a:ln/>
        </p:spPr>
      </p:sp>
      <p:sp>
        <p:nvSpPr>
          <p:cNvPr id="14339"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defTabSz="973138"/>
            <a:fld id="{E4E3D54E-4964-434A-B4FD-6E0666693804}" type="slidenum">
              <a:rPr lang="en-GB" smtClean="0"/>
              <a:pPr defTabSz="973138"/>
              <a:t>38</a:t>
            </a:fld>
            <a:endParaRPr lang="en-GB" smtClean="0"/>
          </a:p>
        </p:txBody>
      </p:sp>
      <p:sp>
        <p:nvSpPr>
          <p:cNvPr id="63491" name="Rectangle 2"/>
          <p:cNvSpPr>
            <a:spLocks noGrp="1" noRot="1" noChangeAspect="1" noChangeArrowheads="1" noTextEdit="1"/>
          </p:cNvSpPr>
          <p:nvPr>
            <p:ph type="sldImg"/>
          </p:nvPr>
        </p:nvSpPr>
        <p:spPr>
          <a:xfrm>
            <a:off x="803275" y="762000"/>
            <a:ext cx="5495925" cy="3806825"/>
          </a:xfrm>
          <a:ln/>
        </p:spPr>
      </p:sp>
      <p:sp>
        <p:nvSpPr>
          <p:cNvPr id="634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39</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4498D8B8-400F-411F-B1F0-3A4BA163FA29}" type="slidenum">
              <a:rPr lang="en-GB"/>
              <a:pPr/>
              <a:t>40</a:t>
            </a:fld>
            <a:endParaRPr lang="en-GB"/>
          </a:p>
        </p:txBody>
      </p:sp>
      <p:sp>
        <p:nvSpPr>
          <p:cNvPr id="123907" name="Rectangle 2"/>
          <p:cNvSpPr>
            <a:spLocks noGrp="1" noRot="1" noChangeAspect="1" noChangeArrowheads="1" noTextEdit="1"/>
          </p:cNvSpPr>
          <p:nvPr>
            <p:ph type="sldImg"/>
          </p:nvPr>
        </p:nvSpPr>
        <p:spPr>
          <a:xfrm>
            <a:off x="779463" y="766763"/>
            <a:ext cx="5541962" cy="3838575"/>
          </a:xfrm>
          <a:ln/>
        </p:spPr>
      </p:sp>
      <p:sp>
        <p:nvSpPr>
          <p:cNvPr id="123908"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D59AB13-8DD4-4980-B5EF-CCB409914375}" type="slidenum">
              <a:rPr lang="en-GB"/>
              <a:pPr/>
              <a:t>41</a:t>
            </a:fld>
            <a:endParaRPr lang="en-GB"/>
          </a:p>
        </p:txBody>
      </p:sp>
      <p:sp>
        <p:nvSpPr>
          <p:cNvPr id="29699" name="Rectangle 2"/>
          <p:cNvSpPr>
            <a:spLocks noGrp="1" noRot="1" noChangeAspect="1" noChangeArrowheads="1" noTextEdit="1"/>
          </p:cNvSpPr>
          <p:nvPr>
            <p:ph type="sldImg"/>
          </p:nvPr>
        </p:nvSpPr>
        <p:spPr>
          <a:xfrm>
            <a:off x="803275" y="762000"/>
            <a:ext cx="5495925" cy="3806825"/>
          </a:xfrm>
          <a:ln/>
        </p:spPr>
      </p:sp>
      <p:sp>
        <p:nvSpPr>
          <p:cNvPr id="2970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42</a:t>
            </a:fld>
            <a:endParaRPr lang="en-GB"/>
          </a:p>
        </p:txBody>
      </p:sp>
      <p:sp>
        <p:nvSpPr>
          <p:cNvPr id="30723" name="Rectangle 2"/>
          <p:cNvSpPr>
            <a:spLocks noGrp="1" noRot="1" noChangeAspect="1" noChangeArrowheads="1" noTextEdit="1"/>
          </p:cNvSpPr>
          <p:nvPr>
            <p:ph type="sldImg"/>
          </p:nvPr>
        </p:nvSpPr>
        <p:spPr>
          <a:xfrm>
            <a:off x="803275" y="762000"/>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9D0E4D9-403B-46C8-B98B-F423BD3A2F1A}" type="slidenum">
              <a:rPr lang="en-GB"/>
              <a:pPr/>
              <a:t>43</a:t>
            </a:fld>
            <a:endParaRPr lang="en-GB"/>
          </a:p>
        </p:txBody>
      </p:sp>
      <p:sp>
        <p:nvSpPr>
          <p:cNvPr id="31747" name="Rectangle 2"/>
          <p:cNvSpPr>
            <a:spLocks noGrp="1" noRot="1" noChangeAspect="1" noChangeArrowheads="1" noTextEdit="1"/>
          </p:cNvSpPr>
          <p:nvPr>
            <p:ph type="sldImg"/>
          </p:nvPr>
        </p:nvSpPr>
        <p:spPr>
          <a:xfrm>
            <a:off x="803275" y="762000"/>
            <a:ext cx="5495925" cy="3806825"/>
          </a:xfrm>
          <a:ln/>
        </p:spPr>
      </p:sp>
      <p:sp>
        <p:nvSpPr>
          <p:cNvPr id="3174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A79F1E6-8EE3-44D3-B657-CAA6D7259CD1}" type="slidenum">
              <a:rPr lang="en-GB"/>
              <a:pPr/>
              <a:t>44</a:t>
            </a:fld>
            <a:endParaRPr lang="en-GB"/>
          </a:p>
        </p:txBody>
      </p:sp>
      <p:sp>
        <p:nvSpPr>
          <p:cNvPr id="78851" name="Rectangle 2"/>
          <p:cNvSpPr>
            <a:spLocks noGrp="1" noRot="1" noChangeAspect="1" noChangeArrowheads="1" noTextEdit="1"/>
          </p:cNvSpPr>
          <p:nvPr>
            <p:ph type="sldImg"/>
          </p:nvPr>
        </p:nvSpPr>
        <p:spPr>
          <a:xfrm>
            <a:off x="803275" y="762000"/>
            <a:ext cx="5495925" cy="3806825"/>
          </a:xfrm>
          <a:ln/>
        </p:spPr>
      </p:sp>
      <p:sp>
        <p:nvSpPr>
          <p:cNvPr id="7885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C45B577-5215-4094-B125-DA4425D25B74}" type="slidenum">
              <a:rPr lang="en-GB"/>
              <a:pPr/>
              <a:t>45</a:t>
            </a:fld>
            <a:endParaRPr lang="en-GB"/>
          </a:p>
        </p:txBody>
      </p:sp>
      <p:sp>
        <p:nvSpPr>
          <p:cNvPr id="79875" name="Rectangle 2"/>
          <p:cNvSpPr>
            <a:spLocks noGrp="1" noRot="1" noChangeAspect="1" noChangeArrowheads="1" noTextEdit="1"/>
          </p:cNvSpPr>
          <p:nvPr>
            <p:ph type="sldImg"/>
          </p:nvPr>
        </p:nvSpPr>
        <p:spPr>
          <a:xfrm>
            <a:off x="803275" y="762000"/>
            <a:ext cx="5495925" cy="3806825"/>
          </a:xfrm>
          <a:ln/>
        </p:spPr>
      </p:sp>
      <p:sp>
        <p:nvSpPr>
          <p:cNvPr id="7987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53EFCB-BAD8-44D7-9381-E4170145CD43}" type="slidenum">
              <a:rPr lang="en-GB"/>
              <a:pPr/>
              <a:t>46</a:t>
            </a:fld>
            <a:endParaRPr lang="en-GB"/>
          </a:p>
        </p:txBody>
      </p:sp>
      <p:sp>
        <p:nvSpPr>
          <p:cNvPr id="1787906" name="Rectangle 2"/>
          <p:cNvSpPr>
            <a:spLocks noGrp="1" noRot="1" noChangeAspect="1" noChangeArrowheads="1" noTextEdit="1"/>
          </p:cNvSpPr>
          <p:nvPr>
            <p:ph type="sldImg"/>
          </p:nvPr>
        </p:nvSpPr>
        <p:spPr>
          <a:xfrm>
            <a:off x="779463" y="766763"/>
            <a:ext cx="5541962" cy="3838575"/>
          </a:xfrm>
          <a:ln/>
        </p:spPr>
      </p:sp>
      <p:sp>
        <p:nvSpPr>
          <p:cNvPr id="1787907"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47</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62C76EDC-7B14-6642-9855-756D36C65B67}" type="slidenum">
              <a:rPr kumimoji="0" lang="en-GB" sz="1300">
                <a:solidFill>
                  <a:prstClr val="black"/>
                </a:solidFill>
              </a:rPr>
              <a:pPr/>
              <a:t>4</a:t>
            </a:fld>
            <a:endParaRPr kumimoji="0" lang="en-GB" sz="1300" dirty="0">
              <a:solidFill>
                <a:prstClr val="black"/>
              </a:solidFill>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48</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50752-110F-4BCC-A937-D60F59D5EFE0}" type="slidenum">
              <a:rPr lang="en-GB"/>
              <a:pPr/>
              <a:t>49</a:t>
            </a:fld>
            <a:endParaRPr lang="en-GB"/>
          </a:p>
        </p:txBody>
      </p:sp>
      <p:sp>
        <p:nvSpPr>
          <p:cNvPr id="1789954" name="Rectangle 2"/>
          <p:cNvSpPr>
            <a:spLocks noGrp="1" noRot="1" noChangeAspect="1" noChangeArrowheads="1" noTextEdit="1"/>
          </p:cNvSpPr>
          <p:nvPr>
            <p:ph type="sldImg"/>
          </p:nvPr>
        </p:nvSpPr>
        <p:spPr>
          <a:xfrm>
            <a:off x="779463" y="766763"/>
            <a:ext cx="5541962" cy="3838575"/>
          </a:xfrm>
          <a:ln/>
        </p:spPr>
      </p:sp>
      <p:sp>
        <p:nvSpPr>
          <p:cNvPr id="1789955" name="Rectangle 3"/>
          <p:cNvSpPr>
            <a:spLocks noGrp="1" noChangeArrowheads="1"/>
          </p:cNvSpPr>
          <p:nvPr>
            <p:ph type="body" idx="1"/>
          </p:nvPr>
        </p:nvSpPr>
        <p:spPr>
          <a:xfrm>
            <a:off x="947338" y="4862370"/>
            <a:ext cx="5204625" cy="4605745"/>
          </a:xfrm>
        </p:spPr>
        <p:txBody>
          <a:bodyPr/>
          <a:lstStyle/>
          <a:p>
            <a:r>
              <a:rPr lang="es-ES_tradnl"/>
              <a:t>Decimos que un tetraedro es de Tipo I si está marcado con el indicador de error. Se </a:t>
            </a:r>
            <a:r>
              <a:rPr lang="es-ES_tradnl" u="sng"/>
              <a:t>introducen</a:t>
            </a:r>
            <a:r>
              <a:rPr lang="es-ES_tradnl"/>
              <a:t> 6 nuevos nodos en el punto medio de sus aristas y se subdividen cada una de sus cuatro caras en 4 triángulos, </a:t>
            </a:r>
            <a:r>
              <a:rPr lang="es-ES_tradnl" u="sng"/>
              <a:t>uniendo los puntos que</a:t>
            </a:r>
            <a:r>
              <a:rPr lang="es-ES_tradnl"/>
              <a:t> se han introducido.</a:t>
            </a:r>
          </a:p>
          <a:p>
            <a:r>
              <a:rPr lang="es-ES_tradnl"/>
              <a:t>Cuatro subtetraedros quedan determinados a partir de los cuatro vértices del tetraedro original y las nuevas aristas.</a:t>
            </a:r>
          </a:p>
          <a:p>
            <a:r>
              <a:rPr lang="es-ES_tradnl"/>
              <a:t>Los otros cuatro tetraedros se </a:t>
            </a:r>
            <a:r>
              <a:rPr lang="es-ES_tradnl" u="sng"/>
              <a:t>obtienen</a:t>
            </a:r>
            <a:r>
              <a:rPr lang="es-ES_tradnl"/>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endParaRPr lang="es-ES_tradnl"/>
          </a:p>
          <a:p>
            <a:r>
              <a:rPr lang="es-ES_tradnl"/>
              <a:t>Una vez marcados los tetraedros de Tipo I, para asegurar la conformidad de la malla nos podemos encontrar con tetraedros vecinos que pueden tener 6, 5,..., 1, ó 0 nuevos nodos introducidos.</a:t>
            </a:r>
          </a:p>
          <a:p>
            <a:endParaRPr lang="es-ES_tradnl"/>
          </a:p>
          <a:p>
            <a:r>
              <a:rPr lang="es-ES_tradnl"/>
              <a:t>Aquellos tetraedros que por razones de conformidad tengan marcadas sus 6 aristas pasa automáticamente al conjunto de tetraedros de Tipo I.</a:t>
            </a:r>
          </a:p>
          <a:p>
            <a:endParaRPr lang="es-ES_trad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DFE6CEE-CD73-43EF-B1F6-C57E4AC07B34}" type="slidenum">
              <a:rPr lang="en-GB"/>
              <a:pPr/>
              <a:t>50</a:t>
            </a:fld>
            <a:endParaRPr lang="en-GB"/>
          </a:p>
        </p:txBody>
      </p:sp>
      <p:sp>
        <p:nvSpPr>
          <p:cNvPr id="30723" name="Rectangle 2"/>
          <p:cNvSpPr>
            <a:spLocks noGrp="1" noRot="1" noChangeAspect="1" noChangeArrowheads="1" noTextEdit="1"/>
          </p:cNvSpPr>
          <p:nvPr>
            <p:ph type="sldImg"/>
          </p:nvPr>
        </p:nvSpPr>
        <p:spPr>
          <a:xfrm>
            <a:off x="803276" y="762001"/>
            <a:ext cx="5495925" cy="3806825"/>
          </a:xfrm>
          <a:ln/>
        </p:spPr>
      </p:sp>
      <p:sp>
        <p:nvSpPr>
          <p:cNvPr id="307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51</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973138"/>
            <a:fld id="{20372B1F-B8BC-49B1-9D08-134497319A1D}" type="slidenum">
              <a:rPr lang="en-GB" smtClean="0"/>
              <a:pPr defTabSz="973138"/>
              <a:t>53</a:t>
            </a:fld>
            <a:endParaRPr lang="en-GB" smtClean="0"/>
          </a:p>
        </p:txBody>
      </p:sp>
      <p:sp>
        <p:nvSpPr>
          <p:cNvPr id="81923" name="Rectangle 2"/>
          <p:cNvSpPr>
            <a:spLocks noGrp="1" noRot="1" noChangeAspect="1" noChangeArrowheads="1" noTextEdit="1"/>
          </p:cNvSpPr>
          <p:nvPr>
            <p:ph type="sldImg"/>
          </p:nvPr>
        </p:nvSpPr>
        <p:spPr>
          <a:xfrm>
            <a:off x="803275" y="762000"/>
            <a:ext cx="5495925" cy="3806825"/>
          </a:xfrm>
          <a:ln/>
        </p:spPr>
      </p:sp>
      <p:sp>
        <p:nvSpPr>
          <p:cNvPr id="8192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099D4E0-6B5C-4C4F-9814-8FD4A1858CFD}" type="slidenum">
              <a:rPr lang="en-GB"/>
              <a:pPr/>
              <a:t>55</a:t>
            </a:fld>
            <a:endParaRPr lang="en-GB"/>
          </a:p>
        </p:txBody>
      </p:sp>
      <p:sp>
        <p:nvSpPr>
          <p:cNvPr id="86019" name="Rectangle 2"/>
          <p:cNvSpPr>
            <a:spLocks noGrp="1" noRot="1" noChangeAspect="1" noChangeArrowheads="1" noTextEdit="1"/>
          </p:cNvSpPr>
          <p:nvPr>
            <p:ph type="sldImg"/>
          </p:nvPr>
        </p:nvSpPr>
        <p:spPr>
          <a:xfrm>
            <a:off x="803275" y="762000"/>
            <a:ext cx="5495925" cy="3806825"/>
          </a:xfrm>
          <a:ln/>
        </p:spPr>
      </p:sp>
      <p:sp>
        <p:nvSpPr>
          <p:cNvPr id="8602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56</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3D593-6868-4098-A2F7-4A59E4BE97E3}" type="slidenum">
              <a:rPr lang="en-GB"/>
              <a:pPr/>
              <a:t>57</a:t>
            </a:fld>
            <a:endParaRPr lang="en-GB"/>
          </a:p>
        </p:txBody>
      </p:sp>
      <p:sp>
        <p:nvSpPr>
          <p:cNvPr id="1766402" name="Rectangle 2"/>
          <p:cNvSpPr>
            <a:spLocks noGrp="1" noRot="1" noChangeAspect="1" noChangeArrowheads="1" noTextEdit="1"/>
          </p:cNvSpPr>
          <p:nvPr>
            <p:ph type="sldImg"/>
          </p:nvPr>
        </p:nvSpPr>
        <p:spPr>
          <a:xfrm>
            <a:off x="803275" y="762000"/>
            <a:ext cx="5495925" cy="3806825"/>
          </a:xfrm>
          <a:ln/>
        </p:spPr>
      </p:sp>
      <p:sp>
        <p:nvSpPr>
          <p:cNvPr id="176640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C583F-9326-4FAA-B4C9-12283CF73A17}" type="slidenum">
              <a:rPr lang="en-GB"/>
              <a:pPr/>
              <a:t>58</a:t>
            </a:fld>
            <a:endParaRPr lang="en-GB"/>
          </a:p>
        </p:txBody>
      </p:sp>
      <p:sp>
        <p:nvSpPr>
          <p:cNvPr id="1768450" name="Rectangle 2"/>
          <p:cNvSpPr>
            <a:spLocks noGrp="1" noRot="1" noChangeAspect="1" noChangeArrowheads="1" noTextEdit="1"/>
          </p:cNvSpPr>
          <p:nvPr>
            <p:ph type="sldImg"/>
          </p:nvPr>
        </p:nvSpPr>
        <p:spPr>
          <a:xfrm>
            <a:off x="803275" y="762000"/>
            <a:ext cx="5495925" cy="3806825"/>
          </a:xfrm>
          <a:ln/>
        </p:spPr>
      </p:sp>
      <p:sp>
        <p:nvSpPr>
          <p:cNvPr id="1768451" name="Rectangle 3"/>
          <p:cNvSpPr>
            <a:spLocks noGrp="1" noChangeArrowheads="1"/>
          </p:cNvSpPr>
          <p:nvPr>
            <p:ph type="body" idx="1"/>
          </p:nvPr>
        </p:nvSpPr>
        <p:spPr/>
        <p:txBody>
          <a:bodyPr/>
          <a:lstStyle/>
          <a:p>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157E9-9A3B-4EA4-A7F9-712BE8448FE6}" type="slidenum">
              <a:rPr lang="en-GB"/>
              <a:pPr/>
              <a:t>59</a:t>
            </a:fld>
            <a:endParaRPr lang="en-GB"/>
          </a:p>
        </p:txBody>
      </p:sp>
      <p:sp>
        <p:nvSpPr>
          <p:cNvPr id="1770498" name="Rectangle 2"/>
          <p:cNvSpPr>
            <a:spLocks noGrp="1" noRot="1" noChangeAspect="1" noChangeArrowheads="1" noTextEdit="1"/>
          </p:cNvSpPr>
          <p:nvPr>
            <p:ph type="sldImg"/>
          </p:nvPr>
        </p:nvSpPr>
        <p:spPr>
          <a:xfrm>
            <a:off x="803275" y="762000"/>
            <a:ext cx="5495925" cy="3806825"/>
          </a:xfrm>
          <a:ln/>
        </p:spPr>
      </p:sp>
      <p:sp>
        <p:nvSpPr>
          <p:cNvPr id="1770499"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D7F19CAA-E8C6-D34C-81B6-C813820CE141}" type="slidenum">
              <a:rPr kumimoji="0" lang="en-GB" sz="1300">
                <a:solidFill>
                  <a:prstClr val="black"/>
                </a:solidFill>
              </a:rPr>
              <a:pPr/>
              <a:t>5</a:t>
            </a:fld>
            <a:endParaRPr kumimoji="0" lang="en-GB" sz="1300" dirty="0">
              <a:solidFill>
                <a:prstClr val="black"/>
              </a:solidFill>
            </a:endParaRPr>
          </a:p>
        </p:txBody>
      </p:sp>
      <p:sp>
        <p:nvSpPr>
          <p:cNvPr id="18434" name="Rectangle 2"/>
          <p:cNvSpPr>
            <a:spLocks noGrp="1" noRot="1" noChangeAspect="1" noChangeArrowheads="1" noTextEdit="1"/>
          </p:cNvSpPr>
          <p:nvPr>
            <p:ph type="sldImg"/>
          </p:nvPr>
        </p:nvSpPr>
        <p:spPr>
          <a:xfrm>
            <a:off x="863893" y="766499"/>
            <a:ext cx="5373150" cy="3839246"/>
          </a:xfrm>
          <a:ln/>
        </p:spPr>
      </p:sp>
      <p:sp>
        <p:nvSpPr>
          <p:cNvPr id="18435" name="Rectangle 3"/>
          <p:cNvSpPr>
            <a:spLocks noGrp="1" noChangeArrowheads="1"/>
          </p:cNvSpPr>
          <p:nvPr>
            <p:ph type="body" idx="1"/>
          </p:nvPr>
        </p:nvSpPr>
        <p:spPr>
          <a:xfrm>
            <a:off x="947338" y="4862370"/>
            <a:ext cx="5204625" cy="460574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_tradnl">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6492F3-3F25-463F-9527-F5DC179CFEA8}" type="slidenum">
              <a:rPr lang="en-GB"/>
              <a:pPr/>
              <a:t>60</a:t>
            </a:fld>
            <a:endParaRPr lang="en-GB"/>
          </a:p>
        </p:txBody>
      </p:sp>
      <p:sp>
        <p:nvSpPr>
          <p:cNvPr id="1772546" name="Rectangle 2"/>
          <p:cNvSpPr>
            <a:spLocks noGrp="1" noRot="1" noChangeAspect="1" noChangeArrowheads="1" noTextEdit="1"/>
          </p:cNvSpPr>
          <p:nvPr>
            <p:ph type="sldImg"/>
          </p:nvPr>
        </p:nvSpPr>
        <p:spPr>
          <a:xfrm>
            <a:off x="803275" y="762000"/>
            <a:ext cx="5495925" cy="3806825"/>
          </a:xfrm>
          <a:ln/>
        </p:spPr>
      </p:sp>
      <p:sp>
        <p:nvSpPr>
          <p:cNvPr id="177254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0C42B8-3355-433E-8204-4E950D70CBC4}" type="slidenum">
              <a:rPr lang="en-GB"/>
              <a:pPr/>
              <a:t>61</a:t>
            </a:fld>
            <a:endParaRPr lang="en-GB"/>
          </a:p>
        </p:txBody>
      </p:sp>
      <p:sp>
        <p:nvSpPr>
          <p:cNvPr id="1774594" name="Rectangle 2"/>
          <p:cNvSpPr>
            <a:spLocks noGrp="1" noRot="1" noChangeAspect="1" noChangeArrowheads="1" noTextEdit="1"/>
          </p:cNvSpPr>
          <p:nvPr>
            <p:ph type="sldImg"/>
          </p:nvPr>
        </p:nvSpPr>
        <p:spPr>
          <a:xfrm>
            <a:off x="803275" y="762000"/>
            <a:ext cx="5495925" cy="3806825"/>
          </a:xfrm>
          <a:ln/>
        </p:spPr>
      </p:sp>
      <p:sp>
        <p:nvSpPr>
          <p:cNvPr id="177459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246848E-E5AF-4E8D-BD51-5BBFBD9F2F06}" type="slidenum">
              <a:rPr lang="en-GB"/>
              <a:pPr/>
              <a:t>62</a:t>
            </a:fld>
            <a:endParaRPr lang="en-GB"/>
          </a:p>
        </p:txBody>
      </p:sp>
      <p:sp>
        <p:nvSpPr>
          <p:cNvPr id="124931" name="Rectangle 2"/>
          <p:cNvSpPr>
            <a:spLocks noGrp="1" noRot="1" noChangeAspect="1" noChangeArrowheads="1" noTextEdit="1"/>
          </p:cNvSpPr>
          <p:nvPr>
            <p:ph type="sldImg"/>
          </p:nvPr>
        </p:nvSpPr>
        <p:spPr>
          <a:xfrm>
            <a:off x="803275" y="762000"/>
            <a:ext cx="5495925" cy="3806825"/>
          </a:xfrm>
          <a:ln/>
        </p:spPr>
      </p:sp>
      <p:sp>
        <p:nvSpPr>
          <p:cNvPr id="12493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22E242C-0184-4661-91E9-DFAA14912F62}" type="slidenum">
              <a:rPr lang="en-GB"/>
              <a:pPr/>
              <a:t>67</a:t>
            </a:fld>
            <a:endParaRPr lang="en-GB"/>
          </a:p>
        </p:txBody>
      </p:sp>
      <p:sp>
        <p:nvSpPr>
          <p:cNvPr id="99331" name="Rectangle 2"/>
          <p:cNvSpPr>
            <a:spLocks noGrp="1" noRot="1" noChangeAspect="1" noChangeArrowheads="1" noTextEdit="1"/>
          </p:cNvSpPr>
          <p:nvPr>
            <p:ph type="sldImg"/>
          </p:nvPr>
        </p:nvSpPr>
        <p:spPr>
          <a:xfrm>
            <a:off x="779463" y="766763"/>
            <a:ext cx="5541962" cy="3838575"/>
          </a:xfrm>
          <a:ln/>
        </p:spPr>
      </p:sp>
      <p:sp>
        <p:nvSpPr>
          <p:cNvPr id="99332"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6706858-CC21-4AE1-9038-E6299094D08E}" type="slidenum">
              <a:rPr lang="en-GB"/>
              <a:pPr/>
              <a:t>68</a:t>
            </a:fld>
            <a:endParaRPr lang="en-GB"/>
          </a:p>
        </p:txBody>
      </p:sp>
      <p:sp>
        <p:nvSpPr>
          <p:cNvPr id="100355" name="Rectangle 2"/>
          <p:cNvSpPr>
            <a:spLocks noGrp="1" noRot="1" noChangeAspect="1" noChangeArrowheads="1" noTextEdit="1"/>
          </p:cNvSpPr>
          <p:nvPr>
            <p:ph type="sldImg"/>
          </p:nvPr>
        </p:nvSpPr>
        <p:spPr>
          <a:xfrm>
            <a:off x="804863" y="762000"/>
            <a:ext cx="5494337" cy="3805238"/>
          </a:xfrm>
          <a:ln/>
        </p:spPr>
      </p:sp>
      <p:sp>
        <p:nvSpPr>
          <p:cNvPr id="100356"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F1D24B-E416-49A6-AB34-9C63601B587E}" type="slidenum">
              <a:rPr lang="en-GB"/>
              <a:pPr/>
              <a:t>69</a:t>
            </a:fld>
            <a:endParaRPr lang="en-GB"/>
          </a:p>
        </p:txBody>
      </p:sp>
      <p:sp>
        <p:nvSpPr>
          <p:cNvPr id="1927170" name="Rectangle 2"/>
          <p:cNvSpPr>
            <a:spLocks noGrp="1" noRot="1" noChangeAspect="1" noChangeArrowheads="1" noTextEdit="1"/>
          </p:cNvSpPr>
          <p:nvPr>
            <p:ph type="sldImg"/>
          </p:nvPr>
        </p:nvSpPr>
        <p:spPr>
          <a:xfrm>
            <a:off x="804863" y="762000"/>
            <a:ext cx="5494337" cy="3805238"/>
          </a:xfrm>
          <a:ln/>
        </p:spPr>
      </p:sp>
      <p:sp>
        <p:nvSpPr>
          <p:cNvPr id="19271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3024B-346A-4492-BC84-E2A6F1EDA409}" type="slidenum">
              <a:rPr lang="en-GB"/>
              <a:pPr/>
              <a:t>70</a:t>
            </a:fld>
            <a:endParaRPr lang="en-GB"/>
          </a:p>
        </p:txBody>
      </p:sp>
      <p:sp>
        <p:nvSpPr>
          <p:cNvPr id="2743298" name="Rectangle 2"/>
          <p:cNvSpPr>
            <a:spLocks noGrp="1" noRot="1" noChangeAspect="1" noChangeArrowheads="1" noTextEdit="1"/>
          </p:cNvSpPr>
          <p:nvPr>
            <p:ph type="sldImg"/>
          </p:nvPr>
        </p:nvSpPr>
        <p:spPr>
          <a:xfrm>
            <a:off x="804863" y="762000"/>
            <a:ext cx="5494337" cy="3805238"/>
          </a:xfrm>
          <a:ln/>
        </p:spPr>
      </p:sp>
      <p:sp>
        <p:nvSpPr>
          <p:cNvPr id="27432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D7568-7369-4874-96B9-4F6373C70FDE}" type="slidenum">
              <a:rPr lang="en-GB"/>
              <a:pPr/>
              <a:t>71</a:t>
            </a:fld>
            <a:endParaRPr lang="en-GB"/>
          </a:p>
        </p:txBody>
      </p:sp>
      <p:sp>
        <p:nvSpPr>
          <p:cNvPr id="2745346" name="Rectangle 2"/>
          <p:cNvSpPr>
            <a:spLocks noGrp="1" noRot="1" noChangeAspect="1" noChangeArrowheads="1" noTextEdit="1"/>
          </p:cNvSpPr>
          <p:nvPr>
            <p:ph type="sldImg"/>
          </p:nvPr>
        </p:nvSpPr>
        <p:spPr>
          <a:xfrm>
            <a:off x="804863" y="762000"/>
            <a:ext cx="5494337" cy="3805238"/>
          </a:xfrm>
          <a:ln/>
        </p:spPr>
      </p:sp>
      <p:sp>
        <p:nvSpPr>
          <p:cNvPr id="27453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58DE38A-1253-492F-9ABC-716B0814C8CD}" type="slidenum">
              <a:rPr lang="en-GB"/>
              <a:pPr/>
              <a:t>72</a:t>
            </a:fld>
            <a:endParaRPr lang="en-GB"/>
          </a:p>
        </p:txBody>
      </p:sp>
      <p:sp>
        <p:nvSpPr>
          <p:cNvPr id="35843" name="Rectangle 2"/>
          <p:cNvSpPr>
            <a:spLocks noGrp="1" noRot="1" noChangeAspect="1" noChangeArrowheads="1" noTextEdit="1"/>
          </p:cNvSpPr>
          <p:nvPr>
            <p:ph type="sldImg"/>
          </p:nvPr>
        </p:nvSpPr>
        <p:spPr>
          <a:xfrm>
            <a:off x="803275" y="762000"/>
            <a:ext cx="5495925" cy="3806825"/>
          </a:xfrm>
          <a:ln/>
        </p:spPr>
      </p:sp>
      <p:sp>
        <p:nvSpPr>
          <p:cNvPr id="3584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72C3817D-DF5F-4B3F-973F-66AD91F54AFC}" type="slidenum">
              <a:rPr lang="en-GB"/>
              <a:pPr/>
              <a:t>73</a:t>
            </a:fld>
            <a:endParaRPr lang="en-GB"/>
          </a:p>
        </p:txBody>
      </p:sp>
      <p:sp>
        <p:nvSpPr>
          <p:cNvPr id="36867" name="Rectangle 2"/>
          <p:cNvSpPr>
            <a:spLocks noGrp="1" noRot="1" noChangeAspect="1" noChangeArrowheads="1" noTextEdit="1"/>
          </p:cNvSpPr>
          <p:nvPr>
            <p:ph type="sldImg"/>
          </p:nvPr>
        </p:nvSpPr>
        <p:spPr>
          <a:xfrm>
            <a:off x="803275" y="762000"/>
            <a:ext cx="5495925" cy="3806825"/>
          </a:xfrm>
          <a:ln/>
        </p:spPr>
      </p:sp>
      <p:sp>
        <p:nvSpPr>
          <p:cNvPr id="3686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0C7A0C39-A690-1B47-9D6B-EBC86CF6EE50}" type="slidenum">
              <a:rPr kumimoji="0" lang="en-GB" sz="1300">
                <a:solidFill>
                  <a:prstClr val="black"/>
                </a:solidFill>
              </a:rPr>
              <a:pPr/>
              <a:t>6</a:t>
            </a:fld>
            <a:endParaRPr kumimoji="0" lang="en-GB" sz="1300" dirty="0">
              <a:solidFill>
                <a:prstClr val="black"/>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22F3B46-1514-43D8-BED5-F10C8E442825}" type="slidenum">
              <a:rPr lang="en-GB"/>
              <a:pPr/>
              <a:t>74</a:t>
            </a:fld>
            <a:endParaRPr lang="en-GB"/>
          </a:p>
        </p:txBody>
      </p:sp>
      <p:sp>
        <p:nvSpPr>
          <p:cNvPr id="37891" name="Rectangle 2"/>
          <p:cNvSpPr>
            <a:spLocks noGrp="1" noRot="1" noChangeAspect="1" noChangeArrowheads="1" noTextEdit="1"/>
          </p:cNvSpPr>
          <p:nvPr>
            <p:ph type="sldImg"/>
          </p:nvPr>
        </p:nvSpPr>
        <p:spPr>
          <a:xfrm>
            <a:off x="803275" y="762000"/>
            <a:ext cx="5495925" cy="3806825"/>
          </a:xfrm>
          <a:ln/>
        </p:spPr>
      </p:sp>
      <p:sp>
        <p:nvSpPr>
          <p:cNvPr id="3789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F29ACF2E-5435-4C1E-A0C4-0BEAD292F35E}" type="slidenum">
              <a:rPr lang="en-GB"/>
              <a:pPr/>
              <a:t>75</a:t>
            </a:fld>
            <a:endParaRPr lang="en-GB"/>
          </a:p>
        </p:txBody>
      </p:sp>
      <p:sp>
        <p:nvSpPr>
          <p:cNvPr id="38915" name="Rectangle 2"/>
          <p:cNvSpPr>
            <a:spLocks noGrp="1" noRot="1" noChangeAspect="1" noChangeArrowheads="1" noTextEdit="1"/>
          </p:cNvSpPr>
          <p:nvPr>
            <p:ph type="sldImg"/>
          </p:nvPr>
        </p:nvSpPr>
        <p:spPr>
          <a:xfrm>
            <a:off x="803275" y="762000"/>
            <a:ext cx="5495925" cy="3806825"/>
          </a:xfrm>
          <a:ln/>
        </p:spPr>
      </p:sp>
      <p:sp>
        <p:nvSpPr>
          <p:cNvPr id="3891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10C43D1-4DF7-4619-B142-05860EA0A8A1}" type="slidenum">
              <a:rPr lang="en-GB"/>
              <a:pPr/>
              <a:t>76</a:t>
            </a:fld>
            <a:endParaRPr lang="en-GB"/>
          </a:p>
        </p:txBody>
      </p:sp>
      <p:sp>
        <p:nvSpPr>
          <p:cNvPr id="39939" name="Rectangle 2"/>
          <p:cNvSpPr>
            <a:spLocks noGrp="1" noRot="1" noChangeAspect="1" noChangeArrowheads="1" noTextEdit="1"/>
          </p:cNvSpPr>
          <p:nvPr>
            <p:ph type="sldImg"/>
          </p:nvPr>
        </p:nvSpPr>
        <p:spPr>
          <a:xfrm>
            <a:off x="803275" y="762000"/>
            <a:ext cx="5495925" cy="3806825"/>
          </a:xfrm>
          <a:ln/>
        </p:spPr>
      </p:sp>
      <p:sp>
        <p:nvSpPr>
          <p:cNvPr id="3994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A2D64CC-A9CB-4CBE-9768-691175D6DD1A}" type="slidenum">
              <a:rPr lang="en-GB"/>
              <a:pPr/>
              <a:t>77</a:t>
            </a:fld>
            <a:endParaRPr lang="en-GB"/>
          </a:p>
        </p:txBody>
      </p:sp>
      <p:sp>
        <p:nvSpPr>
          <p:cNvPr id="40963" name="Rectangle 2"/>
          <p:cNvSpPr>
            <a:spLocks noGrp="1" noRot="1" noChangeAspect="1" noChangeArrowheads="1" noTextEdit="1"/>
          </p:cNvSpPr>
          <p:nvPr>
            <p:ph type="sldImg"/>
          </p:nvPr>
        </p:nvSpPr>
        <p:spPr>
          <a:xfrm>
            <a:off x="803275" y="762000"/>
            <a:ext cx="5495925" cy="3806825"/>
          </a:xfrm>
          <a:ln/>
        </p:spPr>
      </p:sp>
      <p:sp>
        <p:nvSpPr>
          <p:cNvPr id="4096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7C42B38-0E83-4902-AE18-1A5854D71B1B}" type="slidenum">
              <a:rPr lang="en-GB"/>
              <a:pPr/>
              <a:t>78</a:t>
            </a:fld>
            <a:endParaRPr lang="en-GB"/>
          </a:p>
        </p:txBody>
      </p:sp>
      <p:sp>
        <p:nvSpPr>
          <p:cNvPr id="41987" name="Rectangle 2"/>
          <p:cNvSpPr>
            <a:spLocks noGrp="1" noRot="1" noChangeAspect="1" noChangeArrowheads="1" noTextEdit="1"/>
          </p:cNvSpPr>
          <p:nvPr>
            <p:ph type="sldImg"/>
          </p:nvPr>
        </p:nvSpPr>
        <p:spPr>
          <a:xfrm>
            <a:off x="803275" y="762000"/>
            <a:ext cx="5495925" cy="3806825"/>
          </a:xfrm>
          <a:ln/>
        </p:spPr>
      </p:sp>
      <p:sp>
        <p:nvSpPr>
          <p:cNvPr id="4198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65902EA-B6C4-4830-B4F7-3EBF7BA62BA3}" type="slidenum">
              <a:rPr lang="en-GB"/>
              <a:pPr/>
              <a:t>79</a:t>
            </a:fld>
            <a:endParaRPr lang="en-GB"/>
          </a:p>
        </p:txBody>
      </p:sp>
      <p:sp>
        <p:nvSpPr>
          <p:cNvPr id="43011" name="Rectangle 2"/>
          <p:cNvSpPr>
            <a:spLocks noGrp="1" noRot="1" noChangeAspect="1" noChangeArrowheads="1" noTextEdit="1"/>
          </p:cNvSpPr>
          <p:nvPr>
            <p:ph type="sldImg"/>
          </p:nvPr>
        </p:nvSpPr>
        <p:spPr>
          <a:xfrm>
            <a:off x="803275" y="762000"/>
            <a:ext cx="5495925" cy="3806825"/>
          </a:xfrm>
          <a:ln/>
        </p:spPr>
      </p:sp>
      <p:sp>
        <p:nvSpPr>
          <p:cNvPr id="4301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51B3FA5-0A4F-472F-98F3-3F57C73964BC}" type="slidenum">
              <a:rPr lang="en-GB"/>
              <a:pPr/>
              <a:t>80</a:t>
            </a:fld>
            <a:endParaRPr lang="en-GB"/>
          </a:p>
        </p:txBody>
      </p:sp>
      <p:sp>
        <p:nvSpPr>
          <p:cNvPr id="44035" name="Rectangle 2"/>
          <p:cNvSpPr>
            <a:spLocks noGrp="1" noRot="1" noChangeAspect="1" noChangeArrowheads="1" noTextEdit="1"/>
          </p:cNvSpPr>
          <p:nvPr>
            <p:ph type="sldImg"/>
          </p:nvPr>
        </p:nvSpPr>
        <p:spPr>
          <a:xfrm>
            <a:off x="803275" y="762000"/>
            <a:ext cx="5495925" cy="3806825"/>
          </a:xfrm>
          <a:ln/>
        </p:spPr>
      </p:sp>
      <p:sp>
        <p:nvSpPr>
          <p:cNvPr id="4403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77130B9-8F65-4B09-BB02-41C5C1A798C3}" type="slidenum">
              <a:rPr lang="en-GB"/>
              <a:pPr/>
              <a:t>81</a:t>
            </a:fld>
            <a:endParaRPr lang="en-GB"/>
          </a:p>
        </p:txBody>
      </p:sp>
      <p:sp>
        <p:nvSpPr>
          <p:cNvPr id="45059" name="Rectangle 2"/>
          <p:cNvSpPr>
            <a:spLocks noGrp="1" noRot="1" noChangeAspect="1" noChangeArrowheads="1" noTextEdit="1"/>
          </p:cNvSpPr>
          <p:nvPr>
            <p:ph type="sldImg"/>
          </p:nvPr>
        </p:nvSpPr>
        <p:spPr>
          <a:xfrm>
            <a:off x="803275" y="762000"/>
            <a:ext cx="5495925" cy="3806825"/>
          </a:xfrm>
          <a:ln/>
        </p:spPr>
      </p:sp>
      <p:sp>
        <p:nvSpPr>
          <p:cNvPr id="45060"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24A39EC-4825-4B5D-92F7-49BE00871990}" type="slidenum">
              <a:rPr lang="en-GB"/>
              <a:pPr/>
              <a:t>82</a:t>
            </a:fld>
            <a:endParaRPr lang="en-GB"/>
          </a:p>
        </p:txBody>
      </p:sp>
      <p:sp>
        <p:nvSpPr>
          <p:cNvPr id="46083" name="Rectangle 2"/>
          <p:cNvSpPr>
            <a:spLocks noGrp="1" noRot="1" noChangeAspect="1" noChangeArrowheads="1" noTextEdit="1"/>
          </p:cNvSpPr>
          <p:nvPr>
            <p:ph type="sldImg"/>
          </p:nvPr>
        </p:nvSpPr>
        <p:spPr>
          <a:xfrm>
            <a:off x="803275" y="762000"/>
            <a:ext cx="5495925" cy="3806825"/>
          </a:xfrm>
          <a:ln/>
        </p:spPr>
      </p:sp>
      <p:sp>
        <p:nvSpPr>
          <p:cNvPr id="46084"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5988EDC0-52D6-4180-A76C-251D52B7840E}" type="slidenum">
              <a:rPr lang="en-GB"/>
              <a:pPr/>
              <a:t>83</a:t>
            </a:fld>
            <a:endParaRPr lang="en-GB"/>
          </a:p>
        </p:txBody>
      </p:sp>
      <p:sp>
        <p:nvSpPr>
          <p:cNvPr id="47107" name="Rectangle 2"/>
          <p:cNvSpPr>
            <a:spLocks noGrp="1" noRot="1" noChangeAspect="1" noChangeArrowheads="1" noTextEdit="1"/>
          </p:cNvSpPr>
          <p:nvPr>
            <p:ph type="sldImg"/>
          </p:nvPr>
        </p:nvSpPr>
        <p:spPr>
          <a:xfrm>
            <a:off x="803275" y="762000"/>
            <a:ext cx="5495925" cy="3806825"/>
          </a:xfrm>
          <a:ln/>
        </p:spPr>
      </p:sp>
      <p:sp>
        <p:nvSpPr>
          <p:cNvPr id="47108"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defTabSz="973270">
              <a:defRPr kumimoji="1" sz="4400">
                <a:solidFill>
                  <a:srgbClr val="FFFF00"/>
                </a:solidFill>
                <a:latin typeface="Times New Roman" charset="0"/>
                <a:ea typeface="ＭＳ Ｐゴシック" charset="0"/>
                <a:cs typeface="ＭＳ Ｐゴシック" charset="0"/>
              </a:defRPr>
            </a:lvl1pPr>
            <a:lvl2pPr marL="779949" indent="-299980" defTabSz="973270">
              <a:defRPr kumimoji="1" sz="4400">
                <a:solidFill>
                  <a:srgbClr val="FFFF00"/>
                </a:solidFill>
                <a:latin typeface="Times New Roman" charset="0"/>
                <a:ea typeface="ＭＳ Ｐゴシック" charset="0"/>
              </a:defRPr>
            </a:lvl2pPr>
            <a:lvl3pPr marL="1199921" indent="-239984" defTabSz="973270">
              <a:defRPr kumimoji="1" sz="4400">
                <a:solidFill>
                  <a:srgbClr val="FFFF00"/>
                </a:solidFill>
                <a:latin typeface="Times New Roman" charset="0"/>
                <a:ea typeface="ＭＳ Ｐゴシック" charset="0"/>
              </a:defRPr>
            </a:lvl3pPr>
            <a:lvl4pPr marL="1679890" indent="-239984" defTabSz="973270">
              <a:defRPr kumimoji="1" sz="4400">
                <a:solidFill>
                  <a:srgbClr val="FFFF00"/>
                </a:solidFill>
                <a:latin typeface="Times New Roman" charset="0"/>
                <a:ea typeface="ＭＳ Ｐゴシック" charset="0"/>
              </a:defRPr>
            </a:lvl4pPr>
            <a:lvl5pPr marL="2159859" indent="-239984" defTabSz="973270">
              <a:defRPr kumimoji="1" sz="4400">
                <a:solidFill>
                  <a:srgbClr val="FFFF00"/>
                </a:solidFill>
                <a:latin typeface="Times New Roman" charset="0"/>
                <a:ea typeface="ＭＳ Ｐゴシック" charset="0"/>
              </a:defRPr>
            </a:lvl5pPr>
            <a:lvl6pPr marL="2639827"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6pPr>
            <a:lvl7pPr marL="3119796"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7pPr>
            <a:lvl8pPr marL="3599764"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8pPr>
            <a:lvl9pPr marL="4079733" indent="-239984" algn="ctr" defTabSz="973270" eaLnBrk="0" fontAlgn="base" hangingPunct="0">
              <a:spcBef>
                <a:spcPct val="0"/>
              </a:spcBef>
              <a:spcAft>
                <a:spcPct val="0"/>
              </a:spcAft>
              <a:defRPr kumimoji="1" sz="4400">
                <a:solidFill>
                  <a:srgbClr val="FFFF00"/>
                </a:solidFill>
                <a:latin typeface="Times New Roman" charset="0"/>
                <a:ea typeface="ＭＳ Ｐゴシック" charset="0"/>
              </a:defRPr>
            </a:lvl9pPr>
          </a:lstStyle>
          <a:p>
            <a:fld id="{D6B42650-8E57-C54C-A184-139E42A0F3F3}" type="slidenum">
              <a:rPr kumimoji="0" lang="en-GB" sz="1300">
                <a:solidFill>
                  <a:prstClr val="black"/>
                </a:solidFill>
              </a:rPr>
              <a:pPr/>
              <a:t>7</a:t>
            </a:fld>
            <a:endParaRPr kumimoji="0" lang="en-GB" sz="13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s-E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5861210-6C54-4A28-A906-0ADCD0925CF9}" type="slidenum">
              <a:rPr lang="en-GB"/>
              <a:pPr/>
              <a:t>84</a:t>
            </a:fld>
            <a:endParaRPr lang="en-GB"/>
          </a:p>
        </p:txBody>
      </p:sp>
      <p:sp>
        <p:nvSpPr>
          <p:cNvPr id="48131" name="Rectangle 2"/>
          <p:cNvSpPr>
            <a:spLocks noGrp="1" noRot="1" noChangeAspect="1" noChangeArrowheads="1" noTextEdit="1"/>
          </p:cNvSpPr>
          <p:nvPr>
            <p:ph type="sldImg"/>
          </p:nvPr>
        </p:nvSpPr>
        <p:spPr>
          <a:xfrm>
            <a:off x="803275" y="762000"/>
            <a:ext cx="5495925" cy="3806825"/>
          </a:xfrm>
          <a:ln/>
        </p:spPr>
      </p:sp>
      <p:sp>
        <p:nvSpPr>
          <p:cNvPr id="48132"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94CE64B-A847-400B-829D-FB7BE509F71E}" type="slidenum">
              <a:rPr lang="en-GB"/>
              <a:pPr/>
              <a:t>85</a:t>
            </a:fld>
            <a:endParaRPr lang="en-GB"/>
          </a:p>
        </p:txBody>
      </p:sp>
      <p:sp>
        <p:nvSpPr>
          <p:cNvPr id="49155" name="Rectangle 2"/>
          <p:cNvSpPr>
            <a:spLocks noGrp="1" noRot="1" noChangeAspect="1" noChangeArrowheads="1" noTextEdit="1"/>
          </p:cNvSpPr>
          <p:nvPr>
            <p:ph type="sldImg"/>
          </p:nvPr>
        </p:nvSpPr>
        <p:spPr>
          <a:xfrm>
            <a:off x="803275" y="762000"/>
            <a:ext cx="5495925" cy="3806825"/>
          </a:xfrm>
          <a:ln/>
        </p:spPr>
      </p:sp>
      <p:sp>
        <p:nvSpPr>
          <p:cNvPr id="49156" name="Rectangle 3"/>
          <p:cNvSpPr>
            <a:spLocks noGrp="1" noChangeArrowheads="1"/>
          </p:cNvSpPr>
          <p:nvPr>
            <p:ph type="body" idx="1"/>
          </p:nvPr>
        </p:nvSpPr>
        <p:spPr>
          <a:noFill/>
          <a:ln w="9525"/>
        </p:spPr>
        <p:txBody>
          <a:bodyPr/>
          <a:lstStyle/>
          <a:p>
            <a:pPr eaLnBrk="1" hangingPunct="1"/>
            <a:endParaRPr lang="es-E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B31A3-CED4-4295-8ACA-5FF62957662B}" type="slidenum">
              <a:rPr lang="en-GB"/>
              <a:pPr/>
              <a:t>86</a:t>
            </a:fld>
            <a:endParaRPr lang="en-GB"/>
          </a:p>
        </p:txBody>
      </p:sp>
      <p:sp>
        <p:nvSpPr>
          <p:cNvPr id="1982466" name="Rectangle 2"/>
          <p:cNvSpPr>
            <a:spLocks noGrp="1" noRot="1" noChangeAspect="1" noChangeArrowheads="1" noTextEdit="1"/>
          </p:cNvSpPr>
          <p:nvPr>
            <p:ph type="sldImg"/>
          </p:nvPr>
        </p:nvSpPr>
        <p:spPr>
          <a:xfrm>
            <a:off x="803275" y="762000"/>
            <a:ext cx="5495925" cy="3806825"/>
          </a:xfrm>
          <a:ln/>
        </p:spPr>
      </p:sp>
      <p:sp>
        <p:nvSpPr>
          <p:cNvPr id="1982467"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FF564-A912-47F2-84BA-719566BCA582}" type="slidenum">
              <a:rPr lang="en-GB"/>
              <a:pPr/>
              <a:t>87</a:t>
            </a:fld>
            <a:endParaRPr lang="en-GB"/>
          </a:p>
        </p:txBody>
      </p:sp>
      <p:sp>
        <p:nvSpPr>
          <p:cNvPr id="1984514" name="Rectangle 2"/>
          <p:cNvSpPr>
            <a:spLocks noGrp="1" noRot="1" noChangeAspect="1" noChangeArrowheads="1" noTextEdit="1"/>
          </p:cNvSpPr>
          <p:nvPr>
            <p:ph type="sldImg"/>
          </p:nvPr>
        </p:nvSpPr>
        <p:spPr>
          <a:xfrm>
            <a:off x="803275" y="762000"/>
            <a:ext cx="5495925" cy="3806825"/>
          </a:xfrm>
          <a:ln/>
        </p:spPr>
      </p:sp>
      <p:sp>
        <p:nvSpPr>
          <p:cNvPr id="198451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9AC73-BFFF-4798-B842-371D9A37A4F2}" type="slidenum">
              <a:rPr lang="en-GB"/>
              <a:pPr/>
              <a:t>88</a:t>
            </a:fld>
            <a:endParaRPr lang="en-GB"/>
          </a:p>
        </p:txBody>
      </p:sp>
      <p:sp>
        <p:nvSpPr>
          <p:cNvPr id="1986562" name="Rectangle 2"/>
          <p:cNvSpPr>
            <a:spLocks noGrp="1" noRot="1" noChangeAspect="1" noChangeArrowheads="1" noTextEdit="1"/>
          </p:cNvSpPr>
          <p:nvPr>
            <p:ph type="sldImg"/>
          </p:nvPr>
        </p:nvSpPr>
        <p:spPr>
          <a:xfrm>
            <a:off x="803275" y="762000"/>
            <a:ext cx="5495925" cy="3806825"/>
          </a:xfrm>
          <a:ln/>
        </p:spPr>
      </p:sp>
      <p:sp>
        <p:nvSpPr>
          <p:cNvPr id="1986563"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89</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90</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91</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92</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C2979-6537-4143-BC5B-9D2E8F6EBD42}" type="slidenum">
              <a:rPr lang="en-GB"/>
              <a:pPr/>
              <a:t>94</a:t>
            </a:fld>
            <a:endParaRPr lang="en-GB"/>
          </a:p>
        </p:txBody>
      </p:sp>
      <p:sp>
        <p:nvSpPr>
          <p:cNvPr id="1875970" name="Rectangle 2"/>
          <p:cNvSpPr>
            <a:spLocks noGrp="1" noRot="1" noChangeAspect="1" noChangeArrowheads="1" noTextEdit="1"/>
          </p:cNvSpPr>
          <p:nvPr>
            <p:ph type="sldImg"/>
          </p:nvPr>
        </p:nvSpPr>
        <p:spPr>
          <a:xfrm>
            <a:off x="804863" y="762000"/>
            <a:ext cx="5494337" cy="3805238"/>
          </a:xfrm>
          <a:ln/>
        </p:spPr>
      </p:sp>
      <p:sp>
        <p:nvSpPr>
          <p:cNvPr id="18759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8</a:t>
            </a:fld>
            <a:endParaRPr lang="en-GB"/>
          </a:p>
        </p:txBody>
      </p:sp>
      <p:sp>
        <p:nvSpPr>
          <p:cNvPr id="39939" name="Rectangle 2"/>
          <p:cNvSpPr>
            <a:spLocks noGrp="1" noRot="1" noChangeAspect="1" noChangeArrowheads="1" noTextEdit="1"/>
          </p:cNvSpPr>
          <p:nvPr>
            <p:ph type="sldImg"/>
          </p:nvPr>
        </p:nvSpPr>
        <p:spPr>
          <a:xfrm>
            <a:off x="888435" y="761434"/>
            <a:ext cx="5327338" cy="3805480"/>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19F551-6133-43CF-8B09-4C2D8F8CEA63}" type="slidenum">
              <a:rPr lang="en-GB"/>
              <a:pPr/>
              <a:t>95</a:t>
            </a:fld>
            <a:endParaRPr lang="en-GB"/>
          </a:p>
        </p:txBody>
      </p:sp>
      <p:sp>
        <p:nvSpPr>
          <p:cNvPr id="1883138" name="Rectangle 2"/>
          <p:cNvSpPr>
            <a:spLocks noGrp="1" noRot="1" noChangeAspect="1" noChangeArrowheads="1" noTextEdit="1"/>
          </p:cNvSpPr>
          <p:nvPr>
            <p:ph type="sldImg"/>
          </p:nvPr>
        </p:nvSpPr>
        <p:spPr>
          <a:xfrm>
            <a:off x="804863" y="762000"/>
            <a:ext cx="5494337" cy="3805238"/>
          </a:xfrm>
          <a:ln/>
        </p:spPr>
      </p:sp>
      <p:sp>
        <p:nvSpPr>
          <p:cNvPr id="18831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B1DA417-E681-41E2-A20D-93AB08D63B6A}" type="slidenum">
              <a:rPr lang="en-GB">
                <a:solidFill>
                  <a:prstClr val="black"/>
                </a:solidFill>
              </a:rPr>
              <a:pPr/>
              <a:t>96</a:t>
            </a:fld>
            <a:endParaRPr lang="en-GB">
              <a:solidFill>
                <a:prstClr val="black"/>
              </a:solidFill>
            </a:endParaRPr>
          </a:p>
        </p:txBody>
      </p:sp>
      <p:sp>
        <p:nvSpPr>
          <p:cNvPr id="84995" name="Rectangle 2"/>
          <p:cNvSpPr>
            <a:spLocks noGrp="1" noRot="1" noChangeAspect="1" noChangeArrowheads="1" noTextEdit="1"/>
          </p:cNvSpPr>
          <p:nvPr>
            <p:ph type="sldImg"/>
          </p:nvPr>
        </p:nvSpPr>
        <p:spPr>
          <a:xfrm>
            <a:off x="779463" y="768350"/>
            <a:ext cx="5541962" cy="3836988"/>
          </a:xfrm>
          <a:ln/>
        </p:spPr>
      </p:sp>
      <p:sp>
        <p:nvSpPr>
          <p:cNvPr id="84996" name="Rectangle 3"/>
          <p:cNvSpPr>
            <a:spLocks noGrp="1" noChangeArrowheads="1"/>
          </p:cNvSpPr>
          <p:nvPr>
            <p:ph type="body" idx="1"/>
          </p:nvPr>
        </p:nvSpPr>
        <p:spPr>
          <a:xfrm>
            <a:off x="947339" y="4862371"/>
            <a:ext cx="5204625" cy="4605745"/>
          </a:xfrm>
          <a:noFill/>
          <a:ln w="9525"/>
        </p:spPr>
        <p:txBody>
          <a:bodyPr/>
          <a:lstStyle/>
          <a:p>
            <a:pPr eaLnBrk="1" hangingPunct="1"/>
            <a:endParaRPr lang="es-ES_tradnl"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2D1026B-095E-4BCF-BE5D-0E2C28AB5F16}" type="slidenum">
              <a:rPr lang="en-GB">
                <a:solidFill>
                  <a:prstClr val="black"/>
                </a:solidFill>
              </a:rPr>
              <a:pPr/>
              <a:t>97</a:t>
            </a:fld>
            <a:endParaRPr lang="en-GB">
              <a:solidFill>
                <a:prstClr val="black"/>
              </a:solidFill>
            </a:endParaRPr>
          </a:p>
        </p:txBody>
      </p:sp>
      <p:sp>
        <p:nvSpPr>
          <p:cNvPr id="96259" name="Rectangle 2"/>
          <p:cNvSpPr>
            <a:spLocks noGrp="1" noRot="1" noChangeAspect="1" noChangeArrowheads="1" noTextEdit="1"/>
          </p:cNvSpPr>
          <p:nvPr>
            <p:ph type="sldImg"/>
          </p:nvPr>
        </p:nvSpPr>
        <p:spPr>
          <a:xfrm>
            <a:off x="779463" y="768350"/>
            <a:ext cx="5541962" cy="3836988"/>
          </a:xfrm>
          <a:ln/>
        </p:spPr>
      </p:sp>
      <p:sp>
        <p:nvSpPr>
          <p:cNvPr id="96260" name="Rectangle 3"/>
          <p:cNvSpPr>
            <a:spLocks noGrp="1" noChangeArrowheads="1"/>
          </p:cNvSpPr>
          <p:nvPr>
            <p:ph type="body" idx="1"/>
          </p:nvPr>
        </p:nvSpPr>
        <p:spPr>
          <a:xfrm>
            <a:off x="947339" y="4862371"/>
            <a:ext cx="5204625" cy="4605745"/>
          </a:xfrm>
          <a:noFill/>
          <a:ln w="9525"/>
        </p:spPr>
        <p:txBody>
          <a:bodyPr/>
          <a:lstStyle/>
          <a:p>
            <a:pPr eaLnBrk="1" hangingPunct="1"/>
            <a:endParaRPr lang="es-ES_tradnl"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CA4691-3F16-4782-AB69-D18EB4D95F36}" type="slidenum">
              <a:rPr lang="en-GB"/>
              <a:pPr/>
              <a:t>99</a:t>
            </a:fld>
            <a:endParaRPr lang="en-GB"/>
          </a:p>
        </p:txBody>
      </p:sp>
      <p:sp>
        <p:nvSpPr>
          <p:cNvPr id="1764354" name="Rectangle 2"/>
          <p:cNvSpPr>
            <a:spLocks noGrp="1" noRot="1" noChangeAspect="1" noChangeArrowheads="1" noTextEdit="1"/>
          </p:cNvSpPr>
          <p:nvPr>
            <p:ph type="sldImg"/>
          </p:nvPr>
        </p:nvSpPr>
        <p:spPr>
          <a:xfrm>
            <a:off x="803275" y="762000"/>
            <a:ext cx="5495925" cy="3806825"/>
          </a:xfrm>
          <a:ln/>
        </p:spPr>
      </p:sp>
      <p:sp>
        <p:nvSpPr>
          <p:cNvPr id="1764355" name="Rectangle 3"/>
          <p:cNvSpPr>
            <a:spLocks noGrp="1" noChangeArrowheads="1"/>
          </p:cNvSpPr>
          <p:nvPr>
            <p:ph type="body" idx="1"/>
          </p:nvPr>
        </p:nvSpPr>
        <p:spPr/>
        <p:txBody>
          <a:bodyPr/>
          <a:lstStyle/>
          <a:p>
            <a:endParaRPr lang="es-E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Here we can appreciate the</a:t>
            </a:r>
            <a:r>
              <a:rPr lang="en-US" baseline="0" dirty="0" smtClean="0"/>
              <a:t> big difference between the terrain used by HARMONIE, and the real one</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xmlns="" val="34754394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There’s also a big difference in the</a:t>
            </a:r>
            <a:r>
              <a:rPr lang="en-US" baseline="0" dirty="0" smtClean="0"/>
              <a:t> discretization of the problem. In FEM it’s possible to capture the details of the orography</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xmlns="" val="41219196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In order to compute our wind field we have to use some</a:t>
            </a:r>
            <a:r>
              <a:rPr lang="en-US" baseline="0" dirty="0" smtClean="0"/>
              <a:t> data from HARMONIE i.e. U10 V10, the Geostrophic velocity, and the </a:t>
            </a:r>
            <a:r>
              <a:rPr lang="en-US" baseline="0" dirty="0" err="1" smtClean="0"/>
              <a:t>Pasquill</a:t>
            </a:r>
            <a:r>
              <a:rPr lang="en-US" baseline="0" dirty="0" smtClean="0"/>
              <a:t> stability class</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xmlns="" val="33933724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There’s a total of 552</a:t>
            </a:r>
            <a:r>
              <a:rPr lang="en-US" baseline="0" dirty="0" smtClean="0"/>
              <a:t> points with u10 and v10 data. We don’t want to use that much, so we discard one third of the data</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xmlns="" val="12193907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The other 2/3rds are used as known</a:t>
            </a:r>
            <a:r>
              <a:rPr lang="en-US" baseline="0" dirty="0" smtClean="0"/>
              <a:t> data, and control data for genetic algorithm</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xmlns="" val="32417813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We run the genetic algorithm</a:t>
            </a:r>
            <a:r>
              <a:rPr lang="en-US" baseline="0" dirty="0" smtClean="0"/>
              <a:t> and after 30 iterations with an initial population of 124 individuals, we get the following parameters, with the RMS error seen in plot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xmlns="" val="3810052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F00A5C5-CD37-49F3-B7E1-75EF9E3CE206}" type="slidenum">
              <a:rPr lang="en-GB"/>
              <a:pPr/>
              <a:t>9</a:t>
            </a:fld>
            <a:endParaRPr lang="en-GB"/>
          </a:p>
        </p:txBody>
      </p:sp>
      <p:sp>
        <p:nvSpPr>
          <p:cNvPr id="39939" name="Rectangle 2"/>
          <p:cNvSpPr>
            <a:spLocks noGrp="1" noRot="1" noChangeAspect="1" noChangeArrowheads="1" noTextEdit="1"/>
          </p:cNvSpPr>
          <p:nvPr>
            <p:ph type="sldImg"/>
          </p:nvPr>
        </p:nvSpPr>
        <p:spPr>
          <a:xfrm>
            <a:off x="888435" y="761434"/>
            <a:ext cx="5327338" cy="3805480"/>
          </a:xfrm>
          <a:ln/>
        </p:spPr>
      </p:sp>
      <p:sp>
        <p:nvSpPr>
          <p:cNvPr id="39940" name="Rectangle 3"/>
          <p:cNvSpPr>
            <a:spLocks noGrp="1" noChangeArrowheads="1"/>
          </p:cNvSpPr>
          <p:nvPr>
            <p:ph type="body" idx="1"/>
          </p:nvPr>
        </p:nvSpPr>
        <p:spPr>
          <a:noFill/>
          <a:ln w="9525"/>
        </p:spPr>
        <p:txBody>
          <a:bodyPr/>
          <a:lstStyle/>
          <a:p>
            <a:pPr eaLnBrk="1" hangingPunct="1"/>
            <a:endParaRPr lang="en-GB"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We</a:t>
            </a:r>
            <a:r>
              <a:rPr lang="en-US" baseline="0" dirty="0" smtClean="0"/>
              <a:t> can compare the wind velocities obtained at 10m over the terrain with the ones that were given by HARMONIE. We can see that, more or less, the big picture stands, but at the crest line the wind velocity is clearly higher. Max velocity in HARMONIE is 3m/s </a:t>
            </a:r>
            <a:r>
              <a:rPr lang="en-US" baseline="0" dirty="0" err="1" smtClean="0"/>
              <a:t>vs</a:t>
            </a:r>
            <a:r>
              <a:rPr lang="en-US" baseline="0" dirty="0" smtClean="0"/>
              <a:t> 11.5 in mass consistent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xmlns="" val="13429706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Here we can compare</a:t>
            </a:r>
            <a:r>
              <a:rPr lang="en-US" baseline="0" dirty="0" smtClean="0"/>
              <a:t> the direction of the field. We have to note that HARMONIE doesn’t “see” the island, and the wind field just crosses it. In the FEM solution we can see the way that the island has an effect to the field, while maintaining its S-N principal direction. Although the field in the island looks mess, we zoom it and can see…</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xmlns="" val="32040627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How the wind tries to follow the valleys.</a:t>
            </a:r>
            <a:r>
              <a:rPr lang="en-US" baseline="0" dirty="0" smtClean="0"/>
              <a:t> In the right of the picture we can see how the wind goes up to the valley, and in the left how it goes down.</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xmlns="" val="13978420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We can see also the wind field at 500m over the terrain.</a:t>
            </a:r>
            <a:r>
              <a:rPr lang="en-US" baseline="0" dirty="0" smtClean="0"/>
              <a:t> At first sight it looks wrong, but it follows the Geostrophic velocity.</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xmlns="" val="32764838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And, looking at both wind fields</a:t>
            </a:r>
            <a:r>
              <a:rPr lang="en-US" baseline="0" dirty="0" smtClean="0"/>
              <a:t> overlapped we can see how similar they are.</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xmlns="" val="29274364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Finally with this strategy, we can run</a:t>
            </a:r>
            <a:r>
              <a:rPr lang="en-US" baseline="0" dirty="0" smtClean="0"/>
              <a:t> all the </a:t>
            </a:r>
            <a:r>
              <a:rPr lang="en-US" baseline="0" dirty="0" err="1" smtClean="0"/>
              <a:t>timesteps</a:t>
            </a:r>
            <a:r>
              <a:rPr lang="en-US" baseline="0" dirty="0" smtClean="0"/>
              <a:t> given by HARMONIE, and we get the forecasting wind at any point.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xmlns="" val="9322447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Finally with this strategy, we can run</a:t>
            </a:r>
            <a:r>
              <a:rPr lang="en-US" baseline="0" dirty="0" smtClean="0"/>
              <a:t> all the </a:t>
            </a:r>
            <a:r>
              <a:rPr lang="en-US" baseline="0" dirty="0" err="1" smtClean="0"/>
              <a:t>timesteps</a:t>
            </a:r>
            <a:r>
              <a:rPr lang="en-US" baseline="0" dirty="0" smtClean="0"/>
              <a:t> given by HARMONIE, and we get the forecasting wind at any point.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xmlns="" val="9322447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Finally with this strategy, we can run</a:t>
            </a:r>
            <a:r>
              <a:rPr lang="en-US" baseline="0" dirty="0" smtClean="0"/>
              <a:t> all the </a:t>
            </a:r>
            <a:r>
              <a:rPr lang="en-US" baseline="0" dirty="0" err="1" smtClean="0"/>
              <a:t>timesteps</a:t>
            </a:r>
            <a:r>
              <a:rPr lang="en-US" baseline="0" dirty="0" smtClean="0"/>
              <a:t> given by HARMONIE, and we get the forecasting wind at any point.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xmlns="" val="9322447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777875" y="766763"/>
            <a:ext cx="5543550" cy="3838575"/>
          </a:xfrm>
          <a:prstGeom prst="rect">
            <a:avLst/>
          </a:prstGeom>
          <a:noFill/>
          <a:ln w="12700">
            <a:solidFill>
              <a:prstClr val="black"/>
            </a:solidFill>
          </a:ln>
        </p:spPr>
      </p:sp>
      <p:sp>
        <p:nvSpPr>
          <p:cNvPr id="3" name="Contenidor de notes 2"/>
          <p:cNvSpPr>
            <a:spLocks noGrp="1"/>
          </p:cNvSpPr>
          <p:nvPr>
            <p:ph type="body" idx="1"/>
          </p:nvPr>
        </p:nvSpPr>
        <p:spPr/>
        <p:txBody>
          <a:bodyPr/>
          <a:lstStyle/>
          <a:p>
            <a:r>
              <a:rPr lang="en-US" dirty="0" smtClean="0"/>
              <a:t>Finally with this strategy, we can run</a:t>
            </a:r>
            <a:r>
              <a:rPr lang="en-US" baseline="0" dirty="0" smtClean="0"/>
              <a:t> all the </a:t>
            </a:r>
            <a:r>
              <a:rPr lang="en-US" baseline="0" dirty="0" err="1" smtClean="0"/>
              <a:t>timesteps</a:t>
            </a:r>
            <a:r>
              <a:rPr lang="en-US" baseline="0" dirty="0" smtClean="0"/>
              <a:t> given by HARMONIE, and we get the forecasting wind at any point.</a:t>
            </a:r>
            <a:endParaRPr lang="en-US" dirty="0"/>
          </a:p>
        </p:txBody>
      </p:sp>
      <p:sp>
        <p:nvSpPr>
          <p:cNvPr id="4" name="Contenidor de número de diapositiva 3"/>
          <p:cNvSpPr>
            <a:spLocks noGrp="1"/>
          </p:cNvSpPr>
          <p:nvPr>
            <p:ph type="sldNum" idx="10"/>
          </p:nvPr>
        </p:nvSpPr>
        <p:spPr/>
        <p:txBody>
          <a:bodyPr/>
          <a:lstStyle/>
          <a:p>
            <a:fld id="{B7B5B11C-5A3D-4BED-828C-08758324E855}"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xmlns="" val="9322447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E5D19E2-53BC-43FC-BD4F-EA84AFCE59C7}" type="slidenum">
              <a:rPr lang="en-GB"/>
              <a:pPr/>
              <a:t>117</a:t>
            </a:fld>
            <a:endParaRPr lang="en-GB"/>
          </a:p>
        </p:txBody>
      </p:sp>
      <p:sp>
        <p:nvSpPr>
          <p:cNvPr id="99331" name="Rectangle 2"/>
          <p:cNvSpPr>
            <a:spLocks noGrp="1" noRot="1" noChangeAspect="1" noChangeArrowheads="1" noTextEdit="1"/>
          </p:cNvSpPr>
          <p:nvPr>
            <p:ph type="sldImg"/>
          </p:nvPr>
        </p:nvSpPr>
        <p:spPr>
          <a:xfrm>
            <a:off x="779463" y="766763"/>
            <a:ext cx="5541962" cy="3838575"/>
          </a:xfrm>
          <a:ln/>
        </p:spPr>
      </p:sp>
      <p:sp>
        <p:nvSpPr>
          <p:cNvPr id="99332" name="Rectangle 3"/>
          <p:cNvSpPr>
            <a:spLocks noGrp="1" noChangeArrowheads="1"/>
          </p:cNvSpPr>
          <p:nvPr>
            <p:ph type="body" idx="1"/>
          </p:nvPr>
        </p:nvSpPr>
        <p:spPr>
          <a:xfrm>
            <a:off x="947338" y="4862370"/>
            <a:ext cx="5204625" cy="4605745"/>
          </a:xfrm>
          <a:noFill/>
          <a:ln w="9525"/>
        </p:spPr>
        <p:txBody>
          <a:bodyPr/>
          <a:lstStyle/>
          <a:p>
            <a:pPr eaLnBrk="1" hangingPunct="1"/>
            <a:r>
              <a:rPr lang="es-ES_tradnl" smtClean="0"/>
              <a:t>Decimos que un tetraedro es de Tipo I si está marcado con el indicador de error. Se </a:t>
            </a:r>
            <a:r>
              <a:rPr lang="es-ES_tradnl" u="sng" smtClean="0"/>
              <a:t>introducen</a:t>
            </a:r>
            <a:r>
              <a:rPr lang="es-ES_tradnl" smtClean="0"/>
              <a:t> 6 nuevos nodos en el punto medio de sus aristas y se subdividen cada una de sus cuatro caras en 4 triángulos, </a:t>
            </a:r>
            <a:r>
              <a:rPr lang="es-ES_tradnl" u="sng" smtClean="0"/>
              <a:t>uniendo los puntos que</a:t>
            </a:r>
            <a:r>
              <a:rPr lang="es-ES_tradnl" smtClean="0"/>
              <a:t> se han introducido.</a:t>
            </a:r>
          </a:p>
          <a:p>
            <a:pPr eaLnBrk="1" hangingPunct="1"/>
            <a:r>
              <a:rPr lang="es-ES_tradnl" smtClean="0"/>
              <a:t>Cuatro subtetraedros quedan determinados a partir de los cuatro vértices del tetraedro original y las nuevas aristas.</a:t>
            </a:r>
          </a:p>
          <a:p>
            <a:pPr eaLnBrk="1" hangingPunct="1"/>
            <a:r>
              <a:rPr lang="es-ES_tradnl" smtClean="0"/>
              <a:t>Los otros cuatro tetraedros se </a:t>
            </a:r>
            <a:r>
              <a:rPr lang="es-ES_tradnl" u="sng" smtClean="0"/>
              <a:t>obtienen</a:t>
            </a:r>
            <a:r>
              <a:rPr lang="es-ES_tradnl" smtClean="0"/>
              <a:t> al unir los dos vértices opuestos más cercanos del octaedro que resulta en el interior. Estudios de Löhner y Baum aseguran que esta elección produce el menor número de tetraedros distorsionados en la malla refinada. Existen otras dos opciones para subdividir el octaedro, y se podría analizar la calidad de las divisiones, pero aumentaría el coste computacional del algoritmo.</a:t>
            </a:r>
          </a:p>
          <a:p>
            <a:pPr eaLnBrk="1" hangingPunct="1"/>
            <a:endParaRPr lang="es-ES_tradnl" smtClean="0"/>
          </a:p>
          <a:p>
            <a:pPr eaLnBrk="1" hangingPunct="1"/>
            <a:r>
              <a:rPr lang="es-ES_tradnl" smtClean="0"/>
              <a:t>Una vez marcados los tetraedros de Tipo I, para asegurar la conformidad de la malla nos podemos encontrar con tetraedros vecinos que pueden tener 6, 5,..., 1, ó 0 nuevos nodos introducidos.</a:t>
            </a:r>
          </a:p>
          <a:p>
            <a:pPr eaLnBrk="1" hangingPunct="1"/>
            <a:endParaRPr lang="es-ES_tradnl" smtClean="0"/>
          </a:p>
          <a:p>
            <a:pPr eaLnBrk="1" hangingPunct="1"/>
            <a:r>
              <a:rPr lang="es-ES_tradnl" smtClean="0"/>
              <a:t>Aquellos tetraedros que por razones de conformidad tengan marcadas sus 6 aristas pasa automáticamente al conjunto de tetraedros de Tipo I.</a:t>
            </a:r>
          </a:p>
          <a:p>
            <a:pPr eaLnBrk="1" hangingPunct="1"/>
            <a:endParaRPr lang="es-ES_tradnl"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2.xml"/><Relationship Id="rId4" Type="http://schemas.openxmlformats.org/officeDocument/2006/relationships/image" Target="../media/image4.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3.xml"/><Relationship Id="rId4" Type="http://schemas.openxmlformats.org/officeDocument/2006/relationships/image" Target="../media/image4.jpe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5.xml"/><Relationship Id="rId4" Type="http://schemas.openxmlformats.org/officeDocument/2006/relationships/image" Target="../media/image4.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7.xml"/><Relationship Id="rId4" Type="http://schemas.openxmlformats.org/officeDocument/2006/relationships/image" Target="../media/image4.jpe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8.xml"/><Relationship Id="rId4" Type="http://schemas.openxmlformats.org/officeDocument/2006/relationships/image" Target="../media/image4.jpe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0.xml"/><Relationship Id="rId4" Type="http://schemas.openxmlformats.org/officeDocument/2006/relationships/image" Target="../media/image4.jpe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1.xml"/><Relationship Id="rId4" Type="http://schemas.openxmlformats.org/officeDocument/2006/relationships/image" Target="../media/image4.jpe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4.xml"/><Relationship Id="rId4"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5.xml"/><Relationship Id="rId4" Type="http://schemas.openxmlformats.org/officeDocument/2006/relationships/image" Target="../media/image4.jpe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27.xml"/><Relationship Id="rId4" Type="http://schemas.openxmlformats.org/officeDocument/2006/relationships/image" Target="../media/image7.png"/></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8.xml"/><Relationship Id="rId4" Type="http://schemas.openxmlformats.org/officeDocument/2006/relationships/image" Target="../media/image4.jpeg"/></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362"/>
            <a:ext cx="713284" cy="365125"/>
          </a:xfrm>
          <a:prstGeom prst="rect">
            <a:avLst/>
          </a:prstGeom>
        </p:spPr>
        <p:txBody>
          <a:bodyPr lIns="91393" tIns="45697" rIns="91393" bIns="45697"/>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4" y="1086981"/>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57" y="895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98245" y="6356362"/>
            <a:ext cx="713284" cy="365125"/>
          </a:xfrm>
          <a:prstGeom prst="rect">
            <a:avLst/>
          </a:prstGeom>
        </p:spPr>
        <p:txBody>
          <a:bodyPr lIns="91393" tIns="45697" rIns="91393" bIns="45697"/>
          <a:lstStyle/>
          <a:p>
            <a:fld id="{57CE60AB-2D66-4B8C-ABCF-0989A0D6CFF1}" type="slidenum">
              <a:rPr lang="es-ES" smtClean="0"/>
              <a:pPr/>
              <a:t>‹Nº›</a:t>
            </a:fld>
            <a:endParaRPr lang="es-ES"/>
          </a:p>
        </p:txBody>
      </p:sp>
      <p:sp>
        <p:nvSpPr>
          <p:cNvPr id="5" name="Content Placeholder 2"/>
          <p:cNvSpPr>
            <a:spLocks noGrp="1"/>
          </p:cNvSpPr>
          <p:nvPr>
            <p:ph idx="1"/>
          </p:nvPr>
        </p:nvSpPr>
        <p:spPr>
          <a:xfrm>
            <a:off x="350494" y="1086981"/>
            <a:ext cx="9060211" cy="503918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Title 1"/>
          <p:cNvSpPr>
            <a:spLocks noGrp="1"/>
          </p:cNvSpPr>
          <p:nvPr>
            <p:ph type="title"/>
          </p:nvPr>
        </p:nvSpPr>
        <p:spPr>
          <a:xfrm>
            <a:off x="3546257" y="8951"/>
            <a:ext cx="6133267" cy="1064365"/>
          </a:xfrm>
        </p:spPr>
        <p:txBody>
          <a:bodyPr>
            <a:noAutofit/>
          </a:bodyPr>
          <a:lstStyle>
            <a:lvl1pPr>
              <a:defRPr sz="3600">
                <a:solidFill>
                  <a:schemeClr val="bg1"/>
                </a:solidFill>
              </a:defRPr>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xmlns="" val="33512871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CB17A18C-DECB-4D3F-A273-38E020B16759}"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FFFD38E-55A7-4AB8-A9FF-FBFC0E7D6D6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1243FDAF-C52C-4DB7-8676-D61641C952CD}"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57539797-51A7-49CF-B65B-94C211E01FA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59D7D908-6C01-4094-A6F5-7665CAE6A41D}"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345C6EB-2452-4649-980D-D5DD9E1F5D2A}"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fld id="{5726D128-937F-48E9-B5C1-E019DB167433}" type="datetime1">
              <a:rPr lang="es-ES">
                <a:solidFill>
                  <a:srgbClr val="000000"/>
                </a:solidFill>
              </a:rPr>
              <a:pPr/>
              <a:t>25/05/2014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9544BAE-C39C-4F52-A58F-9CB7DDE4B3E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fld id="{92FC10E3-0217-408B-8FBA-B4508951F5D1}" type="datetime1">
              <a:rPr lang="es-ES">
                <a:solidFill>
                  <a:srgbClr val="000000"/>
                </a:solidFill>
              </a:rPr>
              <a:pPr/>
              <a:t>25/05/2014</a:t>
            </a:fld>
            <a:endParaRPr lang="en-U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6738A6E9-7306-44A8-BE9E-41954E4236DC}"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fld id="{E092A4CC-2931-4962-8121-3B992324162B}" type="datetime1">
              <a:rPr lang="es-ES">
                <a:solidFill>
                  <a:srgbClr val="000000"/>
                </a:solidFill>
              </a:rPr>
              <a:pPr/>
              <a:t>25/05/2014</a:t>
            </a:fld>
            <a:endParaRPr lang="en-U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8CCFEB9A-F30D-4A87-B977-32806F92F51D}"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EFD1E322-F799-4BC1-92B2-B5591F9A6036}" type="datetime1">
              <a:rPr lang="es-ES">
                <a:solidFill>
                  <a:srgbClr val="000000"/>
                </a:solidFill>
              </a:rPr>
              <a:pPr/>
              <a:t>25/05/2014</a:t>
            </a:fld>
            <a:endParaRPr lang="en-U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5D09731E-2471-4DC9-89D6-758EECEEF86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6E873542-3FE2-4BB5-92A7-CEF52448E642}" type="datetime1">
              <a:rPr lang="es-ES">
                <a:solidFill>
                  <a:srgbClr val="000000"/>
                </a:solidFill>
              </a:rPr>
              <a:pPr/>
              <a:t>25/05/2014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713835A-80F7-47C3-ADD2-973783330A69}"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C6D3FBD6-F0AD-4B78-BAED-3337A9D5E049}" type="datetime1">
              <a:rPr lang="es-ES">
                <a:solidFill>
                  <a:srgbClr val="000000"/>
                </a:solidFill>
              </a:rPr>
              <a:pPr/>
              <a:t>25/05/2014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09D702FA-6877-4699-BD59-243271BCC32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AAD31721-C001-401C-9865-D7D160651109}"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8DECAE29-8F67-4754-B02F-8EE553B9D48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B10D12D8-32BB-4EA4-BF32-D1DA742BC8A3}"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0141CCE-B0EE-40DB-9175-2AD5A163F70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95300" y="6245225"/>
            <a:ext cx="2311400" cy="476250"/>
          </a:xfrm>
        </p:spPr>
        <p:txBody>
          <a:bodyPr/>
          <a:lstStyle>
            <a:lvl1pPr>
              <a:defRPr/>
            </a:lvl1pPr>
          </a:lstStyle>
          <a:p>
            <a:fld id="{841CCB37-C1D5-4442-BC15-939073B3B6D2}" type="datetime1">
              <a:rPr lang="es-ES">
                <a:solidFill>
                  <a:srgbClr val="000000"/>
                </a:solidFill>
              </a:rPr>
              <a:pPr/>
              <a:t>25/05/2014</a:t>
            </a:fld>
            <a:endParaRPr lang="en-US">
              <a:solidFill>
                <a:srgbClr val="000000"/>
              </a:solidFill>
            </a:endParaRPr>
          </a:p>
        </p:txBody>
      </p:sp>
      <p:sp>
        <p:nvSpPr>
          <p:cNvPr id="4" name="3 Marcador de pie de página"/>
          <p:cNvSpPr>
            <a:spLocks noGrp="1"/>
          </p:cNvSpPr>
          <p:nvPr>
            <p:ph type="ftr" sz="quarter" idx="11"/>
          </p:nvPr>
        </p:nvSpPr>
        <p:spPr>
          <a:xfrm>
            <a:off x="3384552" y="6245225"/>
            <a:ext cx="3136900" cy="476250"/>
          </a:xfrm>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a:xfrm>
            <a:off x="7099301" y="6245225"/>
            <a:ext cx="2311400" cy="476250"/>
          </a:xfrm>
        </p:spPr>
        <p:txBody>
          <a:bodyPr/>
          <a:lstStyle>
            <a:lvl1pPr>
              <a:defRPr/>
            </a:lvl1pPr>
          </a:lstStyle>
          <a:p>
            <a:fld id="{628B08B9-DF7D-4574-9D6B-D9A0541D21A8}"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8E7D190F-F307-442B-A556-EE3D1F21ABF8}"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A9E24C-7A7D-43B7-8A70-F88EDE3FA73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B86E1F4-CC0F-4EAD-82B8-73FF0412C50A}"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BC16A8-3CDE-4446-81A2-83F39C41360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8A2137A9-CE83-4E4C-ACE1-4FAB9E450018}"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C20BDC-BEDB-462E-8A46-5FE038B1BDF0}"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17E21B58-AD4A-4958-90CF-ED2DEC005B68}"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F8211F-9FE5-44EF-9E81-2483FD47DB7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AF3DD99E-3123-4EB5-B497-737E85B0950A}" type="datetime1">
              <a:rPr lang="es-ES">
                <a:solidFill>
                  <a:srgbClr val="000000"/>
                </a:solidFill>
              </a:rPr>
              <a:pPr>
                <a:defRPr/>
              </a:pPr>
              <a:t>25/05/2014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191CB8-77DE-40BA-8123-1DC7CA660C57}"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927D6287-A774-4DEF-AF5E-DF88A0853E3F}" type="datetime1">
              <a:rPr lang="es-ES">
                <a:solidFill>
                  <a:srgbClr val="000000"/>
                </a:solidFill>
              </a:rPr>
              <a:pPr>
                <a:defRPr/>
              </a:pPr>
              <a:t>25/05/2014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876CDF-CB31-4ADB-A394-0F3DBD6167B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C7A350C-910C-41F3-B652-162CB44E717C}" type="datetime1">
              <a:rPr lang="es-ES">
                <a:solidFill>
                  <a:srgbClr val="000000"/>
                </a:solidFill>
              </a:rPr>
              <a:pPr>
                <a:defRPr/>
              </a:pPr>
              <a:t>25/05/2014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6D8366-F33F-4282-954D-8BA38FF37F4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F2ABB907-6A74-4846-ACBA-AA1631FD3C7B}"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A0048D-EC6D-46E6-B53E-85A091D914B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F01388F-44CD-430F-833D-677AD64CCCAC}"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53DF95-3A33-42DF-A704-E85FA9523CD8}"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18E6BE-D3BD-4E28-92B3-1F6B43BFE939}"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0A437A-4F79-4C6D-A125-AA03ED23C9A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92FE26C9-39BC-449F-B987-AEF4810CEEA1}"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260AF-F36A-4FF7-934E-D8409879F4C7}"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DF3929B9-B8E2-47F5-9DA2-9B2118EC37F9}" type="datetime1">
              <a:rPr lang="es-ES">
                <a:solidFill>
                  <a:srgbClr val="000000"/>
                </a:solidFill>
              </a:rPr>
              <a:pPr>
                <a:defRPr/>
              </a:pPr>
              <a:t>25/05/2014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52B100-CB6C-4505-A3D4-404F147FD29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sz="4200" dirty="0"/>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sz="4200" dirty="0"/>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sz="4200" dirty="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E4AD45AD-4E10-4CA0-907B-FB8F819F258B}"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524CD5-179A-4304-9517-5E8F8888C39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946640EA-35DA-4A3F-A04F-E9B675DF6310}"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DC2780-9040-4C53-A921-8A7CBB65C4F1}"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FFA4032E-A886-4635-83F8-BFCEEA8D3325}"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5E07C-A514-4B16-9E20-769B4636908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43194C19-0213-412E-9379-4D55CD5A5F73}"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7DA9B7-873A-439A-8585-DCDE9A7D09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C5E1BA7-4FBE-4550-BA4A-13589429CD24}" type="datetime1">
              <a:rPr lang="es-ES">
                <a:solidFill>
                  <a:srgbClr val="000000"/>
                </a:solidFill>
              </a:rPr>
              <a:pPr>
                <a:defRPr/>
              </a:pPr>
              <a:t>25/05/2014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4557AB-3640-4CD0-9856-BEF5C8B49636}"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C1D136DC-721D-4A4A-A845-27F0D41001ED}" type="datetime1">
              <a:rPr lang="es-ES">
                <a:solidFill>
                  <a:srgbClr val="000000"/>
                </a:solidFill>
              </a:rPr>
              <a:pPr>
                <a:defRPr/>
              </a:pPr>
              <a:t>25/05/2014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3AA8B3-07FE-48BA-8307-21090FD8879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8E0180B-D050-4A02-A5F3-BA63D8AF62C0}" type="datetime1">
              <a:rPr lang="es-ES">
                <a:solidFill>
                  <a:srgbClr val="000000"/>
                </a:solidFill>
              </a:rPr>
              <a:pPr>
                <a:defRPr/>
              </a:pPr>
              <a:t>25/05/2014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50D32B-BC59-4392-9FFC-4B014EDDB3F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E53F34E1-9197-4C74-9F4C-C7BAA4E82F1F}"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D14EDF-5F71-47DC-BD9C-13D39F4A9CC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F5967560-624C-4993-8DEF-79A559B696B7}"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C3CC3F-F1A8-45DE-A170-C05AAC307B9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548DF646-5C5A-4667-B0D1-DEDAE203A02E}"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40DE9E-F2BF-4778-8896-B299D008990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C88A939C-080C-4D6D-A316-0F3A5C91E8E2}"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40D89-AF62-4FF5-9270-10A1D37B664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BA96C8CC-000D-45A2-B5EF-B2C83DBF8F58}" type="datetime1">
              <a:rPr lang="es-ES">
                <a:solidFill>
                  <a:srgbClr val="000000"/>
                </a:solidFill>
              </a:rPr>
              <a:pPr>
                <a:defRPr/>
              </a:pPr>
              <a:t>25/05/2014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BF14B2-9748-4DF5-86D2-AE1BECE268B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sz="4200" dirty="0"/>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sz="4200" dirty="0"/>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sz="4200" dirty="0"/>
          </a:p>
        </p:txBody>
      </p:sp>
      <p:sp>
        <p:nvSpPr>
          <p:cNvPr id="1864711" name="Rectangle 7"/>
          <p:cNvSpPr>
            <a:spLocks noGrp="1" noChangeArrowheads="1"/>
          </p:cNvSpPr>
          <p:nvPr>
            <p:ph type="subTitle" idx="1"/>
          </p:nvPr>
        </p:nvSpPr>
        <p:spPr>
          <a:xfrm>
            <a:off x="741373"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2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0"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063"/>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7C07B1E0-5F1D-433D-9E77-AB3CD0D76E48}"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9551761-32F1-4DEA-A2C7-A751DA329BA7}"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0FE21FF0-CEE3-44A2-BD0E-978002EFAF87}"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F2E5DF46-2093-4D2B-A1E4-670CE13B3A7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2E8DAEAC-EAE7-41BE-9C82-5CAA1916878F}"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6478D820-E3E5-4CF7-B93B-404E4FEEE9E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fld id="{73FD8D8B-9092-406F-953C-DF7F82D02AE5}" type="datetime1">
              <a:rPr lang="es-ES">
                <a:solidFill>
                  <a:srgbClr val="000000"/>
                </a:solidFill>
              </a:rPr>
              <a:pPr/>
              <a:t>25/05/2014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61973D8C-CA3E-405B-B470-DE6EFA981F02}"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fld id="{E472BD9B-F75E-410E-8636-ABA5EBFC219D}" type="datetime1">
              <a:rPr lang="es-ES">
                <a:solidFill>
                  <a:srgbClr val="000000"/>
                </a:solidFill>
              </a:rPr>
              <a:pPr/>
              <a:t>25/05/2014</a:t>
            </a:fld>
            <a:endParaRPr lang="en-U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D28E5FDA-6B82-44CC-8063-300FAD409B46}"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fld id="{999F6086-CBB0-4078-B579-87854AB83DCB}" type="datetime1">
              <a:rPr lang="es-ES">
                <a:solidFill>
                  <a:srgbClr val="000000"/>
                </a:solidFill>
              </a:rPr>
              <a:pPr/>
              <a:t>25/05/2014</a:t>
            </a:fld>
            <a:endParaRPr lang="en-U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0F320CCD-C5A1-4B00-A976-2D12DE1E133E}"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D4994278-F0AA-421F-9AAD-43407AEAF505}" type="datetime1">
              <a:rPr lang="es-ES">
                <a:solidFill>
                  <a:srgbClr val="000000"/>
                </a:solidFill>
              </a:rPr>
              <a:pPr/>
              <a:t>25/05/2014</a:t>
            </a:fld>
            <a:endParaRPr lang="en-U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777D3199-1E11-494B-BCD6-6E591C66F2F4}"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99DAFD9D-D070-4B99-8CC0-37FA994A4F11}" type="datetime1">
              <a:rPr lang="es-ES">
                <a:solidFill>
                  <a:srgbClr val="000000"/>
                </a:solidFill>
              </a:rPr>
              <a:pPr/>
              <a:t>25/05/2014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C9B4DA46-2045-434B-A9EA-E7BD32834681}"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BF9076FF-9CB2-40CA-9554-8D44BE3951DC}" type="datetime1">
              <a:rPr lang="es-ES">
                <a:solidFill>
                  <a:srgbClr val="000000"/>
                </a:solidFill>
              </a:rPr>
              <a:pPr/>
              <a:t>25/05/2014</a:t>
            </a:fld>
            <a:endParaRPr lang="en-U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9F05C3A5-8D06-47A6-8BE6-E0C60E9D489B}"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97C57B7E-2172-48D8-8202-8B8E9A084A3B}"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B0656CE2-4F76-4428-9104-BB022A9058D6}"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F54A6DB3-A779-4259-B2D0-72CB814A0221}" type="datetime1">
              <a:rPr lang="es-ES">
                <a:solidFill>
                  <a:srgbClr val="000000"/>
                </a:solidFill>
              </a:rPr>
              <a:pPr/>
              <a:t>25/05/2014</a:t>
            </a:fld>
            <a:endParaRPr lang="en-U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n-U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232E4C4-70E5-46FD-A0BF-A6FAD1921EC0}"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495300" y="6245225"/>
            <a:ext cx="2311400" cy="476250"/>
          </a:xfrm>
        </p:spPr>
        <p:txBody>
          <a:bodyPr/>
          <a:lstStyle>
            <a:lvl1pPr>
              <a:defRPr/>
            </a:lvl1pPr>
          </a:lstStyle>
          <a:p>
            <a:fld id="{1F71CBCB-8B81-4B40-8C0F-C438B8D8A0F1}" type="datetime1">
              <a:rPr lang="es-ES">
                <a:solidFill>
                  <a:srgbClr val="000000"/>
                </a:solidFill>
              </a:rPr>
              <a:pPr/>
              <a:t>25/05/2014</a:t>
            </a:fld>
            <a:endParaRPr lang="en-US">
              <a:solidFill>
                <a:srgbClr val="000000"/>
              </a:solidFill>
            </a:endParaRPr>
          </a:p>
        </p:txBody>
      </p:sp>
      <p:sp>
        <p:nvSpPr>
          <p:cNvPr id="4" name="3 Marcador de pie de página"/>
          <p:cNvSpPr>
            <a:spLocks noGrp="1"/>
          </p:cNvSpPr>
          <p:nvPr>
            <p:ph type="ftr" sz="quarter" idx="11"/>
          </p:nvPr>
        </p:nvSpPr>
        <p:spPr>
          <a:xfrm>
            <a:off x="3384552" y="6245225"/>
            <a:ext cx="3136900" cy="476250"/>
          </a:xfrm>
        </p:spPr>
        <p:txBody>
          <a:bodyPr/>
          <a:lstStyle>
            <a:lvl1pPr>
              <a:defRPr/>
            </a:lvl1pPr>
          </a:lstStyle>
          <a:p>
            <a:endParaRPr lang="en-US">
              <a:solidFill>
                <a:srgbClr val="000000"/>
              </a:solidFill>
            </a:endParaRPr>
          </a:p>
        </p:txBody>
      </p:sp>
      <p:sp>
        <p:nvSpPr>
          <p:cNvPr id="5" name="4 Marcador de número de diapositiva"/>
          <p:cNvSpPr>
            <a:spLocks noGrp="1"/>
          </p:cNvSpPr>
          <p:nvPr>
            <p:ph type="sldNum" sz="quarter" idx="12"/>
          </p:nvPr>
        </p:nvSpPr>
        <p:spPr>
          <a:xfrm>
            <a:off x="7099301" y="6245225"/>
            <a:ext cx="2311400" cy="476250"/>
          </a:xfrm>
        </p:spPr>
        <p:txBody>
          <a:bodyPr/>
          <a:lstStyle>
            <a:lvl1pPr>
              <a:defRPr/>
            </a:lvl1pPr>
          </a:lstStyle>
          <a:p>
            <a:fld id="{98C26C11-CAB4-4CEB-9153-A748B94896D9}" type="slidenum">
              <a:rPr lang="en-US">
                <a:solidFill>
                  <a:srgbClr val="000000"/>
                </a:solidFill>
              </a:rPr>
              <a:pPr/>
              <a:t>‹Nº›</a:t>
            </a:fld>
            <a:endParaRPr lang="en-US">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4"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682" y="1600211"/>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682" y="4175136"/>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80"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35"/>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19"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95"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97"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9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08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EC964BD0-909B-4DA5-90D2-AF729760BCF3}"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7595D3-B980-438B-90CC-03FF2799B7E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93989BFF-BB5E-4C85-B4A6-D09719F5FEA8}"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A2A553-97FB-4D8D-BD2C-E928CBC4CB7A}"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354EF99-1CB1-4C91-A827-DEAD989C596B}"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749881-4DD8-4639-8CE0-CEBAC1A5EB1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534C7F90-2BDB-4A84-A756-CF6CE4090870}"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09A4E-B5A2-40C8-8A9C-7D85816E5DC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1765922C-8E57-4A0A-B326-09775A2B2FF9}" type="datetime1">
              <a:rPr lang="es-ES">
                <a:solidFill>
                  <a:srgbClr val="000000"/>
                </a:solidFill>
              </a:rPr>
              <a:pPr>
                <a:defRPr/>
              </a:pPr>
              <a:t>25/05/2014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5718C2-D93C-4E3A-9D0A-7027113C026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AAC82B76-4613-433B-9E15-0C2F790DFF19}" type="datetime1">
              <a:rPr lang="es-ES">
                <a:solidFill>
                  <a:srgbClr val="000000"/>
                </a:solidFill>
              </a:rPr>
              <a:pPr>
                <a:defRPr/>
              </a:pPr>
              <a:t>25/05/2014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F40B9D-32B8-497C-9994-EBE0D2938DF6}"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EB338B-B2E9-4D2D-A9BD-D32E2CB21DBB}" type="datetime1">
              <a:rPr lang="es-ES">
                <a:solidFill>
                  <a:srgbClr val="000000"/>
                </a:solidFill>
              </a:rPr>
              <a:pPr>
                <a:defRPr/>
              </a:pPr>
              <a:t>25/05/2014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4905F0C-2266-41FF-B308-53D68F649DD7}"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44465B99-2089-492D-8979-511C40A91885}"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D6D73C-B2FB-467E-9C49-0542B79B940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10EEC420-17C9-428A-8C08-4990300A8CF5}"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275A39-7735-4B59-9AB8-78D38CE219F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DBBF128-018A-47B6-89D2-4FDD1391CB84}"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35861-D0CE-4BEE-89E1-89C17FF2010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80CFD952-8383-4DA8-B624-A916222EAFE8}"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EE7383-13AC-4541-BD08-6064D211AD8A}"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D0D3E0F6-92EC-4B13-8520-4CB97E9DA08D}" type="datetime1">
              <a:rPr lang="es-ES">
                <a:solidFill>
                  <a:srgbClr val="000000"/>
                </a:solidFill>
              </a:rPr>
              <a:pPr>
                <a:defRPr/>
              </a:pPr>
              <a:t>25/05/2014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E9283D-4152-4980-9860-3A7A713C7C13}"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476" y="2130854"/>
            <a:ext cx="8421067" cy="1470049"/>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6144" y="3886658"/>
            <a:ext cx="6933716" cy="1752451"/>
          </a:xfrm>
        </p:spPr>
        <p:txBody>
          <a:bodyPr/>
          <a:lstStyle>
            <a:lvl1pPr marL="0" indent="0" algn="ctr">
              <a:buNone/>
              <a:defRPr/>
            </a:lvl1pPr>
            <a:lvl2pPr marL="336600" indent="0" algn="ctr">
              <a:buNone/>
              <a:defRPr/>
            </a:lvl2pPr>
            <a:lvl3pPr marL="673200" indent="0" algn="ctr">
              <a:buNone/>
              <a:defRPr/>
            </a:lvl3pPr>
            <a:lvl4pPr marL="1009801" indent="0" algn="ctr">
              <a:buNone/>
              <a:defRPr/>
            </a:lvl4pPr>
            <a:lvl5pPr marL="1346400" indent="0" algn="ctr">
              <a:buNone/>
              <a:defRPr/>
            </a:lvl5pPr>
            <a:lvl6pPr marL="1682998" indent="0" algn="ctr">
              <a:buNone/>
              <a:defRPr/>
            </a:lvl6pPr>
            <a:lvl7pPr marL="2019598" indent="0" algn="ctr">
              <a:buNone/>
              <a:defRPr/>
            </a:lvl7pPr>
            <a:lvl8pPr marL="2356200" indent="0" algn="ctr">
              <a:buNone/>
              <a:defRPr/>
            </a:lvl8pPr>
            <a:lvl9pPr marL="2692798" indent="0" algn="ctr">
              <a:buNone/>
              <a:defRPr/>
            </a:lvl9pPr>
          </a:lstStyle>
          <a:p>
            <a:r>
              <a:rPr lang="es-ES" smtClean="0"/>
              <a:t>Haga clic para modificar el estilo de subtítulo del patrón</a:t>
            </a:r>
            <a:endParaRPr lang="es-ES"/>
          </a:p>
        </p:txBody>
      </p:sp>
    </p:spTree>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373" y="4406808"/>
            <a:ext cx="8419858" cy="1361777"/>
          </a:xfrm>
        </p:spPr>
        <p:txBody>
          <a:bodyPr/>
          <a:lstStyle>
            <a:lvl1pPr algn="l">
              <a:defRPr sz="29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373" y="2906615"/>
            <a:ext cx="8419858" cy="1500188"/>
          </a:xfrm>
        </p:spPr>
        <p:txBody>
          <a:bodyPr anchor="b"/>
          <a:lstStyle>
            <a:lvl1pPr marL="0" indent="0">
              <a:buNone/>
              <a:defRPr sz="1500"/>
            </a:lvl1pPr>
            <a:lvl2pPr marL="336600" indent="0">
              <a:buNone/>
              <a:defRPr sz="1300"/>
            </a:lvl2pPr>
            <a:lvl3pPr marL="673200" indent="0">
              <a:buNone/>
              <a:defRPr sz="1200"/>
            </a:lvl3pPr>
            <a:lvl4pPr marL="1009801" indent="0">
              <a:buNone/>
              <a:defRPr sz="1000"/>
            </a:lvl4pPr>
            <a:lvl5pPr marL="1346400" indent="0">
              <a:buNone/>
              <a:defRPr sz="1000"/>
            </a:lvl5pPr>
            <a:lvl6pPr marL="1682998" indent="0">
              <a:buNone/>
              <a:defRPr sz="1000"/>
            </a:lvl6pPr>
            <a:lvl7pPr marL="2019598" indent="0">
              <a:buNone/>
              <a:defRPr sz="1000"/>
            </a:lvl7pPr>
            <a:lvl8pPr marL="2356200" indent="0">
              <a:buNone/>
              <a:defRPr sz="1000"/>
            </a:lvl8pPr>
            <a:lvl9pPr marL="2692798" indent="0">
              <a:buNone/>
              <a:defRPr sz="1000"/>
            </a:lvl9pPr>
          </a:lstStyle>
          <a:p>
            <a:pPr lvl="0"/>
            <a:r>
              <a:rPr lang="es-ES" smtClean="0"/>
              <a:t>Haga clic para modificar el estilo de texto del patrón</a:t>
            </a:r>
          </a:p>
        </p:txBody>
      </p:sp>
    </p:spTree>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12722" y="1598414"/>
            <a:ext cx="4504377"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33180" y="1598414"/>
            <a:ext cx="4505586" cy="5259586"/>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793" y="274588"/>
            <a:ext cx="8914433"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788" y="1534793"/>
            <a:ext cx="4376198" cy="639589"/>
          </a:xfrm>
        </p:spPr>
        <p:txBody>
          <a:bodyPr anchor="b"/>
          <a:lstStyle>
            <a:lvl1pPr marL="0" indent="0">
              <a:buNone/>
              <a:defRPr sz="1800" b="1"/>
            </a:lvl1pPr>
            <a:lvl2pPr marL="336600" indent="0">
              <a:buNone/>
              <a:defRPr sz="1500" b="1"/>
            </a:lvl2pPr>
            <a:lvl3pPr marL="673200" indent="0">
              <a:buNone/>
              <a:defRPr sz="1300" b="1"/>
            </a:lvl3pPr>
            <a:lvl4pPr marL="1009801" indent="0">
              <a:buNone/>
              <a:defRPr sz="1200" b="1"/>
            </a:lvl4pPr>
            <a:lvl5pPr marL="1346400" indent="0">
              <a:buNone/>
              <a:defRPr sz="1200" b="1"/>
            </a:lvl5pPr>
            <a:lvl6pPr marL="1682998" indent="0">
              <a:buNone/>
              <a:defRPr sz="1200" b="1"/>
            </a:lvl6pPr>
            <a:lvl7pPr marL="2019598" indent="0">
              <a:buNone/>
              <a:defRPr sz="1200" b="1"/>
            </a:lvl7pPr>
            <a:lvl8pPr marL="2356200" indent="0">
              <a:buNone/>
              <a:defRPr sz="1200" b="1"/>
            </a:lvl8pPr>
            <a:lvl9pPr marL="2692798" indent="0">
              <a:buNone/>
              <a:defRPr sz="12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788" y="2174382"/>
            <a:ext cx="4376198"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1603" y="1534793"/>
            <a:ext cx="4378616" cy="639589"/>
          </a:xfrm>
        </p:spPr>
        <p:txBody>
          <a:bodyPr anchor="b"/>
          <a:lstStyle>
            <a:lvl1pPr marL="0" indent="0">
              <a:buNone/>
              <a:defRPr sz="1800" b="1"/>
            </a:lvl1pPr>
            <a:lvl2pPr marL="336600" indent="0">
              <a:buNone/>
              <a:defRPr sz="1500" b="1"/>
            </a:lvl2pPr>
            <a:lvl3pPr marL="673200" indent="0">
              <a:buNone/>
              <a:defRPr sz="1300" b="1"/>
            </a:lvl3pPr>
            <a:lvl4pPr marL="1009801" indent="0">
              <a:buNone/>
              <a:defRPr sz="1200" b="1"/>
            </a:lvl4pPr>
            <a:lvl5pPr marL="1346400" indent="0">
              <a:buNone/>
              <a:defRPr sz="1200" b="1"/>
            </a:lvl5pPr>
            <a:lvl6pPr marL="1682998" indent="0">
              <a:buNone/>
              <a:defRPr sz="1200" b="1"/>
            </a:lvl6pPr>
            <a:lvl7pPr marL="2019598" indent="0">
              <a:buNone/>
              <a:defRPr sz="1200" b="1"/>
            </a:lvl7pPr>
            <a:lvl8pPr marL="2356200" indent="0">
              <a:buNone/>
              <a:defRPr sz="1200" b="1"/>
            </a:lvl8pPr>
            <a:lvl9pPr marL="2692798" indent="0">
              <a:buNone/>
              <a:defRPr sz="12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1603" y="2174382"/>
            <a:ext cx="4378616" cy="395138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794" y="273483"/>
            <a:ext cx="3258871" cy="1161975"/>
          </a:xfrm>
        </p:spPr>
        <p:txBody>
          <a:bodyPr anchor="b"/>
          <a:lstStyle>
            <a:lvl1pPr algn="l">
              <a:defRPr sz="15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159" y="273473"/>
            <a:ext cx="5537058" cy="58522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794" y="1435450"/>
            <a:ext cx="3258871" cy="4690318"/>
          </a:xfrm>
        </p:spPr>
        <p:txBody>
          <a:bodyPr/>
          <a:lstStyle>
            <a:lvl1pPr marL="0" indent="0">
              <a:buNone/>
              <a:defRPr sz="1000"/>
            </a:lvl1pPr>
            <a:lvl2pPr marL="336600" indent="0">
              <a:buNone/>
              <a:defRPr sz="900"/>
            </a:lvl2pPr>
            <a:lvl3pPr marL="673200" indent="0">
              <a:buNone/>
              <a:defRPr sz="700"/>
            </a:lvl3pPr>
            <a:lvl4pPr marL="1009801" indent="0">
              <a:buNone/>
              <a:defRPr sz="700"/>
            </a:lvl4pPr>
            <a:lvl5pPr marL="1346400" indent="0">
              <a:buNone/>
              <a:defRPr sz="700"/>
            </a:lvl5pPr>
            <a:lvl6pPr marL="1682998" indent="0">
              <a:buNone/>
              <a:defRPr sz="700"/>
            </a:lvl6pPr>
            <a:lvl7pPr marL="2019598" indent="0">
              <a:buNone/>
              <a:defRPr sz="700"/>
            </a:lvl7pPr>
            <a:lvl8pPr marL="2356200" indent="0">
              <a:buNone/>
              <a:defRPr sz="700"/>
            </a:lvl8pPr>
            <a:lvl9pPr marL="2692798" indent="0">
              <a:buNone/>
              <a:defRPr sz="700"/>
            </a:lvl9pPr>
          </a:lstStyle>
          <a:p>
            <a:pPr lvl="0"/>
            <a:r>
              <a:rPr lang="es-ES" smtClean="0"/>
              <a:t>Haga clic para modificar el estilo de texto del patrón</a:t>
            </a:r>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2021" y="4800830"/>
            <a:ext cx="5943360" cy="567035"/>
          </a:xfrm>
        </p:spPr>
        <p:txBody>
          <a:bodyPr anchor="b"/>
          <a:lstStyle>
            <a:lvl1pPr algn="l">
              <a:defRPr sz="15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2021" y="612802"/>
            <a:ext cx="5943360" cy="4114354"/>
          </a:xfrm>
        </p:spPr>
        <p:txBody>
          <a:bodyPr/>
          <a:lstStyle>
            <a:lvl1pPr marL="0" indent="0">
              <a:buNone/>
              <a:defRPr sz="2400"/>
            </a:lvl1pPr>
            <a:lvl2pPr marL="336600" indent="0">
              <a:buNone/>
              <a:defRPr sz="2100"/>
            </a:lvl2pPr>
            <a:lvl3pPr marL="673200" indent="0">
              <a:buNone/>
              <a:defRPr sz="1800"/>
            </a:lvl3pPr>
            <a:lvl4pPr marL="1009801" indent="0">
              <a:buNone/>
              <a:defRPr sz="1500"/>
            </a:lvl4pPr>
            <a:lvl5pPr marL="1346400" indent="0">
              <a:buNone/>
              <a:defRPr sz="1500"/>
            </a:lvl5pPr>
            <a:lvl6pPr marL="1682998" indent="0">
              <a:buNone/>
              <a:defRPr sz="1500"/>
            </a:lvl6pPr>
            <a:lvl7pPr marL="2019598" indent="0">
              <a:buNone/>
              <a:defRPr sz="1500"/>
            </a:lvl7pPr>
            <a:lvl8pPr marL="2356200" indent="0">
              <a:buNone/>
              <a:defRPr sz="1500"/>
            </a:lvl8pPr>
            <a:lvl9pPr marL="2692798" indent="0">
              <a:buNone/>
              <a:defRPr sz="1500"/>
            </a:lvl9pPr>
          </a:lstStyle>
          <a:p>
            <a:pPr lvl="0"/>
            <a:endParaRPr lang="es-ES" noProof="0" smtClean="0">
              <a:sym typeface="Trebuchet MS" charset="0"/>
            </a:endParaRPr>
          </a:p>
        </p:txBody>
      </p:sp>
      <p:sp>
        <p:nvSpPr>
          <p:cNvPr id="4" name="3 Marcador de texto"/>
          <p:cNvSpPr>
            <a:spLocks noGrp="1"/>
          </p:cNvSpPr>
          <p:nvPr>
            <p:ph type="body" sz="half" idx="2"/>
          </p:nvPr>
        </p:nvSpPr>
        <p:spPr>
          <a:xfrm>
            <a:off x="1942021" y="5367860"/>
            <a:ext cx="5943360" cy="804788"/>
          </a:xfrm>
        </p:spPr>
        <p:txBody>
          <a:bodyPr/>
          <a:lstStyle>
            <a:lvl1pPr marL="0" indent="0">
              <a:buNone/>
              <a:defRPr sz="1000"/>
            </a:lvl1pPr>
            <a:lvl2pPr marL="336600" indent="0">
              <a:buNone/>
              <a:defRPr sz="900"/>
            </a:lvl2pPr>
            <a:lvl3pPr marL="673200" indent="0">
              <a:buNone/>
              <a:defRPr sz="700"/>
            </a:lvl3pPr>
            <a:lvl4pPr marL="1009801" indent="0">
              <a:buNone/>
              <a:defRPr sz="700"/>
            </a:lvl4pPr>
            <a:lvl5pPr marL="1346400" indent="0">
              <a:buNone/>
              <a:defRPr sz="700"/>
            </a:lvl5pPr>
            <a:lvl6pPr marL="1682998" indent="0">
              <a:buNone/>
              <a:defRPr sz="700"/>
            </a:lvl6pPr>
            <a:lvl7pPr marL="2019598" indent="0">
              <a:buNone/>
              <a:defRPr sz="700"/>
            </a:lvl7pPr>
            <a:lvl8pPr marL="2356200" indent="0">
              <a:buNone/>
              <a:defRPr sz="700"/>
            </a:lvl8pPr>
            <a:lvl9pPr marL="2692798" indent="0">
              <a:buNone/>
              <a:defRPr sz="700"/>
            </a:lvl9pPr>
          </a:lstStyle>
          <a:p>
            <a:pPr lvl="0"/>
            <a:r>
              <a:rPr lang="es-ES" smtClean="0"/>
              <a:t>Haga clic para modificar el estilo de texto del patrón</a:t>
            </a:r>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8165" y="114970"/>
            <a:ext cx="2280605" cy="674303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12718" y="114970"/>
            <a:ext cx="6729357" cy="674303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 y="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3"/>
            <a:ext cx="9906000" cy="1071563"/>
          </a:xfrm>
          <a:prstGeom prst="rect">
            <a:avLst/>
          </a:prstGeom>
          <a:solidFill>
            <a:srgbClr val="C8C8C8"/>
          </a:solidFill>
          <a:ln w="9525">
            <a:noFill/>
            <a:miter lim="800000"/>
            <a:headEnd/>
            <a:tailEnd/>
          </a:ln>
          <a:effectLst/>
        </p:spPr>
        <p:txBody>
          <a:bodyPr wrap="none" lIns="91423" tIns="45711" rIns="91423" bIns="45711"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423" tIns="45711" rIns="91423" bIns="45711"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lIns="91423" tIns="45711" rIns="91423" bIns="45711"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0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15"/>
            <a:ext cx="8420100" cy="1500187"/>
          </a:xfrm>
        </p:spPr>
        <p:txBody>
          <a:bodyPr anchor="b"/>
          <a:lstStyle>
            <a:lvl1pPr marL="0" indent="0">
              <a:buNone/>
              <a:defRPr sz="2000"/>
            </a:lvl1pPr>
            <a:lvl2pPr marL="457114" indent="0">
              <a:buNone/>
              <a:defRPr sz="1800"/>
            </a:lvl2pPr>
            <a:lvl3pPr marL="914228" indent="0">
              <a:buNone/>
              <a:defRPr sz="1600"/>
            </a:lvl3pPr>
            <a:lvl4pPr marL="1371342" indent="0">
              <a:buNone/>
              <a:defRPr sz="1400"/>
            </a:lvl4pPr>
            <a:lvl5pPr marL="1828454" indent="0">
              <a:buNone/>
              <a:defRPr sz="1400"/>
            </a:lvl5pPr>
            <a:lvl6pPr marL="2285568" indent="0">
              <a:buNone/>
              <a:defRPr sz="1400"/>
            </a:lvl6pPr>
            <a:lvl7pPr marL="2742683" indent="0">
              <a:buNone/>
              <a:defRPr sz="1400"/>
            </a:lvl7pPr>
            <a:lvl8pPr marL="3199796" indent="0">
              <a:buNone/>
              <a:defRPr sz="1400"/>
            </a:lvl8pPr>
            <a:lvl9pPr marL="3656910" indent="0">
              <a:buNone/>
              <a:defRPr sz="1400"/>
            </a:lvl9pPr>
          </a:lstStyle>
          <a:p>
            <a:pPr lvl="0"/>
            <a:r>
              <a:rPr lang="es-ES" smtClean="0"/>
              <a:t>Haga clic para modificar el estilo de texto del patrón</a:t>
            </a: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7"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0" y="1535114"/>
            <a:ext cx="4378325"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114" indent="0">
              <a:buNone/>
              <a:defRPr sz="2800"/>
            </a:lvl2pPr>
            <a:lvl3pPr marL="914228" indent="0">
              <a:buNone/>
              <a:defRPr sz="2400"/>
            </a:lvl3pPr>
            <a:lvl4pPr marL="1371342" indent="0">
              <a:buNone/>
              <a:defRPr sz="2000"/>
            </a:lvl4pPr>
            <a:lvl5pPr marL="1828454" indent="0">
              <a:buNone/>
              <a:defRPr sz="2000"/>
            </a:lvl5pPr>
            <a:lvl6pPr marL="2285568" indent="0">
              <a:buNone/>
              <a:defRPr sz="2000"/>
            </a:lvl6pPr>
            <a:lvl7pPr marL="2742683" indent="0">
              <a:buNone/>
              <a:defRPr sz="2000"/>
            </a:lvl7pPr>
            <a:lvl8pPr marL="3199796" indent="0">
              <a:buNone/>
              <a:defRPr sz="2000"/>
            </a:lvl8pPr>
            <a:lvl9pPr marL="365691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 y="4"/>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3"/>
            <a:ext cx="9906000" cy="1071563"/>
          </a:xfrm>
          <a:prstGeom prst="rect">
            <a:avLst/>
          </a:prstGeom>
          <a:solidFill>
            <a:srgbClr val="C8C8C8"/>
          </a:solidFill>
          <a:ln w="9525">
            <a:noFill/>
            <a:miter lim="800000"/>
            <a:headEnd/>
            <a:tailEnd/>
          </a:ln>
          <a:effectLst/>
        </p:spPr>
        <p:txBody>
          <a:bodyPr wrap="none" lIns="91423" tIns="45711" rIns="91423" bIns="45711"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4"/>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423" tIns="45711" rIns="91423" bIns="45711"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lIns="91423" tIns="45711" rIns="91423" bIns="45711"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06"/>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15"/>
            <a:ext cx="8420100" cy="1500187"/>
          </a:xfrm>
        </p:spPr>
        <p:txBody>
          <a:bodyPr anchor="b"/>
          <a:lstStyle>
            <a:lvl1pPr marL="0" indent="0">
              <a:buNone/>
              <a:defRPr sz="2000"/>
            </a:lvl1pPr>
            <a:lvl2pPr marL="457114" indent="0">
              <a:buNone/>
              <a:defRPr sz="1800"/>
            </a:lvl2pPr>
            <a:lvl3pPr marL="914228" indent="0">
              <a:buNone/>
              <a:defRPr sz="1600"/>
            </a:lvl3pPr>
            <a:lvl4pPr marL="1371342" indent="0">
              <a:buNone/>
              <a:defRPr sz="1400"/>
            </a:lvl4pPr>
            <a:lvl5pPr marL="1828454" indent="0">
              <a:buNone/>
              <a:defRPr sz="1400"/>
            </a:lvl5pPr>
            <a:lvl6pPr marL="2285568" indent="0">
              <a:buNone/>
              <a:defRPr sz="1400"/>
            </a:lvl6pPr>
            <a:lvl7pPr marL="2742683" indent="0">
              <a:buNone/>
              <a:defRPr sz="1400"/>
            </a:lvl7pPr>
            <a:lvl8pPr marL="3199796" indent="0">
              <a:buNone/>
              <a:defRPr sz="1400"/>
            </a:lvl8pPr>
            <a:lvl9pPr marL="3656910" indent="0">
              <a:buNone/>
              <a:defRPr sz="1400"/>
            </a:lvl9pPr>
          </a:lstStyle>
          <a:p>
            <a:pPr lvl="0"/>
            <a:r>
              <a:rPr lang="es-ES" smtClean="0"/>
              <a:t>Haga clic para modificar el estilo de texto del patrón</a:t>
            </a: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7"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0" y="1535114"/>
            <a:ext cx="4378325" cy="639762"/>
          </a:xfrm>
        </p:spPr>
        <p:txBody>
          <a:bodyPr anchor="b"/>
          <a:lstStyle>
            <a:lvl1pPr marL="0" indent="0">
              <a:buNone/>
              <a:defRPr sz="2400" b="1"/>
            </a:lvl1pPr>
            <a:lvl2pPr marL="457114" indent="0">
              <a:buNone/>
              <a:defRPr sz="2000" b="1"/>
            </a:lvl2pPr>
            <a:lvl3pPr marL="914228" indent="0">
              <a:buNone/>
              <a:defRPr sz="1800" b="1"/>
            </a:lvl3pPr>
            <a:lvl4pPr marL="1371342" indent="0">
              <a:buNone/>
              <a:defRPr sz="1600" b="1"/>
            </a:lvl4pPr>
            <a:lvl5pPr marL="1828454" indent="0">
              <a:buNone/>
              <a:defRPr sz="1600" b="1"/>
            </a:lvl5pPr>
            <a:lvl6pPr marL="2285568" indent="0">
              <a:buNone/>
              <a:defRPr sz="1600" b="1"/>
            </a:lvl6pPr>
            <a:lvl7pPr marL="2742683" indent="0">
              <a:buNone/>
              <a:defRPr sz="1600" b="1"/>
            </a:lvl7pPr>
            <a:lvl8pPr marL="3199796" indent="0">
              <a:buNone/>
              <a:defRPr sz="1600" b="1"/>
            </a:lvl8pPr>
            <a:lvl9pPr marL="365691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114" indent="0">
              <a:buNone/>
              <a:defRPr sz="2800"/>
            </a:lvl2pPr>
            <a:lvl3pPr marL="914228" indent="0">
              <a:buNone/>
              <a:defRPr sz="2400"/>
            </a:lvl3pPr>
            <a:lvl4pPr marL="1371342" indent="0">
              <a:buNone/>
              <a:defRPr sz="2000"/>
            </a:lvl4pPr>
            <a:lvl5pPr marL="1828454" indent="0">
              <a:buNone/>
              <a:defRPr sz="2000"/>
            </a:lvl5pPr>
            <a:lvl6pPr marL="2285568" indent="0">
              <a:buNone/>
              <a:defRPr sz="2000"/>
            </a:lvl6pPr>
            <a:lvl7pPr marL="2742683" indent="0">
              <a:buNone/>
              <a:defRPr sz="2000"/>
            </a:lvl7pPr>
            <a:lvl8pPr marL="3199796" indent="0">
              <a:buNone/>
              <a:defRPr sz="2000"/>
            </a:lvl8pPr>
            <a:lvl9pPr marL="365691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114" indent="0">
              <a:buNone/>
              <a:defRPr sz="1200"/>
            </a:lvl2pPr>
            <a:lvl3pPr marL="914228" indent="0">
              <a:buNone/>
              <a:defRPr sz="1000"/>
            </a:lvl3pPr>
            <a:lvl4pPr marL="1371342" indent="0">
              <a:buNone/>
              <a:defRPr sz="900"/>
            </a:lvl4pPr>
            <a:lvl5pPr marL="1828454" indent="0">
              <a:buNone/>
              <a:defRPr sz="900"/>
            </a:lvl5pPr>
            <a:lvl6pPr marL="2285568" indent="0">
              <a:buNone/>
              <a:defRPr sz="900"/>
            </a:lvl6pPr>
            <a:lvl7pPr marL="2742683" indent="0">
              <a:buNone/>
              <a:defRPr sz="900"/>
            </a:lvl7pPr>
            <a:lvl8pPr marL="3199796" indent="0">
              <a:buNone/>
              <a:defRPr sz="900"/>
            </a:lvl8pPr>
            <a:lvl9pPr marL="3656910" indent="0">
              <a:buNone/>
              <a:defRPr sz="900"/>
            </a:lvl9pPr>
          </a:lstStyle>
          <a:p>
            <a:pPr lvl="0"/>
            <a:r>
              <a:rPr lang="es-ES" smtClean="0"/>
              <a:t>Haga clic para modificar el estilo de texto del patrón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4"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195" name="PlaceHolder 2"/>
          <p:cNvSpPr>
            <a:spLocks noGrp="1"/>
          </p:cNvSpPr>
          <p:nvPr>
            <p:ph type="subTitle"/>
          </p:nvPr>
        </p:nvSpPr>
        <p:spPr>
          <a:xfrm>
            <a:off x="495269" y="1604515"/>
            <a:ext cx="8914847" cy="3977484"/>
          </a:xfrm>
          <a:prstGeom prst="rect">
            <a:avLst/>
          </a:prstGeom>
        </p:spPr>
        <p:txBody>
          <a:bodyPr wrap="none" lIns="0" tIns="0" rIns="0" bIns="0" anchor="ctr"/>
          <a:lstStyle/>
          <a:p>
            <a:pPr algn="ctr"/>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197" name="PlaceHolder 2"/>
          <p:cNvSpPr>
            <a:spLocks noGrp="1"/>
          </p:cNvSpPr>
          <p:nvPr>
            <p:ph type="body"/>
          </p:nvPr>
        </p:nvSpPr>
        <p:spPr>
          <a:xfrm>
            <a:off x="495269" y="1604514"/>
            <a:ext cx="8914847" cy="3977158"/>
          </a:xfrm>
          <a:prstGeom prst="rect">
            <a:avLst/>
          </a:prstGeom>
        </p:spPr>
        <p:txBody>
          <a:bodyPr wrap="none" lIns="0" tIns="0" rIns="0" bIns="0"/>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199" name="PlaceHolder 2"/>
          <p:cNvSpPr>
            <a:spLocks noGrp="1"/>
          </p:cNvSpPr>
          <p:nvPr>
            <p:ph type="body"/>
          </p:nvPr>
        </p:nvSpPr>
        <p:spPr>
          <a:xfrm>
            <a:off x="495269" y="1604514"/>
            <a:ext cx="4350233" cy="3977158"/>
          </a:xfrm>
          <a:prstGeom prst="rect">
            <a:avLst/>
          </a:prstGeom>
        </p:spPr>
        <p:txBody>
          <a:bodyPr wrap="none" lIns="0" tIns="0" rIns="0" bIns="0"/>
          <a:lstStyle/>
          <a:p>
            <a:endParaRPr/>
          </a:p>
        </p:txBody>
      </p:sp>
      <p:sp>
        <p:nvSpPr>
          <p:cNvPr id="200" name="PlaceHolder 3"/>
          <p:cNvSpPr>
            <a:spLocks noGrp="1"/>
          </p:cNvSpPr>
          <p:nvPr>
            <p:ph type="body"/>
          </p:nvPr>
        </p:nvSpPr>
        <p:spPr>
          <a:xfrm>
            <a:off x="5063067" y="1604514"/>
            <a:ext cx="4350233" cy="3977158"/>
          </a:xfrm>
          <a:prstGeom prst="rect">
            <a:avLst/>
          </a:prstGeom>
        </p:spPr>
        <p:txBody>
          <a:bodyPr wrap="none" lIns="0" tIns="0" rIns="0" bIns="0"/>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1"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2" name="PlaceHolder 1"/>
          <p:cNvSpPr>
            <a:spLocks noGrp="1"/>
          </p:cNvSpPr>
          <p:nvPr>
            <p:ph type="subTitle"/>
          </p:nvPr>
        </p:nvSpPr>
        <p:spPr>
          <a:xfrm>
            <a:off x="495269" y="273352"/>
            <a:ext cx="8914847" cy="5308320"/>
          </a:xfrm>
          <a:prstGeom prst="rect">
            <a:avLst/>
          </a:prstGeom>
        </p:spPr>
        <p:txBody>
          <a:bodyPr wrap="none" lIns="0" tIns="0" rIns="0" bIns="0" anchor="ctr"/>
          <a:lstStyle/>
          <a:p>
            <a:pPr algn="ctr"/>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04"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205" name="PlaceHolder 3"/>
          <p:cNvSpPr>
            <a:spLocks noGrp="1"/>
          </p:cNvSpPr>
          <p:nvPr>
            <p:ph type="body"/>
          </p:nvPr>
        </p:nvSpPr>
        <p:spPr>
          <a:xfrm>
            <a:off x="495269" y="3681598"/>
            <a:ext cx="4350233" cy="1896808"/>
          </a:xfrm>
          <a:prstGeom prst="rect">
            <a:avLst/>
          </a:prstGeom>
        </p:spPr>
        <p:txBody>
          <a:bodyPr wrap="none" lIns="0" tIns="0" rIns="0" bIns="0"/>
          <a:lstStyle/>
          <a:p>
            <a:endParaRPr/>
          </a:p>
        </p:txBody>
      </p:sp>
      <p:sp>
        <p:nvSpPr>
          <p:cNvPr id="206" name="PlaceHolder 4"/>
          <p:cNvSpPr>
            <a:spLocks noGrp="1"/>
          </p:cNvSpPr>
          <p:nvPr>
            <p:ph type="body"/>
          </p:nvPr>
        </p:nvSpPr>
        <p:spPr>
          <a:xfrm>
            <a:off x="5063067" y="1604514"/>
            <a:ext cx="4350233" cy="3977158"/>
          </a:xfrm>
          <a:prstGeom prst="rect">
            <a:avLst/>
          </a:prstGeom>
        </p:spPr>
        <p:txBody>
          <a:bodyPr wrap="none" lIns="0" tIns="0" rIns="0" bIns="0"/>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08" name="PlaceHolder 2"/>
          <p:cNvSpPr>
            <a:spLocks noGrp="1"/>
          </p:cNvSpPr>
          <p:nvPr>
            <p:ph type="body"/>
          </p:nvPr>
        </p:nvSpPr>
        <p:spPr>
          <a:xfrm>
            <a:off x="495269" y="1604514"/>
            <a:ext cx="4350233" cy="3977158"/>
          </a:xfrm>
          <a:prstGeom prst="rect">
            <a:avLst/>
          </a:prstGeom>
        </p:spPr>
        <p:txBody>
          <a:bodyPr wrap="none" lIns="0" tIns="0" rIns="0" bIns="0"/>
          <a:lstStyle/>
          <a:p>
            <a:endParaRPr/>
          </a:p>
        </p:txBody>
      </p:sp>
      <p:sp>
        <p:nvSpPr>
          <p:cNvPr id="209"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sp>
        <p:nvSpPr>
          <p:cNvPr id="210" name="PlaceHolder 4"/>
          <p:cNvSpPr>
            <a:spLocks noGrp="1"/>
          </p:cNvSpPr>
          <p:nvPr>
            <p:ph type="body"/>
          </p:nvPr>
        </p:nvSpPr>
        <p:spPr>
          <a:xfrm>
            <a:off x="5063067" y="3681598"/>
            <a:ext cx="4350233" cy="1896808"/>
          </a:xfrm>
          <a:prstGeom prst="rect">
            <a:avLst/>
          </a:prstGeom>
        </p:spPr>
        <p:txBody>
          <a:bodyPr wrap="none" lIns="0" tIns="0" rIns="0" bIns="0"/>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12"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213"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sp>
        <p:nvSpPr>
          <p:cNvPr id="214" name="PlaceHolder 4"/>
          <p:cNvSpPr>
            <a:spLocks noGrp="1"/>
          </p:cNvSpPr>
          <p:nvPr>
            <p:ph type="body"/>
          </p:nvPr>
        </p:nvSpPr>
        <p:spPr>
          <a:xfrm>
            <a:off x="495271" y="3681598"/>
            <a:ext cx="8914493" cy="1896808"/>
          </a:xfrm>
          <a:prstGeom prst="rect">
            <a:avLst/>
          </a:prstGeom>
        </p:spPr>
        <p:txBody>
          <a:bodyPr wrap="none" lIns="0" tIns="0" rIns="0" bIns="0"/>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16" name="PlaceHolder 2"/>
          <p:cNvSpPr>
            <a:spLocks noGrp="1"/>
          </p:cNvSpPr>
          <p:nvPr>
            <p:ph type="body"/>
          </p:nvPr>
        </p:nvSpPr>
        <p:spPr>
          <a:xfrm>
            <a:off x="495269" y="1604515"/>
            <a:ext cx="8914847" cy="1896808"/>
          </a:xfrm>
          <a:prstGeom prst="rect">
            <a:avLst/>
          </a:prstGeom>
        </p:spPr>
        <p:txBody>
          <a:bodyPr wrap="none" lIns="0" tIns="0" rIns="0" bIns="0"/>
          <a:lstStyle/>
          <a:p>
            <a:endParaRPr/>
          </a:p>
        </p:txBody>
      </p:sp>
      <p:sp>
        <p:nvSpPr>
          <p:cNvPr id="217" name="PlaceHolder 3"/>
          <p:cNvSpPr>
            <a:spLocks noGrp="1"/>
          </p:cNvSpPr>
          <p:nvPr>
            <p:ph type="body"/>
          </p:nvPr>
        </p:nvSpPr>
        <p:spPr>
          <a:xfrm>
            <a:off x="495269" y="3681598"/>
            <a:ext cx="8914847" cy="1896808"/>
          </a:xfrm>
          <a:prstGeom prst="rect">
            <a:avLst/>
          </a:prstGeom>
        </p:spPr>
        <p:txBody>
          <a:bodyPr wrap="none" lIns="0" tIns="0" rIns="0" bIns="0"/>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19"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220"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sp>
        <p:nvSpPr>
          <p:cNvPr id="221" name="PlaceHolder 4"/>
          <p:cNvSpPr>
            <a:spLocks noGrp="1"/>
          </p:cNvSpPr>
          <p:nvPr>
            <p:ph type="body"/>
          </p:nvPr>
        </p:nvSpPr>
        <p:spPr>
          <a:xfrm>
            <a:off x="5063067" y="3681598"/>
            <a:ext cx="4350233" cy="1896808"/>
          </a:xfrm>
          <a:prstGeom prst="rect">
            <a:avLst/>
          </a:prstGeom>
        </p:spPr>
        <p:txBody>
          <a:bodyPr wrap="none" lIns="0" tIns="0" rIns="0" bIns="0"/>
          <a:lstStyle/>
          <a:p>
            <a:endParaRPr/>
          </a:p>
        </p:txBody>
      </p:sp>
      <p:sp>
        <p:nvSpPr>
          <p:cNvPr id="222" name="PlaceHolder 5"/>
          <p:cNvSpPr>
            <a:spLocks noGrp="1"/>
          </p:cNvSpPr>
          <p:nvPr>
            <p:ph type="body"/>
          </p:nvPr>
        </p:nvSpPr>
        <p:spPr>
          <a:xfrm>
            <a:off x="495269" y="3681598"/>
            <a:ext cx="4350233" cy="1896808"/>
          </a:xfrm>
          <a:prstGeom prst="rect">
            <a:avLst/>
          </a:prstGeom>
        </p:spPr>
        <p:txBody>
          <a:bodyPr wrap="none" lIns="0" tIns="0" rIns="0" bIns="0"/>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95269" y="273354"/>
            <a:ext cx="8914847" cy="1145009"/>
          </a:xfrm>
          <a:prstGeom prst="rect">
            <a:avLst/>
          </a:prstGeom>
        </p:spPr>
        <p:txBody>
          <a:bodyPr wrap="none" lIns="0" tIns="0" rIns="0" bIns="0" anchor="ctr"/>
          <a:lstStyle/>
          <a:p>
            <a:pPr algn="ctr"/>
            <a:endParaRPr/>
          </a:p>
        </p:txBody>
      </p:sp>
      <p:sp>
        <p:nvSpPr>
          <p:cNvPr id="224" name="PlaceHolder 2"/>
          <p:cNvSpPr>
            <a:spLocks noGrp="1"/>
          </p:cNvSpPr>
          <p:nvPr>
            <p:ph type="body"/>
          </p:nvPr>
        </p:nvSpPr>
        <p:spPr>
          <a:xfrm>
            <a:off x="495269" y="1604515"/>
            <a:ext cx="4350233" cy="1896808"/>
          </a:xfrm>
          <a:prstGeom prst="rect">
            <a:avLst/>
          </a:prstGeom>
        </p:spPr>
        <p:txBody>
          <a:bodyPr wrap="none" lIns="0" tIns="0" rIns="0" bIns="0"/>
          <a:lstStyle/>
          <a:p>
            <a:endParaRPr/>
          </a:p>
        </p:txBody>
      </p:sp>
      <p:sp>
        <p:nvSpPr>
          <p:cNvPr id="225" name="PlaceHolder 3"/>
          <p:cNvSpPr>
            <a:spLocks noGrp="1"/>
          </p:cNvSpPr>
          <p:nvPr>
            <p:ph type="body"/>
          </p:nvPr>
        </p:nvSpPr>
        <p:spPr>
          <a:xfrm>
            <a:off x="5063067" y="1604515"/>
            <a:ext cx="4350233" cy="1896808"/>
          </a:xfrm>
          <a:prstGeom prst="rect">
            <a:avLst/>
          </a:prstGeom>
        </p:spPr>
        <p:txBody>
          <a:bodyPr wrap="none" lIns="0" tIns="0" rIns="0" bIns="0"/>
          <a:lstStyle/>
          <a:p>
            <a:endParaRPr/>
          </a:p>
        </p:txBody>
      </p:sp>
      <p:pic>
        <p:nvPicPr>
          <p:cNvPr id="226" name="Imatge 225"/>
          <p:cNvPicPr/>
          <p:nvPr/>
        </p:nvPicPr>
        <p:blipFill>
          <a:blip r:embed="rId2" cstate="print"/>
          <a:stretch>
            <a:fillRect/>
          </a:stretch>
        </p:blipFill>
        <p:spPr>
          <a:xfrm>
            <a:off x="5950309" y="3681598"/>
            <a:ext cx="2575047" cy="1896808"/>
          </a:xfrm>
          <a:prstGeom prst="rect">
            <a:avLst/>
          </a:prstGeom>
          <a:ln>
            <a:noFill/>
          </a:ln>
        </p:spPr>
      </p:pic>
      <p:pic>
        <p:nvPicPr>
          <p:cNvPr id="227" name="Imatge 226"/>
          <p:cNvPicPr/>
          <p:nvPr/>
        </p:nvPicPr>
        <p:blipFill>
          <a:blip r:embed="rId2" cstate="print"/>
          <a:stretch>
            <a:fillRect/>
          </a:stretch>
        </p:blipFill>
        <p:spPr>
          <a:xfrm>
            <a:off x="1382511" y="3681598"/>
            <a:ext cx="2575047" cy="1896808"/>
          </a:xfrm>
          <a:prstGeom prst="rect">
            <a:avLst/>
          </a:prstGeom>
          <a:ln>
            <a:noFill/>
          </a:ln>
        </p:spPr>
      </p:pic>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3879850" cy="2830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89300" y="728663"/>
            <a:ext cx="2943225" cy="112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0" y="4321175"/>
            <a:ext cx="9906000" cy="777875"/>
          </a:xfrm>
          <a:prstGeom prst="rect">
            <a:avLst/>
          </a:prstGeom>
          <a:solidFill>
            <a:srgbClr val="C8C8C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s-ES" sz="4200">
              <a:latin typeface="Times New Roman" charset="0"/>
            </a:endParaRPr>
          </a:p>
        </p:txBody>
      </p:sp>
      <p:sp>
        <p:nvSpPr>
          <p:cNvPr id="7" name="Line 6"/>
          <p:cNvSpPr>
            <a:spLocks noChangeShapeType="1"/>
          </p:cNvSpPr>
          <p:nvPr/>
        </p:nvSpPr>
        <p:spPr bwMode="auto">
          <a:xfrm>
            <a:off x="0" y="5135563"/>
            <a:ext cx="9906000" cy="0"/>
          </a:xfrm>
          <a:prstGeom prst="line">
            <a:avLst/>
          </a:prstGeom>
          <a:noFill/>
          <a:ln w="12700">
            <a:solidFill>
              <a:schemeClr val="tx1">
                <a:lumMod val="50000"/>
                <a:lumOff val="50000"/>
              </a:schemeClr>
            </a:solidFill>
            <a:round/>
            <a:headEnd/>
            <a:tailEnd/>
          </a:ln>
          <a:extLst>
            <a:ext uri="{909E8E84-426E-40dd-AFC4-6F175D3DCCD1}">
              <a14:hiddenFill xmlns="" xmlns:a14="http://schemas.microsoft.com/office/drawing/2010/main">
                <a:noFill/>
              </a14:hiddenFill>
            </a:ext>
          </a:extLst>
        </p:spPr>
        <p:txBody>
          <a:bodyPr wrap="none" anchor="ctr"/>
          <a:lstStyle/>
          <a:p>
            <a:pPr>
              <a:defRPr/>
            </a:pPr>
            <a:endParaRPr lang="es-ES_tradnl" sz="4200">
              <a:latin typeface="Times New Roman" charset="0"/>
            </a:endParaRPr>
          </a:p>
        </p:txBody>
      </p:sp>
      <p:sp>
        <p:nvSpPr>
          <p:cNvPr id="8" name="Rectangle 8"/>
          <p:cNvSpPr>
            <a:spLocks noChangeArrowheads="1"/>
          </p:cNvSpPr>
          <p:nvPr/>
        </p:nvSpPr>
        <p:spPr bwMode="auto">
          <a:xfrm>
            <a:off x="0" y="2806700"/>
            <a:ext cx="9906000" cy="1511300"/>
          </a:xfrm>
          <a:prstGeom prst="rect">
            <a:avLst/>
          </a:prstGeom>
          <a:solidFill>
            <a:srgbClr val="021F5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b"/>
          <a:lstStyle/>
          <a:p>
            <a:endParaRPr lang="es-ES" sz="4200">
              <a:latin typeface="Times New Roman" charset="0"/>
            </a:endParaRPr>
          </a:p>
        </p:txBody>
      </p:sp>
      <p:pic>
        <p:nvPicPr>
          <p:cNvPr id="9" name="Imagen 6"/>
          <p:cNvPicPr>
            <a:picLocks noChangeAspect="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7645400" y="5842000"/>
            <a:ext cx="2133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4711" name="Rectangle 7"/>
          <p:cNvSpPr>
            <a:spLocks noGrp="1" noChangeArrowheads="1"/>
          </p:cNvSpPr>
          <p:nvPr>
            <p:ph type="subTitle" idx="1"/>
          </p:nvPr>
        </p:nvSpPr>
        <p:spPr>
          <a:xfrm>
            <a:off x="621049" y="4437904"/>
            <a:ext cx="8423275" cy="548518"/>
          </a:xfrm>
          <a:prstGeom prst="rect">
            <a:avLst/>
          </a:prstGeo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636002" y="2900947"/>
            <a:ext cx="8420100" cy="1276351"/>
          </a:xfrm>
          <a:prstGeom prst="rect">
            <a:avLst/>
          </a:prstGeom>
        </p:spPr>
        <p:txBody>
          <a:bodyPr wrap="square" anchor="b"/>
          <a:lstStyle>
            <a:lvl1pPr>
              <a:defRPr sz="3000"/>
            </a:lvl1pPr>
          </a:lstStyle>
          <a:p>
            <a:r>
              <a:rPr lang="en-US"/>
              <a:t>Titulo de la presentación</a:t>
            </a:r>
          </a:p>
        </p:txBody>
      </p:sp>
    </p:spTree>
    <p:extLst>
      <p:ext uri="{BB962C8B-B14F-4D97-AF65-F5344CB8AC3E}">
        <p14:creationId xmlns="" xmlns:p14="http://schemas.microsoft.com/office/powerpoint/2010/main" val="16043776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4" name="Rectangle 4"/>
          <p:cNvSpPr>
            <a:spLocks noChangeArrowheads="1"/>
          </p:cNvSpPr>
          <p:nvPr/>
        </p:nvSpPr>
        <p:spPr bwMode="auto">
          <a:xfrm>
            <a:off x="4124325" y="2811463"/>
            <a:ext cx="5781675" cy="4046537"/>
          </a:xfrm>
          <a:prstGeom prst="rect">
            <a:avLst/>
          </a:prstGeom>
          <a:solidFill>
            <a:srgbClr val="C8C8C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s-ES" sz="4200">
              <a:latin typeface="Times New Roman" charset="0"/>
            </a:endParaRPr>
          </a:p>
        </p:txBody>
      </p:sp>
      <p:sp>
        <p:nvSpPr>
          <p:cNvPr id="5" name="Rectangle 8"/>
          <p:cNvSpPr>
            <a:spLocks noChangeArrowheads="1"/>
          </p:cNvSpPr>
          <p:nvPr/>
        </p:nvSpPr>
        <p:spPr bwMode="auto">
          <a:xfrm>
            <a:off x="4124325" y="0"/>
            <a:ext cx="5781675" cy="2801938"/>
          </a:xfrm>
          <a:prstGeom prst="rect">
            <a:avLst/>
          </a:prstGeom>
          <a:solidFill>
            <a:srgbClr val="021F5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s-ES" sz="4200">
              <a:latin typeface="Times New Roman" charset="0"/>
            </a:endParaRPr>
          </a:p>
        </p:txBody>
      </p:sp>
      <p:pic>
        <p:nvPicPr>
          <p:cNvPr id="6" name="Imagen 3"/>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92075" y="5984875"/>
            <a:ext cx="1800225"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adroTexto 6"/>
          <p:cNvSpPr txBox="1">
            <a:spLocks noChangeArrowheads="1"/>
          </p:cNvSpPr>
          <p:nvPr userDrawn="1"/>
        </p:nvSpPr>
        <p:spPr bwMode="auto">
          <a:xfrm rot="16200000">
            <a:off x="2441575" y="1098550"/>
            <a:ext cx="27813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a:defRPr/>
            </a:pPr>
            <a:r>
              <a:rPr lang="en-GB" sz="3200" smtClean="0">
                <a:solidFill>
                  <a:srgbClr val="000000"/>
                </a:solidFill>
                <a:latin typeface="Trebuchet MS" charset="0"/>
                <a:cs typeface="Trebuchet MS" charset="0"/>
              </a:rPr>
              <a:t>Activity</a:t>
            </a:r>
          </a:p>
        </p:txBody>
      </p:sp>
      <p:sp>
        <p:nvSpPr>
          <p:cNvPr id="1864711" name="Rectangle 7"/>
          <p:cNvSpPr>
            <a:spLocks noGrp="1" noChangeArrowheads="1"/>
          </p:cNvSpPr>
          <p:nvPr>
            <p:ph type="subTitle" idx="1"/>
          </p:nvPr>
        </p:nvSpPr>
        <p:spPr>
          <a:xfrm>
            <a:off x="4268924" y="2844800"/>
            <a:ext cx="5552411" cy="3953933"/>
          </a:xfrm>
          <a:prstGeom prst="rect">
            <a:avLst/>
          </a:prstGeom>
        </p:spPr>
        <p:txBody>
          <a:bodyPr anchor="t"/>
          <a:lstStyle>
            <a:lvl1pPr marL="0" indent="0">
              <a:buFontTx/>
              <a:buNone/>
              <a:defRPr sz="1800"/>
            </a:lvl1pPr>
          </a:lstStyle>
          <a:p>
            <a:r>
              <a:rPr lang="en-US"/>
              <a:t>Subtítulo de la presentación</a:t>
            </a:r>
          </a:p>
        </p:txBody>
      </p:sp>
      <p:sp>
        <p:nvSpPr>
          <p:cNvPr id="1864713" name="Rectangle 9"/>
          <p:cNvSpPr>
            <a:spLocks noGrp="1" noChangeArrowheads="1"/>
          </p:cNvSpPr>
          <p:nvPr>
            <p:ph type="ctrTitle"/>
          </p:nvPr>
        </p:nvSpPr>
        <p:spPr>
          <a:xfrm>
            <a:off x="4268924" y="1202266"/>
            <a:ext cx="5577809" cy="1557867"/>
          </a:xfrm>
          <a:prstGeom prst="rect">
            <a:avLst/>
          </a:prstGeom>
        </p:spPr>
        <p:txBody>
          <a:bodyPr wrap="square" anchor="b"/>
          <a:lstStyle>
            <a:lvl1pPr>
              <a:defRPr sz="2400"/>
            </a:lvl1pPr>
          </a:lstStyle>
          <a:p>
            <a:r>
              <a:rPr lang="en-US"/>
              <a:t>Titulo de la presentación</a:t>
            </a:r>
          </a:p>
        </p:txBody>
      </p:sp>
    </p:spTree>
    <p:extLst>
      <p:ext uri="{BB962C8B-B14F-4D97-AF65-F5344CB8AC3E}">
        <p14:creationId xmlns="" xmlns:p14="http://schemas.microsoft.com/office/powerpoint/2010/main" val="34271812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Rectangle 3"/>
          <p:cNvSpPr>
            <a:spLocks noChangeArrowheads="1"/>
          </p:cNvSpPr>
          <p:nvPr userDrawn="1"/>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5" name="Line 5"/>
          <p:cNvSpPr>
            <a:spLocks noChangeShapeType="1"/>
          </p:cNvSpPr>
          <p:nvPr userDrawn="1"/>
        </p:nvSpPr>
        <p:spPr bwMode="auto">
          <a:xfrm>
            <a:off x="0" y="1338263"/>
            <a:ext cx="9906000" cy="0"/>
          </a:xfrm>
          <a:prstGeom prst="line">
            <a:avLst/>
          </a:prstGeom>
          <a:noFill/>
          <a:ln w="9525">
            <a:solidFill>
              <a:srgbClr val="7F7F7F"/>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pic>
        <p:nvPicPr>
          <p:cNvPr id="6" name="Picture 7"/>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8542338" y="134938"/>
            <a:ext cx="1247775" cy="90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Marcador de contenido"/>
          <p:cNvSpPr>
            <a:spLocks noGrp="1"/>
          </p:cNvSpPr>
          <p:nvPr>
            <p:ph idx="1"/>
          </p:nvPr>
        </p:nvSpPr>
        <p:spPr>
          <a:xfrm>
            <a:off x="508000" y="1600200"/>
            <a:ext cx="9126538" cy="4997450"/>
          </a:xfrm>
          <a:prstGeom prst="rect">
            <a:avLst/>
          </a:prstGeom>
        </p:spPr>
        <p:txBody>
          <a:bodyPr/>
          <a:lstStyle>
            <a:lvl1pPr marL="0" indent="0">
              <a:spcBef>
                <a:spcPts val="1800"/>
              </a:spcBef>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9" name="Rectangle 4"/>
          <p:cNvSpPr>
            <a:spLocks noGrp="1" noChangeArrowheads="1"/>
          </p:cNvSpPr>
          <p:nvPr>
            <p:ph type="title"/>
          </p:nvPr>
        </p:nvSpPr>
        <p:spPr bwMode="auto">
          <a:xfrm>
            <a:off x="508000" y="115888"/>
            <a:ext cx="7332663"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Tree>
    <p:extLst>
      <p:ext uri="{BB962C8B-B14F-4D97-AF65-F5344CB8AC3E}">
        <p14:creationId xmlns="" xmlns:p14="http://schemas.microsoft.com/office/powerpoint/2010/main" val="39869092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8" name="Rectangle 3"/>
          <p:cNvSpPr>
            <a:spLocks noChangeArrowheads="1"/>
          </p:cNvSpPr>
          <p:nvPr userDrawn="1"/>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6" name="Line 5"/>
          <p:cNvSpPr>
            <a:spLocks noChangeShapeType="1"/>
          </p:cNvSpPr>
          <p:nvPr userDrawn="1"/>
        </p:nvSpPr>
        <p:spPr bwMode="auto">
          <a:xfrm>
            <a:off x="0" y="1338263"/>
            <a:ext cx="9906000" cy="0"/>
          </a:xfrm>
          <a:prstGeom prst="line">
            <a:avLst/>
          </a:prstGeom>
          <a:noFill/>
          <a:ln w="9525">
            <a:solidFill>
              <a:srgbClr val="7F7F7F"/>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pic>
        <p:nvPicPr>
          <p:cNvPr id="7" name="Picture 7"/>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8542338" y="134938"/>
            <a:ext cx="1247775" cy="90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Marcador de contenido"/>
          <p:cNvSpPr>
            <a:spLocks noGrp="1"/>
          </p:cNvSpPr>
          <p:nvPr>
            <p:ph sz="half" idx="1"/>
          </p:nvPr>
        </p:nvSpPr>
        <p:spPr>
          <a:xfrm>
            <a:off x="508002" y="1600200"/>
            <a:ext cx="4486275" cy="4997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76" y="1600200"/>
            <a:ext cx="4487863" cy="4997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10" name="Rectangle 4"/>
          <p:cNvSpPr>
            <a:spLocks noGrp="1" noChangeArrowheads="1"/>
          </p:cNvSpPr>
          <p:nvPr>
            <p:ph type="title"/>
          </p:nvPr>
        </p:nvSpPr>
        <p:spPr bwMode="auto">
          <a:xfrm>
            <a:off x="508000" y="115888"/>
            <a:ext cx="7332663"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Tree>
    <p:extLst>
      <p:ext uri="{BB962C8B-B14F-4D97-AF65-F5344CB8AC3E}">
        <p14:creationId xmlns="" xmlns:p14="http://schemas.microsoft.com/office/powerpoint/2010/main" val="12679866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ólo el título">
    <p:spTree>
      <p:nvGrpSpPr>
        <p:cNvPr id="1" name=""/>
        <p:cNvGrpSpPr/>
        <p:nvPr/>
      </p:nvGrpSpPr>
      <p:grpSpPr>
        <a:xfrm>
          <a:off x="0" y="0"/>
          <a:ext cx="0" cy="0"/>
          <a:chOff x="0" y="0"/>
          <a:chExt cx="0" cy="0"/>
        </a:xfrm>
      </p:grpSpPr>
      <p:sp>
        <p:nvSpPr>
          <p:cNvPr id="6" name="Rectangle 3"/>
          <p:cNvSpPr>
            <a:spLocks noChangeArrowheads="1"/>
          </p:cNvSpPr>
          <p:nvPr userDrawn="1"/>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4" name="Line 5"/>
          <p:cNvSpPr>
            <a:spLocks noChangeShapeType="1"/>
          </p:cNvSpPr>
          <p:nvPr userDrawn="1"/>
        </p:nvSpPr>
        <p:spPr bwMode="auto">
          <a:xfrm>
            <a:off x="0" y="1338263"/>
            <a:ext cx="9906000" cy="0"/>
          </a:xfrm>
          <a:prstGeom prst="line">
            <a:avLst/>
          </a:prstGeom>
          <a:noFill/>
          <a:ln w="9525">
            <a:solidFill>
              <a:srgbClr val="7F7F7F"/>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pic>
        <p:nvPicPr>
          <p:cNvPr id="5" name="Picture 7"/>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8542338" y="134938"/>
            <a:ext cx="1247775" cy="90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4"/>
          <p:cNvSpPr>
            <a:spLocks noGrp="1" noChangeArrowheads="1"/>
          </p:cNvSpPr>
          <p:nvPr>
            <p:ph type="title"/>
          </p:nvPr>
        </p:nvSpPr>
        <p:spPr bwMode="auto">
          <a:xfrm>
            <a:off x="508000" y="115888"/>
            <a:ext cx="7332663"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Título de la página</a:t>
            </a:r>
          </a:p>
        </p:txBody>
      </p:sp>
    </p:spTree>
    <p:extLst>
      <p:ext uri="{BB962C8B-B14F-4D97-AF65-F5344CB8AC3E}">
        <p14:creationId xmlns="" xmlns:p14="http://schemas.microsoft.com/office/powerpoint/2010/main" val="944597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30"/>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0" y="762000"/>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01"/>
            <a:ext cx="9906000" cy="1071563"/>
          </a:xfrm>
          <a:prstGeom prst="rect">
            <a:avLst/>
          </a:prstGeom>
          <a:solidFill>
            <a:srgbClr val="C8C8C8"/>
          </a:solidFill>
          <a:ln w="9525">
            <a:noFill/>
            <a:miter lim="800000"/>
            <a:headEnd/>
            <a:tailEnd/>
          </a:ln>
          <a:effectLst/>
        </p:spPr>
        <p:txBody>
          <a:bodyPr wrap="none"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73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anchor="ctr"/>
          <a:lstStyle/>
          <a:p>
            <a:pPr>
              <a:defRPr/>
            </a:pPr>
            <a:endParaRPr lang="es-ES"/>
          </a:p>
        </p:txBody>
      </p:sp>
      <p:sp>
        <p:nvSpPr>
          <p:cNvPr id="9" name="Rectangle 8"/>
          <p:cNvSpPr>
            <a:spLocks noChangeArrowheads="1"/>
          </p:cNvSpPr>
          <p:nvPr/>
        </p:nvSpPr>
        <p:spPr bwMode="auto">
          <a:xfrm>
            <a:off x="0" y="2819400"/>
            <a:ext cx="9906000" cy="762000"/>
          </a:xfrm>
          <a:prstGeom prst="rect">
            <a:avLst/>
          </a:prstGeom>
          <a:solidFill>
            <a:srgbClr val="002E67"/>
          </a:solidFill>
          <a:ln w="9525">
            <a:noFill/>
            <a:miter lim="800000"/>
            <a:headEnd/>
            <a:tailEnd/>
          </a:ln>
          <a:effectLst/>
        </p:spPr>
        <p:txBody>
          <a:bodyPr wrap="none" anchor="ctr"/>
          <a:lstStyle/>
          <a:p>
            <a:pPr>
              <a:defRPr/>
            </a:pPr>
            <a:endParaRPr lang="es-ES"/>
          </a:p>
        </p:txBody>
      </p:sp>
      <p:sp>
        <p:nvSpPr>
          <p:cNvPr id="1864711" name="Rectangle 7"/>
          <p:cNvSpPr>
            <a:spLocks noGrp="1" noChangeArrowheads="1"/>
          </p:cNvSpPr>
          <p:nvPr>
            <p:ph type="subTitle" idx="1"/>
          </p:nvPr>
        </p:nvSpPr>
        <p:spPr>
          <a:xfrm>
            <a:off x="741440" y="3595690"/>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8"/>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38" y="4407054"/>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84"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5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8"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20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4"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91"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55"/>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41"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21"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28"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708"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08"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0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0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8"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6"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75"/>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6F2A535-EFA9-491F-9368-74C5EFA57FAC}" type="datetime1">
              <a:rPr lang="es-ES"/>
              <a:pPr>
                <a:defRPr/>
              </a:pPr>
              <a:t>25/05/2014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C6043-775D-4B1D-8BA6-B70DA6C0FD7D}"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21"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21"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42C875B-2056-426F-9270-C1D66304558C}" type="datetime1">
              <a:rPr lang="es-ES"/>
              <a:pPr>
                <a:defRPr/>
              </a:pPr>
              <a:t>25/05/2014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828DBD-03F6-4212-AAD1-609AE7024E9C}" type="slidenum">
              <a:rPr lang="en-US"/>
              <a:pPr>
                <a:defRPr/>
              </a:pPr>
              <a:t>‹Nº›</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55"/>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965474AE-094A-4AF3-BD9B-FFB09F30A611}" type="datetime1">
              <a:rPr lang="es-ES"/>
              <a:pPr>
                <a:defRPr/>
              </a:pPr>
              <a:t>25/05/2014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C420C-6DA6-41A6-9793-A6EBDF1AD0E5}" type="slidenum">
              <a:rPr lang="en-US"/>
              <a:pPr>
                <a:defRPr/>
              </a:pPr>
              <a:t>‹Nº›</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6" y="1600215"/>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15"/>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ACAF2DAD-158E-4BF5-89BD-10B3897A6E43}" type="datetime1">
              <a:rPr lang="es-ES"/>
              <a:pPr>
                <a:defRPr/>
              </a:pPr>
              <a:t>25/05/2014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CA0FA-45B1-4192-8668-2DF7FC43AF03}" type="slidenum">
              <a:rPr lang="en-US"/>
              <a:pPr>
                <a:defRPr/>
              </a:pPr>
              <a:t>‹Nº›</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408"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40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B7AC84C0-6E47-4115-9E09-7EAE04FA108B}" type="datetime1">
              <a:rPr lang="es-ES"/>
              <a:pPr>
                <a:defRPr/>
              </a:pPr>
              <a:t>25/05/2014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30596B-B2BC-421A-BF7A-1365F2C98F8B}" type="slidenum">
              <a:rPr lang="en-US"/>
              <a:pPr>
                <a:defRPr/>
              </a:pPr>
              <a:t>‹Nº›</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FAB3744F-6C37-4E24-BBEC-00D0EE4F2B57}" type="datetime1">
              <a:rPr lang="es-ES"/>
              <a:pPr>
                <a:defRPr/>
              </a:pPr>
              <a:t>25/05/2014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51D1B9-8C89-4C99-B55E-D385ADEE52C8}" type="slidenum">
              <a:rPr lang="en-US"/>
              <a:pPr>
                <a:defRPr/>
              </a:pPr>
              <a:t>‹Nº›</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8DB6099-3824-4C0C-9B65-60E550F5C3ED}" type="datetime1">
              <a:rPr lang="es-ES"/>
              <a:pPr>
                <a:defRPr/>
              </a:pPr>
              <a:t>25/05/2014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14603-19C7-450E-A402-A3F1ADDA0F07}" type="slidenum">
              <a:rPr lang="en-US"/>
              <a:pPr>
                <a:defRPr/>
              </a:pPr>
              <a:t>‹Nº›</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0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C8A30592-CA71-4A62-9A86-3C9A13D95B58}" type="datetime1">
              <a:rPr lang="es-ES"/>
              <a:pPr>
                <a:defRPr/>
              </a:pPr>
              <a:t>25/05/2014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C5190-2152-47E4-85AB-9421C4F74DA6}" type="slidenum">
              <a:rPr lang="en-US"/>
              <a:pPr>
                <a:defRPr/>
              </a:pPr>
              <a:t>‹Nº›</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631EB765-C4CC-44EC-97F4-EA38FB120C79}" type="datetime1">
              <a:rPr lang="es-ES"/>
              <a:pPr>
                <a:defRPr/>
              </a:pPr>
              <a:t>25/05/2014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45DC2E-CF6D-4894-8409-B639E1A9FBF5}" type="slidenum">
              <a:rPr lang="en-US"/>
              <a:pPr>
                <a:defRPr/>
              </a:pPr>
              <a:t>‹Nº›</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67ED3F6A-60F7-41B9-B461-33C150DB5D27}" type="datetime1">
              <a:rPr lang="es-ES"/>
              <a:pPr>
                <a:defRPr/>
              </a:pPr>
              <a:t>25/05/2014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3996C2-0BD4-4094-9FC7-9340FC846FB6}" type="slidenum">
              <a:rPr lang="en-US"/>
              <a:pPr>
                <a:defRPr/>
              </a:pPr>
              <a:t>‹Nº›</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93"/>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10" y="274693"/>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07D6492E-EB36-4E10-B587-689BE9E03716}" type="datetime1">
              <a:rPr lang="es-ES"/>
              <a:pPr>
                <a:defRPr/>
              </a:pPr>
              <a:t>25/05/2014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5DBFC3-2026-486C-9D95-64E2E688FB45}"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30"/>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2"/>
            <a:ext cx="6934200" cy="1752600"/>
          </a:xfrm>
        </p:spPr>
        <p:txBody>
          <a:bodyPr/>
          <a:lstStyle>
            <a:lvl1pPr marL="0" indent="0" algn="ctr">
              <a:buNone/>
              <a:defRPr/>
            </a:lvl1pPr>
            <a:lvl2pPr marL="456964" indent="0" algn="ctr">
              <a:buNone/>
              <a:defRPr/>
            </a:lvl2pPr>
            <a:lvl3pPr marL="913928" indent="0" algn="ctr">
              <a:buNone/>
              <a:defRPr/>
            </a:lvl3pPr>
            <a:lvl4pPr marL="1370891" indent="0" algn="ctr">
              <a:buNone/>
              <a:defRPr/>
            </a:lvl4pPr>
            <a:lvl5pPr marL="1827855" indent="0" algn="ctr">
              <a:buNone/>
              <a:defRPr/>
            </a:lvl5pPr>
            <a:lvl6pPr marL="2284820" indent="0" algn="ctr">
              <a:buNone/>
              <a:defRPr/>
            </a:lvl6pPr>
            <a:lvl7pPr marL="2741787" indent="0" algn="ctr">
              <a:buNone/>
              <a:defRPr/>
            </a:lvl7pPr>
            <a:lvl8pPr marL="3198747" indent="0" algn="ctr">
              <a:buNone/>
              <a:defRPr/>
            </a:lvl8pPr>
            <a:lvl9pPr marL="3655711"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7D65283E-DF75-4C7B-9BA9-3CF471AB5812}"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1A78-76D1-4B41-950A-9E6BEBDF11FF}"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2884EC80-EDE3-4C64-9C8E-5CE2037FF590}"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70710-38B6-4DE1-9D0C-B67914F6F029}"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fld id="{7D293F9B-8882-426D-9196-8F55D063C517}"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8E40B6-8415-4528-A814-D5089AA7788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29201"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fld id="{FABD467C-854E-4AD1-9E30-D72BFD2EE588}"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2083D-6573-4035-B6B0-E851BBD2951B}"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fld id="{89ECC378-02BF-4B11-9F49-45035908B62A}" type="datetime1">
              <a:rPr lang="es-ES">
                <a:solidFill>
                  <a:srgbClr val="000000"/>
                </a:solidFill>
              </a:rPr>
              <a:pPr>
                <a:defRPr/>
              </a:pPr>
              <a:t>25/05/2014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7A26F-8E31-45BC-9528-A64FBAB51B65}"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56FF00B-ACF1-4052-8F19-FFF49E1946D7}" type="datetime1">
              <a:rPr lang="es-ES">
                <a:solidFill>
                  <a:srgbClr val="000000"/>
                </a:solidFill>
              </a:rPr>
              <a:pPr>
                <a:defRPr/>
              </a:pPr>
              <a:t>25/05/2014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2DE33A-3EFE-4F96-A03E-163D2ADB359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461AEA5-6B82-4AAA-AB6C-364CF7679E1F}" type="datetime1">
              <a:rPr lang="es-ES">
                <a:solidFill>
                  <a:srgbClr val="000000"/>
                </a:solidFill>
              </a:rPr>
              <a:pPr>
                <a:defRPr/>
              </a:pPr>
              <a:t>25/05/2014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AFCD777-608F-4559-8FD3-FE7FF749463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7A8B55A2-8DA9-47D9-B23E-20B60C31B57A}"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F4A07-1B6C-4861-9F83-61763929C142}"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fld id="{8EBF3ACF-5DD8-473C-80B6-A4E4DFFB3056}" type="datetime1">
              <a:rPr lang="es-ES">
                <a:solidFill>
                  <a:srgbClr val="000000"/>
                </a:solidFill>
              </a:rPr>
              <a:pPr>
                <a:defRPr/>
              </a:pPr>
              <a:t>25/05/2014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9C86E-35FA-49AB-B8E9-AD20B4912824}"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B035E2D1-8603-4A87-8747-B624A70195ED}"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17AD1-775F-478D-BEB6-22C32036BE4E}"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2" y="274649"/>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2" y="274649"/>
            <a:ext cx="65341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fld id="{1BC0E3C6-8FAD-4D54-B456-088083CDDDCE}" type="datetime1">
              <a:rPr lang="es-ES">
                <a:solidFill>
                  <a:srgbClr val="000000"/>
                </a:solidFill>
              </a:rPr>
              <a:pPr>
                <a:defRPr/>
              </a:pPr>
              <a:t>25/05/2014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6AE08A-AD14-46AE-8C37-CB95B5F11CEC}"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95300" y="274649"/>
            <a:ext cx="89154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1C768EBA-500B-4D8C-BB6C-3239CD59D950}" type="datetime1">
              <a:rPr lang="es-ES">
                <a:solidFill>
                  <a:srgbClr val="000000"/>
                </a:solidFill>
              </a:rPr>
              <a:pPr>
                <a:defRPr/>
              </a:pPr>
              <a:t>25/05/2014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2C9935-D671-4B2D-8493-E807FA4A168D}" type="slidenum">
              <a:rPr lang="en-US">
                <a:solidFill>
                  <a:srgbClr val="000000"/>
                </a:solidFill>
              </a:rPr>
              <a:pPr>
                <a:defRPr/>
              </a:pPr>
              <a:t>‹Nº›</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9"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506" y="273129"/>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9"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a:blip r:embed="rId2" cstate="print"/>
          <a:srcRect/>
          <a:stretch>
            <a:fillRect/>
          </a:stretch>
        </p:blipFill>
        <p:spPr bwMode="auto">
          <a:xfrm>
            <a:off x="3" y="5"/>
            <a:ext cx="3879850" cy="2830513"/>
          </a:xfrm>
          <a:prstGeom prst="rect">
            <a:avLst/>
          </a:prstGeom>
          <a:noFill/>
        </p:spPr>
      </p:pic>
      <p:pic>
        <p:nvPicPr>
          <p:cNvPr id="1864707" name="Picture 3"/>
          <p:cNvPicPr>
            <a:picLocks noChangeAspect="1" noChangeArrowheads="1"/>
          </p:cNvPicPr>
          <p:nvPr/>
        </p:nvPicPr>
        <p:blipFill>
          <a:blip r:embed="rId3" cstate="print"/>
          <a:srcRect/>
          <a:stretch>
            <a:fillRect/>
          </a:stretch>
        </p:blipFill>
        <p:spPr bwMode="auto">
          <a:xfrm>
            <a:off x="2971803" y="762001"/>
            <a:ext cx="3844926" cy="1327150"/>
          </a:xfrm>
          <a:prstGeom prst="rect">
            <a:avLst/>
          </a:prstGeom>
          <a:noFill/>
        </p:spPr>
      </p:pic>
      <p:sp>
        <p:nvSpPr>
          <p:cNvPr id="1864708" name="Rectangle 4"/>
          <p:cNvSpPr>
            <a:spLocks noChangeArrowheads="1"/>
          </p:cNvSpPr>
          <p:nvPr/>
        </p:nvSpPr>
        <p:spPr bwMode="auto">
          <a:xfrm>
            <a:off x="0" y="3581411"/>
            <a:ext cx="9906000" cy="1071563"/>
          </a:xfrm>
          <a:prstGeom prst="rect">
            <a:avLst/>
          </a:prstGeom>
          <a:solidFill>
            <a:srgbClr val="C8C8C8"/>
          </a:solidFill>
          <a:ln w="9525">
            <a:noFill/>
            <a:miter lim="800000"/>
            <a:headEnd/>
            <a:tailEnd/>
          </a:ln>
          <a:effectLst/>
        </p:spPr>
        <p:txBody>
          <a:bodyPr wrap="none" lIns="91393" tIns="45697" rIns="91393" bIns="45697" anchor="ctr"/>
          <a:lstStyle/>
          <a:p>
            <a:endParaRPr lang="es-ES" smtClean="0"/>
          </a:p>
        </p:txBody>
      </p:sp>
      <p:pic>
        <p:nvPicPr>
          <p:cNvPr id="1864709" name="Picture 5"/>
          <p:cNvPicPr>
            <a:picLocks noChangeAspect="1" noChangeArrowheads="1"/>
          </p:cNvPicPr>
          <p:nvPr/>
        </p:nvPicPr>
        <p:blipFill>
          <a:blip r:embed="rId4" cstate="print"/>
          <a:srcRect/>
          <a:stretch>
            <a:fillRect/>
          </a:stretch>
        </p:blipFill>
        <p:spPr bwMode="auto">
          <a:xfrm>
            <a:off x="330200" y="5943605"/>
            <a:ext cx="1238250" cy="474663"/>
          </a:xfrm>
          <a:prstGeom prst="rect">
            <a:avLst/>
          </a:prstGeom>
          <a:noFill/>
        </p:spPr>
      </p:pic>
      <p:sp>
        <p:nvSpPr>
          <p:cNvPr id="1864710"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endParaRPr lang="es-ES" smtClean="0"/>
          </a:p>
        </p:txBody>
      </p:sp>
      <p:sp>
        <p:nvSpPr>
          <p:cNvPr id="1864711" name="Rectangle 7"/>
          <p:cNvSpPr>
            <a:spLocks noGrp="1" noChangeArrowheads="1"/>
          </p:cNvSpPr>
          <p:nvPr>
            <p:ph type="subTitle" idx="1"/>
          </p:nvPr>
        </p:nvSpPr>
        <p:spPr>
          <a:xfrm>
            <a:off x="741367" y="3595691"/>
            <a:ext cx="8423275" cy="841375"/>
          </a:xfrm>
        </p:spPr>
        <p:txBody>
          <a:bodyPr/>
          <a:lstStyle>
            <a:lvl1pPr marL="0" indent="0">
              <a:buFontTx/>
              <a:buNone/>
              <a:defRPr sz="2000"/>
            </a:lvl1pPr>
          </a:lstStyle>
          <a:p>
            <a:r>
              <a:rPr lang="en-US"/>
              <a:t>Subtítulo de la presentación</a:t>
            </a:r>
          </a:p>
        </p:txBody>
      </p:sp>
      <p:sp>
        <p:nvSpPr>
          <p:cNvPr id="1864712"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endParaRPr lang="es-ES" smtClean="0"/>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11"/>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146682" y="1600200"/>
            <a:ext cx="4487863" cy="499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95300" y="274638"/>
            <a:ext cx="89154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535114"/>
            <a:ext cx="4376738"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384" y="1535114"/>
            <a:ext cx="4378325" cy="639762"/>
          </a:xfrm>
        </p:spPr>
        <p:txBody>
          <a:bodyPr anchor="b"/>
          <a:lstStyle>
            <a:lvl1pPr marL="0" indent="0">
              <a:buNone/>
              <a:defRPr sz="2400" b="1"/>
            </a:lvl1pPr>
            <a:lvl2pPr marL="456964" indent="0">
              <a:buNone/>
              <a:defRPr sz="2000" b="1"/>
            </a:lvl2pPr>
            <a:lvl3pPr marL="913928" indent="0">
              <a:buNone/>
              <a:defRPr sz="1800" b="1"/>
            </a:lvl3pPr>
            <a:lvl4pPr marL="1370891" indent="0">
              <a:buNone/>
              <a:defRPr sz="1600" b="1"/>
            </a:lvl4pPr>
            <a:lvl5pPr marL="1827855" indent="0">
              <a:buNone/>
              <a:defRPr sz="1600" b="1"/>
            </a:lvl5pPr>
            <a:lvl6pPr marL="2284820" indent="0">
              <a:buNone/>
              <a:defRPr sz="1600" b="1"/>
            </a:lvl6pPr>
            <a:lvl7pPr marL="2741787" indent="0">
              <a:buNone/>
              <a:defRPr sz="1600" b="1"/>
            </a:lvl7pPr>
            <a:lvl8pPr marL="3198747" indent="0">
              <a:buNone/>
              <a:defRPr sz="1600" b="1"/>
            </a:lvl8pPr>
            <a:lvl9pPr marL="365571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pPr lvl="0"/>
            <a:endParaRPr lang="es-ES" noProof="0" smtClean="0"/>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2" y="273050"/>
            <a:ext cx="3259138"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3499" y="27306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2" y="1435104"/>
            <a:ext cx="3259138" cy="4691063"/>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513"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513" y="612775"/>
            <a:ext cx="5943600" cy="4114800"/>
          </a:xfrm>
        </p:spPr>
        <p:txBody>
          <a:bodyPr/>
          <a:lstStyle>
            <a:lvl1pPr marL="0" indent="0">
              <a:buNone/>
              <a:defRPr sz="3200"/>
            </a:lvl1pPr>
            <a:lvl2pPr marL="456964" indent="0">
              <a:buNone/>
              <a:defRPr sz="2800"/>
            </a:lvl2pPr>
            <a:lvl3pPr marL="913928" indent="0">
              <a:buNone/>
              <a:defRPr sz="2400"/>
            </a:lvl3pPr>
            <a:lvl4pPr marL="1370891" indent="0">
              <a:buNone/>
              <a:defRPr sz="2000"/>
            </a:lvl4pPr>
            <a:lvl5pPr marL="1827855" indent="0">
              <a:buNone/>
              <a:defRPr sz="2000"/>
            </a:lvl5pPr>
            <a:lvl6pPr marL="2284820" indent="0">
              <a:buNone/>
              <a:defRPr sz="2000"/>
            </a:lvl6pPr>
            <a:lvl7pPr marL="2741787" indent="0">
              <a:buNone/>
              <a:defRPr sz="2000"/>
            </a:lvl7pPr>
            <a:lvl8pPr marL="3198747" indent="0">
              <a:buNone/>
              <a:defRPr sz="2000"/>
            </a:lvl8pPr>
            <a:lvl9pPr marL="3655711" indent="0">
              <a:buNone/>
              <a:defRPr sz="2000"/>
            </a:lvl9pPr>
          </a:lstStyle>
          <a:p>
            <a:endParaRPr lang="es-ES"/>
          </a:p>
        </p:txBody>
      </p:sp>
      <p:sp>
        <p:nvSpPr>
          <p:cNvPr id="4" name="3 Marcador de texto"/>
          <p:cNvSpPr>
            <a:spLocks noGrp="1"/>
          </p:cNvSpPr>
          <p:nvPr>
            <p:ph type="body" sz="half" idx="2"/>
          </p:nvPr>
        </p:nvSpPr>
        <p:spPr>
          <a:xfrm>
            <a:off x="1941513" y="5367338"/>
            <a:ext cx="5943600" cy="804862"/>
          </a:xfrm>
        </p:spPr>
        <p:txBody>
          <a:bodyPr/>
          <a:lstStyle>
            <a:lvl1pPr marL="0" indent="0">
              <a:buNone/>
              <a:defRPr sz="1400"/>
            </a:lvl1pPr>
            <a:lvl2pPr marL="456964" indent="0">
              <a:buNone/>
              <a:defRPr sz="1200"/>
            </a:lvl2pPr>
            <a:lvl3pPr marL="913928" indent="0">
              <a:buNone/>
              <a:defRPr sz="1000"/>
            </a:lvl3pPr>
            <a:lvl4pPr marL="1370891" indent="0">
              <a:buNone/>
              <a:defRPr sz="900"/>
            </a:lvl4pPr>
            <a:lvl5pPr marL="1827855" indent="0">
              <a:buNone/>
              <a:defRPr sz="900"/>
            </a:lvl5pPr>
            <a:lvl6pPr marL="2284820" indent="0">
              <a:buNone/>
              <a:defRPr sz="900"/>
            </a:lvl6pPr>
            <a:lvl7pPr marL="2741787" indent="0">
              <a:buNone/>
              <a:defRPr sz="900"/>
            </a:lvl7pPr>
            <a:lvl8pPr marL="3198747" indent="0">
              <a:buNone/>
              <a:defRPr sz="900"/>
            </a:lvl8pPr>
            <a:lvl9pPr marL="3655711" indent="0">
              <a:buNone/>
              <a:defRPr sz="900"/>
            </a:lvl9pPr>
          </a:lstStyle>
          <a:p>
            <a:pPr lvl="0"/>
            <a:r>
              <a:rPr lang="es-ES" smtClean="0"/>
              <a:t>Haga clic para modificar el estilo de texto del patrón</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53300" y="115888"/>
            <a:ext cx="2281238" cy="64817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08003" y="115888"/>
            <a:ext cx="6692901" cy="64817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8004" y="115888"/>
            <a:ext cx="7332663" cy="576262"/>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08005" y="1600200"/>
            <a:ext cx="4486275" cy="49974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146682" y="1600211"/>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146682" y="4175136"/>
            <a:ext cx="4487863" cy="2422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08002" y="115888"/>
            <a:ext cx="9126538" cy="64817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3" y="52"/>
            <a:ext cx="3879850" cy="283051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971802" y="762001"/>
            <a:ext cx="3844926" cy="1327150"/>
          </a:xfrm>
          <a:prstGeom prst="rect">
            <a:avLst/>
          </a:prstGeom>
          <a:noFill/>
          <a:ln w="9525">
            <a:noFill/>
            <a:miter lim="800000"/>
            <a:headEnd/>
            <a:tailEnd/>
          </a:ln>
        </p:spPr>
      </p:pic>
      <p:sp>
        <p:nvSpPr>
          <p:cNvPr id="6" name="Rectangle 4"/>
          <p:cNvSpPr>
            <a:spLocks noChangeArrowheads="1"/>
          </p:cNvSpPr>
          <p:nvPr/>
        </p:nvSpPr>
        <p:spPr bwMode="auto">
          <a:xfrm>
            <a:off x="0" y="3581412"/>
            <a:ext cx="9906000" cy="1071563"/>
          </a:xfrm>
          <a:prstGeom prst="rect">
            <a:avLst/>
          </a:prstGeom>
          <a:solidFill>
            <a:srgbClr val="C8C8C8"/>
          </a:solidFill>
          <a:ln w="9525">
            <a:noFill/>
            <a:miter lim="800000"/>
            <a:headEnd/>
            <a:tailEnd/>
          </a:ln>
          <a:effectLst/>
        </p:spPr>
        <p:txBody>
          <a:bodyPr wrap="none" lIns="91393" tIns="45697" rIns="91393" bIns="45697" anchor="ctr"/>
          <a:lstStyle/>
          <a:p>
            <a:pPr>
              <a:defRPr/>
            </a:pPr>
            <a:endParaRPr lang="es-ES"/>
          </a:p>
        </p:txBody>
      </p:sp>
      <p:pic>
        <p:nvPicPr>
          <p:cNvPr id="7" name="Picture 5"/>
          <p:cNvPicPr>
            <a:picLocks noChangeAspect="1" noChangeArrowheads="1"/>
          </p:cNvPicPr>
          <p:nvPr/>
        </p:nvPicPr>
        <p:blipFill>
          <a:blip r:embed="rId4" cstate="print"/>
          <a:srcRect/>
          <a:stretch>
            <a:fillRect/>
          </a:stretch>
        </p:blipFill>
        <p:spPr bwMode="auto">
          <a:xfrm>
            <a:off x="330200" y="5943650"/>
            <a:ext cx="1238250" cy="474663"/>
          </a:xfrm>
          <a:prstGeom prst="rect">
            <a:avLst/>
          </a:prstGeom>
          <a:noFill/>
          <a:ln w="9525">
            <a:noFill/>
            <a:miter lim="800000"/>
            <a:headEnd/>
            <a:tailEnd/>
          </a:ln>
        </p:spPr>
      </p:pic>
      <p:sp>
        <p:nvSpPr>
          <p:cNvPr id="8" name="Line 6"/>
          <p:cNvSpPr>
            <a:spLocks noChangeShapeType="1"/>
          </p:cNvSpPr>
          <p:nvPr/>
        </p:nvSpPr>
        <p:spPr bwMode="auto">
          <a:xfrm>
            <a:off x="0" y="4724400"/>
            <a:ext cx="9906000" cy="0"/>
          </a:xfrm>
          <a:prstGeom prst="line">
            <a:avLst/>
          </a:prstGeom>
          <a:noFill/>
          <a:ln w="12700">
            <a:solidFill>
              <a:schemeClr val="tx1"/>
            </a:solidFill>
            <a:round/>
            <a:headEnd/>
            <a:tailEnd/>
          </a:ln>
          <a:effectLst/>
        </p:spPr>
        <p:txBody>
          <a:bodyPr wrap="none" lIns="91393" tIns="45697" rIns="91393" bIns="45697" anchor="ctr"/>
          <a:lstStyle/>
          <a:p>
            <a:pPr>
              <a:defRPr/>
            </a:pPr>
            <a:endParaRPr lang="es-ES"/>
          </a:p>
        </p:txBody>
      </p:sp>
      <p:sp>
        <p:nvSpPr>
          <p:cNvPr id="9" name="Rectangle 8"/>
          <p:cNvSpPr>
            <a:spLocks noChangeArrowheads="1"/>
          </p:cNvSpPr>
          <p:nvPr/>
        </p:nvSpPr>
        <p:spPr bwMode="auto">
          <a:xfrm>
            <a:off x="0" y="2819401"/>
            <a:ext cx="9906000" cy="7620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p>
        </p:txBody>
      </p:sp>
      <p:sp>
        <p:nvSpPr>
          <p:cNvPr id="1864711" name="Rectangle 7"/>
          <p:cNvSpPr>
            <a:spLocks noGrp="1" noChangeArrowheads="1"/>
          </p:cNvSpPr>
          <p:nvPr>
            <p:ph type="subTitle" idx="1"/>
          </p:nvPr>
        </p:nvSpPr>
        <p:spPr>
          <a:xfrm>
            <a:off x="741404" y="3595691"/>
            <a:ext cx="8423275" cy="841375"/>
          </a:xfrm>
        </p:spPr>
        <p:txBody>
          <a:bodyPr/>
          <a:lstStyle>
            <a:lvl1pPr marL="0" indent="0">
              <a:buFontTx/>
              <a:buNone/>
              <a:defRPr sz="2000"/>
            </a:lvl1pPr>
          </a:lstStyle>
          <a:p>
            <a:r>
              <a:rPr lang="en-US"/>
              <a:t>Subtítulo de la presentación</a:t>
            </a:r>
          </a:p>
        </p:txBody>
      </p:sp>
      <p:sp>
        <p:nvSpPr>
          <p:cNvPr id="1864713" name="Rectangle 9"/>
          <p:cNvSpPr>
            <a:spLocks noGrp="1" noChangeArrowheads="1"/>
          </p:cNvSpPr>
          <p:nvPr>
            <p:ph type="ctrTitle"/>
          </p:nvPr>
        </p:nvSpPr>
        <p:spPr>
          <a:xfrm>
            <a:off x="742950" y="2814639"/>
            <a:ext cx="8420100" cy="747712"/>
          </a:xfrm>
        </p:spPr>
        <p:txBody>
          <a:bodyPr wrap="square" anchor="ctr"/>
          <a:lstStyle>
            <a:lvl1pPr>
              <a:defRPr sz="3000"/>
            </a:lvl1pPr>
          </a:lstStyle>
          <a:p>
            <a:r>
              <a:rPr lang="en-US"/>
              <a:t>Titulo de la presentación</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640" y="4406979"/>
            <a:ext cx="8420100" cy="1362075"/>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640" y="2906722"/>
            <a:ext cx="8420100" cy="1500187"/>
          </a:xfrm>
        </p:spPr>
        <p:txBody>
          <a:bodyPr anchor="b"/>
          <a:lstStyle>
            <a:lvl1pPr marL="0" indent="0">
              <a:buNone/>
              <a:defRPr sz="2000"/>
            </a:lvl1pPr>
            <a:lvl2pPr marL="456964" indent="0">
              <a:buNone/>
              <a:defRPr sz="1800"/>
            </a:lvl2pPr>
            <a:lvl3pPr marL="913928" indent="0">
              <a:buNone/>
              <a:defRPr sz="1600"/>
            </a:lvl3pPr>
            <a:lvl4pPr marL="1370891" indent="0">
              <a:buNone/>
              <a:defRPr sz="1400"/>
            </a:lvl4pPr>
            <a:lvl5pPr marL="1827855" indent="0">
              <a:buNone/>
              <a:defRPr sz="1400"/>
            </a:lvl5pPr>
            <a:lvl6pPr marL="2284820" indent="0">
              <a:buNone/>
              <a:defRPr sz="1400"/>
            </a:lvl6pPr>
            <a:lvl7pPr marL="2741787" indent="0">
              <a:buNone/>
              <a:defRPr sz="1400"/>
            </a:lvl7pPr>
            <a:lvl8pPr marL="3198747" indent="0">
              <a:buNone/>
              <a:defRPr sz="1400"/>
            </a:lvl8pPr>
            <a:lvl9pPr marL="3655711" indent="0">
              <a:buNone/>
              <a:defRPr sz="14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3.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4.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6.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8.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theme" Target="../theme/theme19.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image" Target="../media/image1.png"/><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2.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3.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theme" Target="../theme/theme24.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25.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theme" Target="../theme/theme26.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317.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theme" Target="../theme/theme27.xml"/><Relationship Id="rId5" Type="http://schemas.openxmlformats.org/officeDocument/2006/relationships/slideLayout" Target="../slideLayouts/slideLayout319.xml"/><Relationship Id="rId4" Type="http://schemas.openxmlformats.org/officeDocument/2006/relationships/slideLayout" Target="../slideLayouts/slideLayout31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28.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1.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pn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chemeClr val="tx1"/>
              </a:solidFill>
              <a:latin typeface="Arial" charset="0"/>
            </a:endParaRPr>
          </a:p>
        </p:txBody>
      </p:sp>
      <p:sp>
        <p:nvSpPr>
          <p:cNvPr id="614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6151" name="Picture 7"/>
          <p:cNvPicPr>
            <a:picLocks noChangeAspect="1" noChangeArrowheads="1"/>
          </p:cNvPicPr>
          <p:nvPr/>
        </p:nvPicPr>
        <p:blipFill>
          <a:blip r:embed="rId14"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6" r:id="rId1"/>
    <p:sldLayoutId id="2147493039" r:id="rId2"/>
    <p:sldLayoutId id="2147493040" r:id="rId3"/>
    <p:sldLayoutId id="2147493041" r:id="rId4"/>
    <p:sldLayoutId id="2147493042" r:id="rId5"/>
    <p:sldLayoutId id="2147493043" r:id="rId6"/>
    <p:sldLayoutId id="2147493044" r:id="rId7"/>
    <p:sldLayoutId id="2147493045" r:id="rId8"/>
    <p:sldLayoutId id="2147493046" r:id="rId9"/>
    <p:sldLayoutId id="2147493047" r:id="rId10"/>
    <p:sldLayoutId id="2147493048" r:id="rId11"/>
    <p:sldLayoutId id="2147493049"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614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24" r:id="rId1"/>
    <p:sldLayoutId id="2147493325" r:id="rId2"/>
    <p:sldLayoutId id="2147493326" r:id="rId3"/>
    <p:sldLayoutId id="2147493327" r:id="rId4"/>
    <p:sldLayoutId id="2147493328" r:id="rId5"/>
    <p:sldLayoutId id="2147493329" r:id="rId6"/>
    <p:sldLayoutId id="2147493330" r:id="rId7"/>
    <p:sldLayoutId id="2147493331" r:id="rId8"/>
    <p:sldLayoutId id="2147493332" r:id="rId9"/>
    <p:sldLayoutId id="2147493333" r:id="rId10"/>
    <p:sldLayoutId id="2147493334" r:id="rId11"/>
    <p:sldLayoutId id="2147493335" r:id="rId12"/>
    <p:sldLayoutId id="2147493336"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15226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fld id="{5561F9AF-B528-4440-A0F5-1AB73D2E3C12}" type="datetime1">
              <a:rPr lang="es-ES" smtClean="0">
                <a:solidFill>
                  <a:srgbClr val="000000"/>
                </a:solidFill>
              </a:rPr>
              <a:pPr/>
              <a:t>25/05/2014</a:t>
            </a:fld>
            <a:endParaRPr lang="en-US" smtClean="0">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endParaRPr lang="en-US" smtClean="0">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fld id="{BE81E9E2-6CE0-4363-AA48-C6A6352DB830}" type="slidenum">
              <a:rPr lang="en-US" smtClean="0">
                <a:solidFill>
                  <a:srgbClr val="000000"/>
                </a:solidFill>
              </a:rPr>
              <a:pPr/>
              <a:t>‹Nº›</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93338" r:id="rId1"/>
    <p:sldLayoutId id="2147493339" r:id="rId2"/>
    <p:sldLayoutId id="2147493340" r:id="rId3"/>
    <p:sldLayoutId id="2147493341" r:id="rId4"/>
    <p:sldLayoutId id="2147493342" r:id="rId5"/>
    <p:sldLayoutId id="2147493343" r:id="rId6"/>
    <p:sldLayoutId id="2147493344" r:id="rId7"/>
    <p:sldLayoutId id="2147493345" r:id="rId8"/>
    <p:sldLayoutId id="2147493346" r:id="rId9"/>
    <p:sldLayoutId id="2147493347" r:id="rId10"/>
    <p:sldLayoutId id="2147493348" r:id="rId11"/>
    <p:sldLayoutId id="214749334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fontAlgn="base">
        <a:spcBef>
          <a:spcPct val="20000"/>
        </a:spcBef>
        <a:spcAft>
          <a:spcPct val="0"/>
        </a:spcAft>
        <a:buChar char="•"/>
        <a:defRPr sz="3200">
          <a:solidFill>
            <a:schemeClr val="tx1"/>
          </a:solidFill>
          <a:latin typeface="+mn-lt"/>
          <a:ea typeface="+mn-ea"/>
          <a:cs typeface="+mn-cs"/>
        </a:defRPr>
      </a:lvl1pPr>
      <a:lvl2pPr marL="742566" indent="-285603" algn="l" rtl="0" fontAlgn="base">
        <a:spcBef>
          <a:spcPct val="20000"/>
        </a:spcBef>
        <a:spcAft>
          <a:spcPct val="0"/>
        </a:spcAft>
        <a:buChar char="–"/>
        <a:defRPr sz="2800">
          <a:solidFill>
            <a:schemeClr val="tx1"/>
          </a:solidFill>
          <a:latin typeface="+mn-lt"/>
        </a:defRPr>
      </a:lvl2pPr>
      <a:lvl3pPr marL="1142410" indent="-228482" algn="l" rtl="0" fontAlgn="base">
        <a:spcBef>
          <a:spcPct val="20000"/>
        </a:spcBef>
        <a:spcAft>
          <a:spcPct val="0"/>
        </a:spcAft>
        <a:buChar char="•"/>
        <a:defRPr sz="2400">
          <a:solidFill>
            <a:schemeClr val="tx1"/>
          </a:solidFill>
          <a:latin typeface="+mn-lt"/>
        </a:defRPr>
      </a:lvl3pPr>
      <a:lvl4pPr marL="1599374" indent="-228482" algn="l" rtl="0" fontAlgn="base">
        <a:spcBef>
          <a:spcPct val="20000"/>
        </a:spcBef>
        <a:spcAft>
          <a:spcPct val="0"/>
        </a:spcAft>
        <a:buChar char="–"/>
        <a:defRPr sz="2000">
          <a:solidFill>
            <a:schemeClr val="tx1"/>
          </a:solidFill>
          <a:latin typeface="+mn-lt"/>
        </a:defRPr>
      </a:lvl4pPr>
      <a:lvl5pPr marL="2056339" indent="-228482" algn="l" rtl="0" fontAlgn="base">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351" r:id="rId1"/>
    <p:sldLayoutId id="2147493352" r:id="rId2"/>
    <p:sldLayoutId id="2147493353" r:id="rId3"/>
    <p:sldLayoutId id="2147493354" r:id="rId4"/>
    <p:sldLayoutId id="2147493355" r:id="rId5"/>
    <p:sldLayoutId id="2147493356" r:id="rId6"/>
    <p:sldLayoutId id="2147493357" r:id="rId7"/>
    <p:sldLayoutId id="2147493358" r:id="rId8"/>
    <p:sldLayoutId id="2147493359" r:id="rId9"/>
    <p:sldLayoutId id="2147493360" r:id="rId10"/>
    <p:sldLayoutId id="2147493361" r:id="rId11"/>
    <p:sldLayoutId id="2147493362" r:id="rId12"/>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364" r:id="rId1"/>
    <p:sldLayoutId id="2147493365" r:id="rId2"/>
    <p:sldLayoutId id="2147493366" r:id="rId3"/>
    <p:sldLayoutId id="2147493367" r:id="rId4"/>
    <p:sldLayoutId id="2147493368" r:id="rId5"/>
    <p:sldLayoutId id="2147493369" r:id="rId6"/>
    <p:sldLayoutId id="2147493370" r:id="rId7"/>
    <p:sldLayoutId id="2147493371" r:id="rId8"/>
    <p:sldLayoutId id="2147493372" r:id="rId9"/>
    <p:sldLayoutId id="2147493373" r:id="rId10"/>
    <p:sldLayoutId id="2147493374" r:id="rId11"/>
    <p:sldLayoutId id="2147493375" r:id="rId12"/>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3075"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7EB4B0F0-7038-4840-A122-72B609F944BE}" type="datetime1">
              <a:rPr lang="es-ES">
                <a:solidFill>
                  <a:srgbClr val="000000"/>
                </a:solidFill>
              </a:rPr>
              <a:pPr>
                <a:defRPr/>
              </a:pPr>
              <a:t>25/05/2014</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79DA4564-B397-4BAE-A24D-386D86053A6B}"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377" r:id="rId1"/>
    <p:sldLayoutId id="2147493378" r:id="rId2"/>
    <p:sldLayoutId id="2147493379" r:id="rId3"/>
    <p:sldLayoutId id="2147493380" r:id="rId4"/>
    <p:sldLayoutId id="2147493381" r:id="rId5"/>
    <p:sldLayoutId id="2147493382" r:id="rId6"/>
    <p:sldLayoutId id="2147493383" r:id="rId7"/>
    <p:sldLayoutId id="2147493384" r:id="rId8"/>
    <p:sldLayoutId id="2147493385" r:id="rId9"/>
    <p:sldLayoutId id="2147493386" r:id="rId10"/>
    <p:sldLayoutId id="2147493387" r:id="rId11"/>
    <p:sldLayoutId id="21474933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512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sz="4200" dirty="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sz="4200" dirty="0"/>
          </a:p>
        </p:txBody>
      </p:sp>
      <p:pic>
        <p:nvPicPr>
          <p:cNvPr id="5127"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90" r:id="rId1"/>
    <p:sldLayoutId id="2147493391" r:id="rId2"/>
    <p:sldLayoutId id="2147493392" r:id="rId3"/>
    <p:sldLayoutId id="2147493393" r:id="rId4"/>
    <p:sldLayoutId id="2147493394" r:id="rId5"/>
    <p:sldLayoutId id="2147493395" r:id="rId6"/>
    <p:sldLayoutId id="2147493396" r:id="rId7"/>
    <p:sldLayoutId id="2147493397" r:id="rId8"/>
    <p:sldLayoutId id="2147493398" r:id="rId9"/>
    <p:sldLayoutId id="2147493399" r:id="rId10"/>
    <p:sldLayoutId id="2147493400" r:id="rId11"/>
    <p:sldLayoutId id="214749340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4099"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E2D86D6F-254D-4D87-8C11-358CEB9DB100}" type="datetime1">
              <a:rPr lang="es-ES">
                <a:solidFill>
                  <a:srgbClr val="000000"/>
                </a:solidFill>
              </a:rPr>
              <a:pPr>
                <a:defRPr/>
              </a:pPr>
              <a:t>25/05/2014</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98578DC8-F4A6-4953-AB63-DB810813AC0C}"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403" r:id="rId1"/>
    <p:sldLayoutId id="2147493404" r:id="rId2"/>
    <p:sldLayoutId id="2147493405" r:id="rId3"/>
    <p:sldLayoutId id="2147493406" r:id="rId4"/>
    <p:sldLayoutId id="2147493407" r:id="rId5"/>
    <p:sldLayoutId id="2147493408" r:id="rId6"/>
    <p:sldLayoutId id="2147493409" r:id="rId7"/>
    <p:sldLayoutId id="2147493410" r:id="rId8"/>
    <p:sldLayoutId id="2147493411" r:id="rId9"/>
    <p:sldLayoutId id="2147493412" r:id="rId10"/>
    <p:sldLayoutId id="2147493413" r:id="rId11"/>
    <p:sldLayoutId id="21474934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4100"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4103"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416" r:id="rId1"/>
    <p:sldLayoutId id="2147493417" r:id="rId2"/>
    <p:sldLayoutId id="2147493418" r:id="rId3"/>
    <p:sldLayoutId id="2147493419" r:id="rId4"/>
    <p:sldLayoutId id="2147493420" r:id="rId5"/>
    <p:sldLayoutId id="2147493421" r:id="rId6"/>
    <p:sldLayoutId id="2147493422" r:id="rId7"/>
    <p:sldLayoutId id="2147493423" r:id="rId8"/>
    <p:sldLayoutId id="2147493424" r:id="rId9"/>
    <p:sldLayoutId id="2147493425" r:id="rId10"/>
    <p:sldLayoutId id="2147493426" r:id="rId11"/>
    <p:sldLayoutId id="2147493427"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7172"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sz="4200" dirty="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sz="4200" dirty="0"/>
          </a:p>
        </p:txBody>
      </p:sp>
      <p:pic>
        <p:nvPicPr>
          <p:cNvPr id="7175"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442" r:id="rId1"/>
    <p:sldLayoutId id="2147493443" r:id="rId2"/>
    <p:sldLayoutId id="2147493444" r:id="rId3"/>
    <p:sldLayoutId id="2147493445" r:id="rId4"/>
    <p:sldLayoutId id="2147493446" r:id="rId5"/>
    <p:sldLayoutId id="2147493447" r:id="rId6"/>
    <p:sldLayoutId id="2147493448" r:id="rId7"/>
    <p:sldLayoutId id="2147493449" r:id="rId8"/>
    <p:sldLayoutId id="2147493450" r:id="rId9"/>
    <p:sldLayoutId id="2147493451" r:id="rId10"/>
    <p:sldLayoutId id="2147493452" r:id="rId11"/>
    <p:sldLayoutId id="214749345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a:effectLst/>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152269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fld id="{473D8D78-8A1C-4844-B541-67A1E39444F2}" type="datetime1">
              <a:rPr lang="es-ES" smtClean="0">
                <a:solidFill>
                  <a:srgbClr val="000000"/>
                </a:solidFill>
              </a:rPr>
              <a:pPr/>
              <a:t>25/05/2014</a:t>
            </a:fld>
            <a:endParaRPr lang="en-US" smtClean="0">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endParaRPr lang="en-US" smtClean="0">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fld id="{9DB05AE2-5237-4D88-9C6B-516C64FD72D4}" type="slidenum">
              <a:rPr lang="en-US" smtClean="0">
                <a:solidFill>
                  <a:srgbClr val="000000"/>
                </a:solidFill>
              </a:rPr>
              <a:pPr/>
              <a:t>‹Nº›</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93455" r:id="rId1"/>
    <p:sldLayoutId id="2147493456" r:id="rId2"/>
    <p:sldLayoutId id="214749345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6964" algn="ctr" rtl="0" fontAlgn="base">
        <a:spcBef>
          <a:spcPct val="0"/>
        </a:spcBef>
        <a:spcAft>
          <a:spcPct val="0"/>
        </a:spcAft>
        <a:defRPr sz="4400">
          <a:solidFill>
            <a:schemeClr val="tx2"/>
          </a:solidFill>
          <a:latin typeface="Arial" pitchFamily="34" charset="0"/>
        </a:defRPr>
      </a:lvl6pPr>
      <a:lvl7pPr marL="913928" algn="ctr" rtl="0" fontAlgn="base">
        <a:spcBef>
          <a:spcPct val="0"/>
        </a:spcBef>
        <a:spcAft>
          <a:spcPct val="0"/>
        </a:spcAft>
        <a:defRPr sz="4400">
          <a:solidFill>
            <a:schemeClr val="tx2"/>
          </a:solidFill>
          <a:latin typeface="Arial" pitchFamily="34" charset="0"/>
        </a:defRPr>
      </a:lvl7pPr>
      <a:lvl8pPr marL="1370891" algn="ctr" rtl="0" fontAlgn="base">
        <a:spcBef>
          <a:spcPct val="0"/>
        </a:spcBef>
        <a:spcAft>
          <a:spcPct val="0"/>
        </a:spcAft>
        <a:defRPr sz="4400">
          <a:solidFill>
            <a:schemeClr val="tx2"/>
          </a:solidFill>
          <a:latin typeface="Arial" pitchFamily="34" charset="0"/>
        </a:defRPr>
      </a:lvl8pPr>
      <a:lvl9pPr marL="1827855" algn="ctr" rtl="0" fontAlgn="base">
        <a:spcBef>
          <a:spcPct val="0"/>
        </a:spcBef>
        <a:spcAft>
          <a:spcPct val="0"/>
        </a:spcAft>
        <a:defRPr sz="4400">
          <a:solidFill>
            <a:schemeClr val="tx2"/>
          </a:solidFill>
          <a:latin typeface="Arial" pitchFamily="34" charset="0"/>
        </a:defRPr>
      </a:lvl9pPr>
    </p:titleStyle>
    <p:bodyStyle>
      <a:lvl1pPr marL="342725" indent="-342725" algn="l" rtl="0" fontAlgn="base">
        <a:spcBef>
          <a:spcPct val="20000"/>
        </a:spcBef>
        <a:spcAft>
          <a:spcPct val="0"/>
        </a:spcAft>
        <a:buChar char="•"/>
        <a:defRPr sz="3200">
          <a:solidFill>
            <a:schemeClr val="tx1"/>
          </a:solidFill>
          <a:latin typeface="+mn-lt"/>
          <a:ea typeface="+mn-ea"/>
          <a:cs typeface="+mn-cs"/>
        </a:defRPr>
      </a:lvl1pPr>
      <a:lvl2pPr marL="742566" indent="-285603" algn="l" rtl="0" fontAlgn="base">
        <a:spcBef>
          <a:spcPct val="20000"/>
        </a:spcBef>
        <a:spcAft>
          <a:spcPct val="0"/>
        </a:spcAft>
        <a:buChar char="–"/>
        <a:defRPr sz="2800">
          <a:solidFill>
            <a:schemeClr val="tx1"/>
          </a:solidFill>
          <a:latin typeface="+mn-lt"/>
        </a:defRPr>
      </a:lvl2pPr>
      <a:lvl3pPr marL="1142410" indent="-228482" algn="l" rtl="0" fontAlgn="base">
        <a:spcBef>
          <a:spcPct val="20000"/>
        </a:spcBef>
        <a:spcAft>
          <a:spcPct val="0"/>
        </a:spcAft>
        <a:buChar char="•"/>
        <a:defRPr sz="2400">
          <a:solidFill>
            <a:schemeClr val="tx1"/>
          </a:solidFill>
          <a:latin typeface="+mn-lt"/>
        </a:defRPr>
      </a:lvl3pPr>
      <a:lvl4pPr marL="1599374" indent="-228482" algn="l" rtl="0" fontAlgn="base">
        <a:spcBef>
          <a:spcPct val="20000"/>
        </a:spcBef>
        <a:spcAft>
          <a:spcPct val="0"/>
        </a:spcAft>
        <a:buChar char="–"/>
        <a:defRPr sz="2000">
          <a:solidFill>
            <a:schemeClr val="tx1"/>
          </a:solidFill>
          <a:latin typeface="+mn-lt"/>
        </a:defRPr>
      </a:lvl4pPr>
      <a:lvl5pPr marL="2056339" indent="-228482" algn="l" rtl="0" fontAlgn="base">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a:defRPr/>
            </a:pPr>
            <a:endParaRPr lang="es-ES">
              <a:solidFill>
                <a:srgbClr val="000000"/>
              </a:solidFill>
              <a:latin typeface="Arial" charset="0"/>
            </a:endParaRPr>
          </a:p>
        </p:txBody>
      </p:sp>
      <p:sp>
        <p:nvSpPr>
          <p:cNvPr id="7172"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7175" name="Picture 7"/>
          <p:cNvPicPr>
            <a:picLocks noChangeAspect="1" noChangeArrowheads="1"/>
          </p:cNvPicPr>
          <p:nvPr/>
        </p:nvPicPr>
        <p:blipFill>
          <a:blip r:embed="rId14"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17" r:id="rId1"/>
    <p:sldLayoutId id="2147493050" r:id="rId2"/>
    <p:sldLayoutId id="2147493051" r:id="rId3"/>
    <p:sldLayoutId id="2147493052" r:id="rId4"/>
    <p:sldLayoutId id="2147493053" r:id="rId5"/>
    <p:sldLayoutId id="2147493054" r:id="rId6"/>
    <p:sldLayoutId id="2147493055" r:id="rId7"/>
    <p:sldLayoutId id="2147493056" r:id="rId8"/>
    <p:sldLayoutId id="2147493057" r:id="rId9"/>
    <p:sldLayoutId id="2147493058" r:id="rId10"/>
    <p:sldLayoutId id="2147493059" r:id="rId11"/>
    <p:sldLayoutId id="2147493060"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pitchFamily="34"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 id="2147493479" r:id="rId12"/>
    <p:sldLayoutId id="2147493480"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102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1031"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 id="2147493487" r:id="rId6"/>
    <p:sldLayoutId id="2147493488" r:id="rId7"/>
    <p:sldLayoutId id="2147493489" r:id="rId8"/>
    <p:sldLayoutId id="2147493490" r:id="rId9"/>
    <p:sldLayoutId id="2147493491" r:id="rId10"/>
    <p:sldLayoutId id="2147493492" r:id="rId11"/>
    <p:sldLayoutId id="21474934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6147"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AF4BC335-C653-4FC8-8F56-37A7D01F07DB}" type="datetime1">
              <a:rPr lang="es-ES">
                <a:solidFill>
                  <a:srgbClr val="000000"/>
                </a:solidFill>
              </a:rPr>
              <a:pPr>
                <a:defRPr/>
              </a:pPr>
              <a:t>25/05/2014</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D517473F-DE73-4E3E-A252-7263F78CE41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495" r:id="rId1"/>
    <p:sldLayoutId id="2147493496" r:id="rId2"/>
    <p:sldLayoutId id="2147493497" r:id="rId3"/>
    <p:sldLayoutId id="2147493498" r:id="rId4"/>
    <p:sldLayoutId id="2147493499" r:id="rId5"/>
    <p:sldLayoutId id="2147493500" r:id="rId6"/>
    <p:sldLayoutId id="2147493501" r:id="rId7"/>
    <p:sldLayoutId id="2147493502" r:id="rId8"/>
    <p:sldLayoutId id="2147493503" r:id="rId9"/>
    <p:sldLayoutId id="2147493504" r:id="rId10"/>
    <p:sldLayoutId id="2147493505" r:id="rId11"/>
    <p:sldLayoutId id="214749350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512713" y="1598414"/>
            <a:ext cx="9126048" cy="5259586"/>
          </a:xfrm>
          <a:prstGeom prst="rect">
            <a:avLst/>
          </a:prstGeom>
          <a:noFill/>
          <a:ln w="12700">
            <a:noFill/>
            <a:miter lim="800000"/>
            <a:headEnd/>
            <a:tailEnd/>
          </a:ln>
        </p:spPr>
        <p:txBody>
          <a:bodyPr vert="horz" wrap="square" lIns="37398" tIns="37398" rIns="79953" bIns="37398" numCol="1" anchor="t" anchorCtr="0" compatLnSpc="1">
            <a:prstTxWarp prst="textNoShape">
              <a:avLst/>
            </a:prstTxWarp>
          </a:bodyPr>
          <a:lstStyle/>
          <a:p>
            <a:pPr lvl="0"/>
            <a:r>
              <a:rPr lang="en-US" smtClean="0">
                <a:sym typeface="Trebuchet MS" pitchFamily="34" charset="0"/>
              </a:rPr>
              <a:t>Click to edit Master text styles</a:t>
            </a:r>
          </a:p>
          <a:p>
            <a:pPr lvl="1"/>
            <a:r>
              <a:rPr lang="en-US" smtClean="0">
                <a:sym typeface="Trebuchet MS" pitchFamily="34" charset="0"/>
              </a:rPr>
              <a:t>Second level</a:t>
            </a:r>
          </a:p>
          <a:p>
            <a:pPr lvl="2"/>
            <a:r>
              <a:rPr lang="en-US" smtClean="0">
                <a:sym typeface="Trebuchet MS" pitchFamily="34" charset="0"/>
              </a:rPr>
              <a:t>Third level</a:t>
            </a:r>
          </a:p>
          <a:p>
            <a:pPr lvl="3"/>
            <a:r>
              <a:rPr lang="en-US" smtClean="0">
                <a:sym typeface="Trebuchet MS" pitchFamily="34" charset="0"/>
              </a:rPr>
              <a:t>Fourth level</a:t>
            </a:r>
          </a:p>
          <a:p>
            <a:pPr lvl="4"/>
            <a:r>
              <a:rPr lang="en-US" smtClean="0">
                <a:sym typeface="Trebuchet MS" pitchFamily="34" charset="0"/>
              </a:rPr>
              <a:t>Fifth level</a:t>
            </a:r>
          </a:p>
        </p:txBody>
      </p:sp>
      <p:sp>
        <p:nvSpPr>
          <p:cNvPr id="2051" name="Rectangle 2"/>
          <p:cNvSpPr>
            <a:spLocks noGrp="1" noChangeArrowheads="1"/>
          </p:cNvSpPr>
          <p:nvPr>
            <p:ph type="title"/>
          </p:nvPr>
        </p:nvSpPr>
        <p:spPr bwMode="auto">
          <a:xfrm>
            <a:off x="512722" y="114970"/>
            <a:ext cx="7331553" cy="1484561"/>
          </a:xfrm>
          <a:prstGeom prst="rect">
            <a:avLst/>
          </a:prstGeom>
          <a:noFill/>
          <a:ln w="12700">
            <a:noFill/>
            <a:miter lim="800000"/>
            <a:headEnd/>
            <a:tailEnd/>
          </a:ln>
        </p:spPr>
        <p:txBody>
          <a:bodyPr vert="horz" wrap="square" lIns="37398" tIns="37398" rIns="79953" bIns="37398" numCol="1" anchor="t" anchorCtr="0" compatLnSpc="1">
            <a:prstTxWarp prst="textNoShape">
              <a:avLst/>
            </a:prstTxWarp>
          </a:bodyPr>
          <a:lstStyle/>
          <a:p>
            <a:pPr lvl="0"/>
            <a:r>
              <a:rPr lang="en-US" smtClean="0">
                <a:sym typeface="Trebuchet MS Bold" charset="0"/>
              </a:rPr>
              <a:t>Click to edit Master title style</a:t>
            </a:r>
          </a:p>
        </p:txBody>
      </p:sp>
    </p:spTree>
  </p:cSld>
  <p:clrMap bg1="lt1" tx1="dk1" bg2="lt2" tx2="dk2" accent1="accent1" accent2="accent2" accent3="accent3" accent4="accent4" accent5="accent5" accent6="accent6" hlink="hlink" folHlink="folHlink"/>
  <p:sldLayoutIdLst>
    <p:sldLayoutId id="2147493521" r:id="rId1"/>
    <p:sldLayoutId id="2147493522" r:id="rId2"/>
    <p:sldLayoutId id="2147493523" r:id="rId3"/>
    <p:sldLayoutId id="2147493524" r:id="rId4"/>
    <p:sldLayoutId id="2147493525" r:id="rId5"/>
    <p:sldLayoutId id="2147493526" r:id="rId6"/>
    <p:sldLayoutId id="2147493527" r:id="rId7"/>
    <p:sldLayoutId id="2147493528" r:id="rId8"/>
    <p:sldLayoutId id="2147493529" r:id="rId9"/>
    <p:sldLayoutId id="2147493530" r:id="rId10"/>
    <p:sldLayoutId id="2147493531" r:id="rId11"/>
  </p:sldLayoutIdLst>
  <p:transition/>
  <p:txStyles>
    <p:titleStyle>
      <a:lvl1pPr marL="4675" indent="-4675" algn="l" rtl="0" eaLnBrk="0" fontAlgn="base" hangingPunct="0">
        <a:spcBef>
          <a:spcPct val="0"/>
        </a:spcBef>
        <a:spcAft>
          <a:spcPct val="0"/>
        </a:spcAft>
        <a:defRPr sz="2500">
          <a:solidFill>
            <a:srgbClr val="FFFFFF"/>
          </a:solidFill>
          <a:latin typeface="+mj-lt"/>
          <a:ea typeface="+mj-ea"/>
          <a:cs typeface="+mj-cs"/>
          <a:sym typeface="Trebuchet MS Bold" charset="0"/>
        </a:defRPr>
      </a:lvl1pPr>
      <a:lvl2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2pPr>
      <a:lvl3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3pPr>
      <a:lvl4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4pPr>
      <a:lvl5pPr marL="4675" indent="-4675" algn="l" rtl="0" eaLnBrk="0" fontAlgn="base" hangingPunct="0">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5pPr>
      <a:lvl6pPr marL="341276"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6pPr>
      <a:lvl7pPr marL="677873"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7pPr>
      <a:lvl8pPr marL="1014472"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8pPr>
      <a:lvl9pPr marL="1351072" algn="l" rtl="0" fontAlgn="base">
        <a:spcBef>
          <a:spcPct val="0"/>
        </a:spcBef>
        <a:spcAft>
          <a:spcPct val="0"/>
        </a:spcAft>
        <a:defRPr sz="2500">
          <a:solidFill>
            <a:srgbClr val="FFFFFF"/>
          </a:solidFill>
          <a:latin typeface="Trebuchet MS Bold" charset="0"/>
          <a:ea typeface="ヒラギノ角ゴ ProN W6" charset="0"/>
          <a:cs typeface="ヒラギノ角ゴ ProN W6" charset="0"/>
          <a:sym typeface="Trebuchet MS Bold" charset="0"/>
        </a:defRPr>
      </a:lvl9pPr>
    </p:titleStyle>
    <p:bodyStyle>
      <a:lvl1pPr marL="281668" indent="-252447"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1pPr>
      <a:lvl2pPr marL="538795" indent="-210375"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2pPr>
      <a:lvl3pPr marL="833318" indent="-168300"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3pPr>
      <a:lvl4pPr marL="1169916" indent="-168300"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4pPr>
      <a:lvl5pPr marL="1506519" indent="-168300" algn="l" rtl="0" eaLnBrk="0" fontAlgn="base" hangingPunct="0">
        <a:spcBef>
          <a:spcPts val="442"/>
        </a:spcBef>
        <a:spcAft>
          <a:spcPct val="0"/>
        </a:spcAft>
        <a:buSzPct val="100000"/>
        <a:buFont typeface="Trebuchet MS" pitchFamily="34" charset="0"/>
        <a:buChar char="»"/>
        <a:defRPr sz="1800">
          <a:solidFill>
            <a:srgbClr val="000000"/>
          </a:solidFill>
          <a:latin typeface="+mn-lt"/>
          <a:ea typeface="+mn-ea"/>
          <a:cs typeface="+mn-cs"/>
          <a:sym typeface="Trebuchet MS" pitchFamily="34" charset="0"/>
        </a:defRPr>
      </a:lvl5pPr>
      <a:lvl6pPr marL="1843117" indent="-168300"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6pPr>
      <a:lvl7pPr marL="2179717" indent="-168300"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7pPr>
      <a:lvl8pPr marL="2516316" indent="-168300"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8pPr>
      <a:lvl9pPr marL="2852916" indent="-168300" algn="l" rtl="0" fontAlgn="base">
        <a:spcBef>
          <a:spcPts val="442"/>
        </a:spcBef>
        <a:spcAft>
          <a:spcPct val="0"/>
        </a:spcAft>
        <a:buSzPct val="100000"/>
        <a:buFont typeface="Trebuchet MS" charset="0"/>
        <a:buChar char="»"/>
        <a:defRPr sz="1800">
          <a:solidFill>
            <a:srgbClr val="000000"/>
          </a:solidFill>
          <a:latin typeface="+mn-lt"/>
          <a:ea typeface="+mn-ea"/>
          <a:cs typeface="+mn-cs"/>
          <a:sym typeface="Trebuchet MS" charset="0"/>
        </a:defRPr>
      </a:lvl9pPr>
    </p:bodyStyle>
    <p:otherStyle>
      <a:defPPr>
        <a:defRPr lang="es-ES"/>
      </a:defPPr>
      <a:lvl1pPr marL="0" algn="l" defTabSz="673200" rtl="0" eaLnBrk="1" latinLnBrk="0" hangingPunct="1">
        <a:defRPr sz="1300" kern="1200">
          <a:solidFill>
            <a:schemeClr val="tx1"/>
          </a:solidFill>
          <a:latin typeface="+mn-lt"/>
          <a:ea typeface="+mn-ea"/>
          <a:cs typeface="+mn-cs"/>
        </a:defRPr>
      </a:lvl1pPr>
      <a:lvl2pPr marL="336600" algn="l" defTabSz="673200" rtl="0" eaLnBrk="1" latinLnBrk="0" hangingPunct="1">
        <a:defRPr sz="1300" kern="1200">
          <a:solidFill>
            <a:schemeClr val="tx1"/>
          </a:solidFill>
          <a:latin typeface="+mn-lt"/>
          <a:ea typeface="+mn-ea"/>
          <a:cs typeface="+mn-cs"/>
        </a:defRPr>
      </a:lvl2pPr>
      <a:lvl3pPr marL="673200" algn="l" defTabSz="673200" rtl="0" eaLnBrk="1" latinLnBrk="0" hangingPunct="1">
        <a:defRPr sz="1300" kern="1200">
          <a:solidFill>
            <a:schemeClr val="tx1"/>
          </a:solidFill>
          <a:latin typeface="+mn-lt"/>
          <a:ea typeface="+mn-ea"/>
          <a:cs typeface="+mn-cs"/>
        </a:defRPr>
      </a:lvl3pPr>
      <a:lvl4pPr marL="1009801" algn="l" defTabSz="673200" rtl="0" eaLnBrk="1" latinLnBrk="0" hangingPunct="1">
        <a:defRPr sz="1300" kern="1200">
          <a:solidFill>
            <a:schemeClr val="tx1"/>
          </a:solidFill>
          <a:latin typeface="+mn-lt"/>
          <a:ea typeface="+mn-ea"/>
          <a:cs typeface="+mn-cs"/>
        </a:defRPr>
      </a:lvl4pPr>
      <a:lvl5pPr marL="1346400" algn="l" defTabSz="673200" rtl="0" eaLnBrk="1" latinLnBrk="0" hangingPunct="1">
        <a:defRPr sz="1300" kern="1200">
          <a:solidFill>
            <a:schemeClr val="tx1"/>
          </a:solidFill>
          <a:latin typeface="+mn-lt"/>
          <a:ea typeface="+mn-ea"/>
          <a:cs typeface="+mn-cs"/>
        </a:defRPr>
      </a:lvl5pPr>
      <a:lvl6pPr marL="1682998" algn="l" defTabSz="673200" rtl="0" eaLnBrk="1" latinLnBrk="0" hangingPunct="1">
        <a:defRPr sz="1300" kern="1200">
          <a:solidFill>
            <a:schemeClr val="tx1"/>
          </a:solidFill>
          <a:latin typeface="+mn-lt"/>
          <a:ea typeface="+mn-ea"/>
          <a:cs typeface="+mn-cs"/>
        </a:defRPr>
      </a:lvl6pPr>
      <a:lvl7pPr marL="2019598" algn="l" defTabSz="673200" rtl="0" eaLnBrk="1" latinLnBrk="0" hangingPunct="1">
        <a:defRPr sz="1300" kern="1200">
          <a:solidFill>
            <a:schemeClr val="tx1"/>
          </a:solidFill>
          <a:latin typeface="+mn-lt"/>
          <a:ea typeface="+mn-ea"/>
          <a:cs typeface="+mn-cs"/>
        </a:defRPr>
      </a:lvl7pPr>
      <a:lvl8pPr marL="2356200" algn="l" defTabSz="673200" rtl="0" eaLnBrk="1" latinLnBrk="0" hangingPunct="1">
        <a:defRPr sz="1300" kern="1200">
          <a:solidFill>
            <a:schemeClr val="tx1"/>
          </a:solidFill>
          <a:latin typeface="+mn-lt"/>
          <a:ea typeface="+mn-ea"/>
          <a:cs typeface="+mn-cs"/>
        </a:defRPr>
      </a:lvl8pPr>
      <a:lvl9pPr marL="2692798" algn="l" defTabSz="673200"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423" tIns="45711" rIns="91423" bIns="45711"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423" tIns="45711" rIns="91423" bIns="45711" anchor="ctr"/>
          <a:lstStyle/>
          <a:p>
            <a:pPr eaLnBrk="1" hangingPunct="1">
              <a:defRPr/>
            </a:pPr>
            <a:endParaRPr kumimoji="0" lang="es-ES" sz="1800" dirty="0">
              <a:solidFill>
                <a:srgbClr val="000000"/>
              </a:solidFill>
              <a:latin typeface="Arial" charset="0"/>
            </a:endParaRPr>
          </a:p>
        </p:txBody>
      </p:sp>
      <p:sp>
        <p:nvSpPr>
          <p:cNvPr id="13316" name="Rectangle 4"/>
          <p:cNvSpPr>
            <a:spLocks noGrp="1" noChangeArrowheads="1"/>
          </p:cNvSpPr>
          <p:nvPr>
            <p:ph type="title"/>
          </p:nvPr>
        </p:nvSpPr>
        <p:spPr bwMode="auto">
          <a:xfrm>
            <a:off x="508003" y="115888"/>
            <a:ext cx="7332663" cy="576262"/>
          </a:xfrm>
          <a:prstGeom prst="rect">
            <a:avLst/>
          </a:prstGeom>
          <a:noFill/>
          <a:ln w="9525">
            <a:noFill/>
            <a:miter lim="800000"/>
            <a:headEnd/>
            <a:tailEnd/>
          </a:ln>
        </p:spPr>
        <p:txBody>
          <a:bodyPr vert="horz" wrap="none" lIns="91423" tIns="45711" rIns="91423" bIns="45711"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423" tIns="45711" rIns="91423" bIns="45711"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423" tIns="45711" rIns="91423" bIns="45711" anchor="ctr"/>
          <a:lstStyle/>
          <a:p>
            <a:pPr>
              <a:defRPr/>
            </a:pPr>
            <a:endParaRPr lang="es-ES"/>
          </a:p>
        </p:txBody>
      </p:sp>
      <p:pic>
        <p:nvPicPr>
          <p:cNvPr id="13319" name="Picture 7"/>
          <p:cNvPicPr>
            <a:picLocks noChangeAspect="1" noChangeArrowheads="1"/>
          </p:cNvPicPr>
          <p:nvPr/>
        </p:nvPicPr>
        <p:blipFill>
          <a:blip r:embed="rId14" cstate="print"/>
          <a:srcRect/>
          <a:stretch>
            <a:fillRect/>
          </a:stretch>
        </p:blipFill>
        <p:spPr bwMode="auto">
          <a:xfrm>
            <a:off x="8542342"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57" r:id="rId1"/>
    <p:sldLayoutId id="2147493558" r:id="rId2"/>
    <p:sldLayoutId id="2147493559" r:id="rId3"/>
    <p:sldLayoutId id="2147493560" r:id="rId4"/>
    <p:sldLayoutId id="2147493561" r:id="rId5"/>
    <p:sldLayoutId id="2147493562" r:id="rId6"/>
    <p:sldLayoutId id="2147493563" r:id="rId7"/>
    <p:sldLayoutId id="2147493564" r:id="rId8"/>
    <p:sldLayoutId id="2147493565" r:id="rId9"/>
    <p:sldLayoutId id="2147493566" r:id="rId10"/>
    <p:sldLayoutId id="2147493567" r:id="rId11"/>
    <p:sldLayoutId id="2147493568"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114" algn="l" rtl="0" fontAlgn="base">
        <a:spcBef>
          <a:spcPct val="0"/>
        </a:spcBef>
        <a:spcAft>
          <a:spcPct val="0"/>
        </a:spcAft>
        <a:defRPr sz="2400" b="1">
          <a:solidFill>
            <a:schemeClr val="bg1"/>
          </a:solidFill>
          <a:latin typeface="Trebuchet MS" pitchFamily="34" charset="0"/>
        </a:defRPr>
      </a:lvl6pPr>
      <a:lvl7pPr marL="914228" algn="l" rtl="0" fontAlgn="base">
        <a:spcBef>
          <a:spcPct val="0"/>
        </a:spcBef>
        <a:spcAft>
          <a:spcPct val="0"/>
        </a:spcAft>
        <a:defRPr sz="2400" b="1">
          <a:solidFill>
            <a:schemeClr val="bg1"/>
          </a:solidFill>
          <a:latin typeface="Trebuchet MS" pitchFamily="34" charset="0"/>
        </a:defRPr>
      </a:lvl7pPr>
      <a:lvl8pPr marL="1371342" algn="l" rtl="0" fontAlgn="base">
        <a:spcBef>
          <a:spcPct val="0"/>
        </a:spcBef>
        <a:spcAft>
          <a:spcPct val="0"/>
        </a:spcAft>
        <a:defRPr sz="2400" b="1">
          <a:solidFill>
            <a:schemeClr val="bg1"/>
          </a:solidFill>
          <a:latin typeface="Trebuchet MS" pitchFamily="34" charset="0"/>
        </a:defRPr>
      </a:lvl8pPr>
      <a:lvl9pPr marL="1828454" algn="l" rtl="0" fontAlgn="base">
        <a:spcBef>
          <a:spcPct val="0"/>
        </a:spcBef>
        <a:spcAft>
          <a:spcPct val="0"/>
        </a:spcAft>
        <a:defRPr sz="2400" b="1">
          <a:solidFill>
            <a:schemeClr val="bg1"/>
          </a:solidFill>
          <a:latin typeface="Trebuchet MS" pitchFamily="34" charset="0"/>
        </a:defRPr>
      </a:lvl9pPr>
    </p:titleStyle>
    <p:bodyStyle>
      <a:lvl1pPr marL="342835" indent="-342835" algn="l" rtl="0" eaLnBrk="0" fontAlgn="base" hangingPunct="0">
        <a:spcBef>
          <a:spcPct val="20000"/>
        </a:spcBef>
        <a:spcAft>
          <a:spcPct val="0"/>
        </a:spcAft>
        <a:buChar char="•"/>
        <a:defRPr>
          <a:solidFill>
            <a:schemeClr val="tx1"/>
          </a:solidFill>
          <a:latin typeface="+mn-lt"/>
          <a:ea typeface="+mn-ea"/>
          <a:cs typeface="+mn-cs"/>
        </a:defRPr>
      </a:lvl1pPr>
      <a:lvl2pPr marL="742810" indent="-285696" algn="l" rtl="0" eaLnBrk="0" fontAlgn="base" hangingPunct="0">
        <a:spcBef>
          <a:spcPct val="20000"/>
        </a:spcBef>
        <a:spcAft>
          <a:spcPct val="0"/>
        </a:spcAft>
        <a:buChar char="–"/>
        <a:defRPr>
          <a:solidFill>
            <a:schemeClr val="tx1"/>
          </a:solidFill>
          <a:latin typeface="+mn-lt"/>
        </a:defRPr>
      </a:lvl2pPr>
      <a:lvl3pPr marL="1142785" indent="-228558" algn="l" rtl="0" eaLnBrk="0" fontAlgn="base" hangingPunct="0">
        <a:spcBef>
          <a:spcPct val="20000"/>
        </a:spcBef>
        <a:spcAft>
          <a:spcPct val="0"/>
        </a:spcAft>
        <a:buChar char="•"/>
        <a:defRPr>
          <a:solidFill>
            <a:schemeClr val="tx1"/>
          </a:solidFill>
          <a:latin typeface="+mn-lt"/>
        </a:defRPr>
      </a:lvl3pPr>
      <a:lvl4pPr marL="1599898" indent="-228558" algn="l" rtl="0" eaLnBrk="0" fontAlgn="base" hangingPunct="0">
        <a:spcBef>
          <a:spcPct val="20000"/>
        </a:spcBef>
        <a:spcAft>
          <a:spcPct val="0"/>
        </a:spcAft>
        <a:buChar char="–"/>
        <a:defRPr>
          <a:solidFill>
            <a:schemeClr val="tx1"/>
          </a:solidFill>
          <a:latin typeface="+mn-lt"/>
        </a:defRPr>
      </a:lvl4pPr>
      <a:lvl5pPr marL="2057012" indent="-228558" algn="l" rtl="0" eaLnBrk="0" fontAlgn="base" hangingPunct="0">
        <a:spcBef>
          <a:spcPct val="20000"/>
        </a:spcBef>
        <a:spcAft>
          <a:spcPct val="0"/>
        </a:spcAft>
        <a:buChar char="»"/>
        <a:defRPr>
          <a:solidFill>
            <a:schemeClr val="tx1"/>
          </a:solidFill>
          <a:latin typeface="+mn-lt"/>
        </a:defRPr>
      </a:lvl5pPr>
      <a:lvl6pPr marL="2514126" indent="-228558" algn="l" rtl="0" fontAlgn="base">
        <a:spcBef>
          <a:spcPct val="20000"/>
        </a:spcBef>
        <a:spcAft>
          <a:spcPct val="0"/>
        </a:spcAft>
        <a:buChar char="»"/>
        <a:defRPr>
          <a:solidFill>
            <a:schemeClr val="tx1"/>
          </a:solidFill>
          <a:latin typeface="+mn-lt"/>
        </a:defRPr>
      </a:lvl6pPr>
      <a:lvl7pPr marL="2971239" indent="-228558" algn="l" rtl="0" fontAlgn="base">
        <a:spcBef>
          <a:spcPct val="20000"/>
        </a:spcBef>
        <a:spcAft>
          <a:spcPct val="0"/>
        </a:spcAft>
        <a:buChar char="»"/>
        <a:defRPr>
          <a:solidFill>
            <a:schemeClr val="tx1"/>
          </a:solidFill>
          <a:latin typeface="+mn-lt"/>
        </a:defRPr>
      </a:lvl7pPr>
      <a:lvl8pPr marL="3428354" indent="-228558" algn="l" rtl="0" fontAlgn="base">
        <a:spcBef>
          <a:spcPct val="20000"/>
        </a:spcBef>
        <a:spcAft>
          <a:spcPct val="0"/>
        </a:spcAft>
        <a:buChar char="»"/>
        <a:defRPr>
          <a:solidFill>
            <a:schemeClr val="tx1"/>
          </a:solidFill>
          <a:latin typeface="+mn-lt"/>
        </a:defRPr>
      </a:lvl8pPr>
      <a:lvl9pPr marL="3885468" indent="-228558" algn="l" rtl="0" fontAlgn="base">
        <a:spcBef>
          <a:spcPct val="20000"/>
        </a:spcBef>
        <a:spcAft>
          <a:spcPct val="0"/>
        </a:spcAft>
        <a:buChar char="»"/>
        <a:defRPr>
          <a:solidFill>
            <a:schemeClr val="tx1"/>
          </a:solidFill>
          <a:latin typeface="+mn-lt"/>
        </a:defRPr>
      </a:lvl9pPr>
    </p:bodyStyle>
    <p:otherStyle>
      <a:defPPr>
        <a:defRPr lang="es-E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4" algn="l" defTabSz="914228" rtl="0" eaLnBrk="1" latinLnBrk="0" hangingPunct="1">
        <a:defRPr sz="1800" kern="1200">
          <a:solidFill>
            <a:schemeClr val="tx1"/>
          </a:solidFill>
          <a:latin typeface="+mn-lt"/>
          <a:ea typeface="+mn-ea"/>
          <a:cs typeface="+mn-cs"/>
        </a:defRPr>
      </a:lvl5pPr>
      <a:lvl6pPr marL="2285568" algn="l" defTabSz="914228" rtl="0" eaLnBrk="1" latinLnBrk="0" hangingPunct="1">
        <a:defRPr sz="1800" kern="1200">
          <a:solidFill>
            <a:schemeClr val="tx1"/>
          </a:solidFill>
          <a:latin typeface="+mn-lt"/>
          <a:ea typeface="+mn-ea"/>
          <a:cs typeface="+mn-cs"/>
        </a:defRPr>
      </a:lvl6pPr>
      <a:lvl7pPr marL="2742683" algn="l" defTabSz="914228" rtl="0" eaLnBrk="1" latinLnBrk="0" hangingPunct="1">
        <a:defRPr sz="1800" kern="1200">
          <a:solidFill>
            <a:schemeClr val="tx1"/>
          </a:solidFill>
          <a:latin typeface="+mn-lt"/>
          <a:ea typeface="+mn-ea"/>
          <a:cs typeface="+mn-cs"/>
        </a:defRPr>
      </a:lvl7pPr>
      <a:lvl8pPr marL="3199796" algn="l" defTabSz="914228" rtl="0" eaLnBrk="1" latinLnBrk="0" hangingPunct="1">
        <a:defRPr sz="1800" kern="1200">
          <a:solidFill>
            <a:schemeClr val="tx1"/>
          </a:solidFill>
          <a:latin typeface="+mn-lt"/>
          <a:ea typeface="+mn-ea"/>
          <a:cs typeface="+mn-cs"/>
        </a:defRPr>
      </a:lvl8pPr>
      <a:lvl9pPr marL="3656910" algn="l" defTabSz="914228"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423" tIns="45711" rIns="91423" bIns="45711"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423" tIns="45711" rIns="91423" bIns="45711" anchor="ctr"/>
          <a:lstStyle/>
          <a:p>
            <a:pPr eaLnBrk="1" hangingPunct="1">
              <a:defRPr/>
            </a:pPr>
            <a:endParaRPr kumimoji="0" lang="es-ES" sz="1800" dirty="0">
              <a:solidFill>
                <a:srgbClr val="000000"/>
              </a:solidFill>
              <a:latin typeface="Arial" charset="0"/>
            </a:endParaRPr>
          </a:p>
        </p:txBody>
      </p:sp>
      <p:sp>
        <p:nvSpPr>
          <p:cNvPr id="8196" name="Rectangle 4"/>
          <p:cNvSpPr>
            <a:spLocks noGrp="1" noChangeArrowheads="1"/>
          </p:cNvSpPr>
          <p:nvPr>
            <p:ph type="title"/>
          </p:nvPr>
        </p:nvSpPr>
        <p:spPr bwMode="auto">
          <a:xfrm>
            <a:off x="508003" y="115888"/>
            <a:ext cx="7332663" cy="576262"/>
          </a:xfrm>
          <a:prstGeom prst="rect">
            <a:avLst/>
          </a:prstGeom>
          <a:noFill/>
          <a:ln w="9525">
            <a:noFill/>
            <a:miter lim="800000"/>
            <a:headEnd/>
            <a:tailEnd/>
          </a:ln>
        </p:spPr>
        <p:txBody>
          <a:bodyPr vert="horz" wrap="none" lIns="91423" tIns="45711" rIns="91423" bIns="45711"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423" tIns="45711" rIns="91423" bIns="45711"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423" tIns="45711" rIns="91423" bIns="45711" anchor="ctr"/>
          <a:lstStyle/>
          <a:p>
            <a:pPr>
              <a:defRPr/>
            </a:pPr>
            <a:endParaRPr lang="es-ES"/>
          </a:p>
        </p:txBody>
      </p:sp>
      <p:pic>
        <p:nvPicPr>
          <p:cNvPr id="8199" name="Picture 7"/>
          <p:cNvPicPr>
            <a:picLocks noChangeAspect="1" noChangeArrowheads="1"/>
          </p:cNvPicPr>
          <p:nvPr/>
        </p:nvPicPr>
        <p:blipFill>
          <a:blip r:embed="rId14" cstate="print"/>
          <a:srcRect/>
          <a:stretch>
            <a:fillRect/>
          </a:stretch>
        </p:blipFill>
        <p:spPr bwMode="auto">
          <a:xfrm>
            <a:off x="8542342"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570" r:id="rId1"/>
    <p:sldLayoutId id="2147493571" r:id="rId2"/>
    <p:sldLayoutId id="2147493572" r:id="rId3"/>
    <p:sldLayoutId id="2147493573" r:id="rId4"/>
    <p:sldLayoutId id="2147493574" r:id="rId5"/>
    <p:sldLayoutId id="2147493575" r:id="rId6"/>
    <p:sldLayoutId id="2147493576" r:id="rId7"/>
    <p:sldLayoutId id="2147493577" r:id="rId8"/>
    <p:sldLayoutId id="2147493578" r:id="rId9"/>
    <p:sldLayoutId id="2147493579" r:id="rId10"/>
    <p:sldLayoutId id="2147493580" r:id="rId11"/>
    <p:sldLayoutId id="214749358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114" algn="l" rtl="0" fontAlgn="base">
        <a:spcBef>
          <a:spcPct val="0"/>
        </a:spcBef>
        <a:spcAft>
          <a:spcPct val="0"/>
        </a:spcAft>
        <a:defRPr sz="2400" b="1">
          <a:solidFill>
            <a:schemeClr val="bg1"/>
          </a:solidFill>
          <a:latin typeface="Trebuchet MS" pitchFamily="34" charset="0"/>
        </a:defRPr>
      </a:lvl6pPr>
      <a:lvl7pPr marL="914228" algn="l" rtl="0" fontAlgn="base">
        <a:spcBef>
          <a:spcPct val="0"/>
        </a:spcBef>
        <a:spcAft>
          <a:spcPct val="0"/>
        </a:spcAft>
        <a:defRPr sz="2400" b="1">
          <a:solidFill>
            <a:schemeClr val="bg1"/>
          </a:solidFill>
          <a:latin typeface="Trebuchet MS" pitchFamily="34" charset="0"/>
        </a:defRPr>
      </a:lvl7pPr>
      <a:lvl8pPr marL="1371342" algn="l" rtl="0" fontAlgn="base">
        <a:spcBef>
          <a:spcPct val="0"/>
        </a:spcBef>
        <a:spcAft>
          <a:spcPct val="0"/>
        </a:spcAft>
        <a:defRPr sz="2400" b="1">
          <a:solidFill>
            <a:schemeClr val="bg1"/>
          </a:solidFill>
          <a:latin typeface="Trebuchet MS" pitchFamily="34" charset="0"/>
        </a:defRPr>
      </a:lvl8pPr>
      <a:lvl9pPr marL="1828454" algn="l" rtl="0" fontAlgn="base">
        <a:spcBef>
          <a:spcPct val="0"/>
        </a:spcBef>
        <a:spcAft>
          <a:spcPct val="0"/>
        </a:spcAft>
        <a:defRPr sz="2400" b="1">
          <a:solidFill>
            <a:schemeClr val="bg1"/>
          </a:solidFill>
          <a:latin typeface="Trebuchet MS" pitchFamily="34" charset="0"/>
        </a:defRPr>
      </a:lvl9pPr>
    </p:titleStyle>
    <p:bodyStyle>
      <a:lvl1pPr marL="342835" indent="-342835" algn="l" rtl="0" eaLnBrk="0" fontAlgn="base" hangingPunct="0">
        <a:spcBef>
          <a:spcPct val="20000"/>
        </a:spcBef>
        <a:spcAft>
          <a:spcPct val="0"/>
        </a:spcAft>
        <a:buChar char="•"/>
        <a:defRPr>
          <a:solidFill>
            <a:schemeClr val="tx1"/>
          </a:solidFill>
          <a:latin typeface="+mn-lt"/>
          <a:ea typeface="+mn-ea"/>
          <a:cs typeface="+mn-cs"/>
        </a:defRPr>
      </a:lvl1pPr>
      <a:lvl2pPr marL="742810" indent="-285696" algn="l" rtl="0" eaLnBrk="0" fontAlgn="base" hangingPunct="0">
        <a:spcBef>
          <a:spcPct val="20000"/>
        </a:spcBef>
        <a:spcAft>
          <a:spcPct val="0"/>
        </a:spcAft>
        <a:buChar char="–"/>
        <a:defRPr>
          <a:solidFill>
            <a:schemeClr val="tx1"/>
          </a:solidFill>
          <a:latin typeface="+mn-lt"/>
        </a:defRPr>
      </a:lvl2pPr>
      <a:lvl3pPr marL="1142785" indent="-228558" algn="l" rtl="0" eaLnBrk="0" fontAlgn="base" hangingPunct="0">
        <a:spcBef>
          <a:spcPct val="20000"/>
        </a:spcBef>
        <a:spcAft>
          <a:spcPct val="0"/>
        </a:spcAft>
        <a:buChar char="•"/>
        <a:defRPr>
          <a:solidFill>
            <a:schemeClr val="tx1"/>
          </a:solidFill>
          <a:latin typeface="+mn-lt"/>
        </a:defRPr>
      </a:lvl3pPr>
      <a:lvl4pPr marL="1599898" indent="-228558" algn="l" rtl="0" eaLnBrk="0" fontAlgn="base" hangingPunct="0">
        <a:spcBef>
          <a:spcPct val="20000"/>
        </a:spcBef>
        <a:spcAft>
          <a:spcPct val="0"/>
        </a:spcAft>
        <a:buChar char="–"/>
        <a:defRPr>
          <a:solidFill>
            <a:schemeClr val="tx1"/>
          </a:solidFill>
          <a:latin typeface="+mn-lt"/>
        </a:defRPr>
      </a:lvl4pPr>
      <a:lvl5pPr marL="2057012" indent="-228558" algn="l" rtl="0" eaLnBrk="0" fontAlgn="base" hangingPunct="0">
        <a:spcBef>
          <a:spcPct val="20000"/>
        </a:spcBef>
        <a:spcAft>
          <a:spcPct val="0"/>
        </a:spcAft>
        <a:buChar char="»"/>
        <a:defRPr>
          <a:solidFill>
            <a:schemeClr val="tx1"/>
          </a:solidFill>
          <a:latin typeface="+mn-lt"/>
        </a:defRPr>
      </a:lvl5pPr>
      <a:lvl6pPr marL="2514126" indent="-228558" algn="l" rtl="0" fontAlgn="base">
        <a:spcBef>
          <a:spcPct val="20000"/>
        </a:spcBef>
        <a:spcAft>
          <a:spcPct val="0"/>
        </a:spcAft>
        <a:buChar char="»"/>
        <a:defRPr>
          <a:solidFill>
            <a:schemeClr val="tx1"/>
          </a:solidFill>
          <a:latin typeface="+mn-lt"/>
        </a:defRPr>
      </a:lvl6pPr>
      <a:lvl7pPr marL="2971239" indent="-228558" algn="l" rtl="0" fontAlgn="base">
        <a:spcBef>
          <a:spcPct val="20000"/>
        </a:spcBef>
        <a:spcAft>
          <a:spcPct val="0"/>
        </a:spcAft>
        <a:buChar char="»"/>
        <a:defRPr>
          <a:solidFill>
            <a:schemeClr val="tx1"/>
          </a:solidFill>
          <a:latin typeface="+mn-lt"/>
        </a:defRPr>
      </a:lvl7pPr>
      <a:lvl8pPr marL="3428354" indent="-228558" algn="l" rtl="0" fontAlgn="base">
        <a:spcBef>
          <a:spcPct val="20000"/>
        </a:spcBef>
        <a:spcAft>
          <a:spcPct val="0"/>
        </a:spcAft>
        <a:buChar char="»"/>
        <a:defRPr>
          <a:solidFill>
            <a:schemeClr val="tx1"/>
          </a:solidFill>
          <a:latin typeface="+mn-lt"/>
        </a:defRPr>
      </a:lvl8pPr>
      <a:lvl9pPr marL="3885468" indent="-228558" algn="l" rtl="0" fontAlgn="base">
        <a:spcBef>
          <a:spcPct val="20000"/>
        </a:spcBef>
        <a:spcAft>
          <a:spcPct val="0"/>
        </a:spcAft>
        <a:buChar char="»"/>
        <a:defRPr>
          <a:solidFill>
            <a:schemeClr val="tx1"/>
          </a:solidFill>
          <a:latin typeface="+mn-lt"/>
        </a:defRPr>
      </a:lvl9pPr>
    </p:bodyStyle>
    <p:otherStyle>
      <a:defPPr>
        <a:defRPr lang="es-E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4" algn="l" defTabSz="914228" rtl="0" eaLnBrk="1" latinLnBrk="0" hangingPunct="1">
        <a:defRPr sz="1800" kern="1200">
          <a:solidFill>
            <a:schemeClr val="tx1"/>
          </a:solidFill>
          <a:latin typeface="+mn-lt"/>
          <a:ea typeface="+mn-ea"/>
          <a:cs typeface="+mn-cs"/>
        </a:defRPr>
      </a:lvl5pPr>
      <a:lvl6pPr marL="2285568" algn="l" defTabSz="914228" rtl="0" eaLnBrk="1" latinLnBrk="0" hangingPunct="1">
        <a:defRPr sz="1800" kern="1200">
          <a:solidFill>
            <a:schemeClr val="tx1"/>
          </a:solidFill>
          <a:latin typeface="+mn-lt"/>
          <a:ea typeface="+mn-ea"/>
          <a:cs typeface="+mn-cs"/>
        </a:defRPr>
      </a:lvl6pPr>
      <a:lvl7pPr marL="2742683" algn="l" defTabSz="914228" rtl="0" eaLnBrk="1" latinLnBrk="0" hangingPunct="1">
        <a:defRPr sz="1800" kern="1200">
          <a:solidFill>
            <a:schemeClr val="tx1"/>
          </a:solidFill>
          <a:latin typeface="+mn-lt"/>
          <a:ea typeface="+mn-ea"/>
          <a:cs typeface="+mn-cs"/>
        </a:defRPr>
      </a:lvl7pPr>
      <a:lvl8pPr marL="3199796" algn="l" defTabSz="914228" rtl="0" eaLnBrk="1" latinLnBrk="0" hangingPunct="1">
        <a:defRPr sz="1800" kern="1200">
          <a:solidFill>
            <a:schemeClr val="tx1"/>
          </a:solidFill>
          <a:latin typeface="+mn-lt"/>
          <a:ea typeface="+mn-ea"/>
          <a:cs typeface="+mn-cs"/>
        </a:defRPr>
      </a:lvl8pPr>
      <a:lvl9pPr marL="3656910" algn="l" defTabSz="914228"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PlaceHolder 1"/>
          <p:cNvSpPr>
            <a:spLocks noGrp="1"/>
          </p:cNvSpPr>
          <p:nvPr>
            <p:ph type="title"/>
          </p:nvPr>
        </p:nvSpPr>
        <p:spPr>
          <a:xfrm>
            <a:off x="495269" y="273352"/>
            <a:ext cx="8914847" cy="1144682"/>
          </a:xfrm>
          <a:prstGeom prst="rect">
            <a:avLst/>
          </a:prstGeom>
        </p:spPr>
        <p:txBody>
          <a:bodyPr wrap="none" lIns="0" tIns="0" rIns="0" bIns="0" anchor="ctr"/>
          <a:lstStyle/>
          <a:p>
            <a:pPr algn="ctr"/>
            <a:r>
              <a:rPr lang="en-US"/>
              <a:t>Feu clic per editar el format del text del títol</a:t>
            </a:r>
            <a:endParaRPr/>
          </a:p>
        </p:txBody>
      </p:sp>
      <p:sp>
        <p:nvSpPr>
          <p:cNvPr id="193" name="PlaceHolder 2"/>
          <p:cNvSpPr>
            <a:spLocks noGrp="1"/>
          </p:cNvSpPr>
          <p:nvPr>
            <p:ph type="body"/>
          </p:nvPr>
        </p:nvSpPr>
        <p:spPr>
          <a:xfrm>
            <a:off x="495269" y="1604514"/>
            <a:ext cx="8914847" cy="3977158"/>
          </a:xfrm>
          <a:prstGeom prst="rect">
            <a:avLst/>
          </a:prstGeom>
        </p:spPr>
        <p:txBody>
          <a:bodyPr wrap="none" lIns="0" tIns="0" rIns="0" bIns="0"/>
          <a:lstStyle/>
          <a:p>
            <a:pPr>
              <a:buSzPct val="25000"/>
              <a:buFont typeface="StarSymbol"/>
              <a:buChar char=""/>
            </a:pPr>
            <a:r>
              <a:rPr lang="en-US"/>
              <a:t>Feu clic per editar el format del text de l'esquema</a:t>
            </a:r>
            <a:endParaRPr/>
          </a:p>
          <a:p>
            <a:pPr lvl="1">
              <a:buSzPct val="25000"/>
              <a:buFont typeface="StarSymbol"/>
              <a:buChar char=""/>
            </a:pPr>
            <a:r>
              <a:rPr lang="en-US"/>
              <a:t>Segon nivell d'esquema</a:t>
            </a:r>
            <a:endParaRPr/>
          </a:p>
          <a:p>
            <a:pPr lvl="2">
              <a:buSzPct val="25000"/>
              <a:buFont typeface="StarSymbol"/>
              <a:buChar char=""/>
            </a:pPr>
            <a:r>
              <a:rPr lang="en-US"/>
              <a:t>Tercer nivell d'esquema</a:t>
            </a:r>
            <a:endParaRPr/>
          </a:p>
          <a:p>
            <a:pPr lvl="3">
              <a:buSzPct val="25000"/>
              <a:buFont typeface="StarSymbol"/>
              <a:buChar char=""/>
            </a:pPr>
            <a:r>
              <a:rPr lang="en-US"/>
              <a:t>Quart nivell d'esquema</a:t>
            </a:r>
            <a:endParaRPr/>
          </a:p>
          <a:p>
            <a:pPr lvl="4">
              <a:buSzPct val="25000"/>
              <a:buFont typeface="StarSymbol"/>
              <a:buChar char=""/>
            </a:pPr>
            <a:r>
              <a:rPr lang="en-US"/>
              <a:t>Cinquè nivell d'esquema</a:t>
            </a:r>
            <a:endParaRPr/>
          </a:p>
          <a:p>
            <a:pPr lvl="5">
              <a:buSzPct val="25000"/>
              <a:buFont typeface="StarSymbol"/>
              <a:buChar char=""/>
            </a:pPr>
            <a:r>
              <a:rPr lang="en-US"/>
              <a:t>Sisè nivell d'esquema</a:t>
            </a:r>
            <a:endParaRPr/>
          </a:p>
          <a:p>
            <a:pPr lvl="6">
              <a:buSzPct val="25000"/>
              <a:buFont typeface="StarSymbol"/>
              <a:buChar char=""/>
            </a:pPr>
            <a:r>
              <a:rPr lang="en-US"/>
              <a:t>Setè nivell d'esquema</a:t>
            </a:r>
            <a:endParaRPr/>
          </a:p>
        </p:txBody>
      </p:sp>
    </p:spTree>
  </p:cSld>
  <p:clrMap bg1="lt1" tx1="dk1" bg2="lt2" tx2="dk2" accent1="accent1" accent2="accent2" accent3="accent3" accent4="accent4" accent5="accent5" accent6="accent6" hlink="hlink" folHlink="folHlink"/>
  <p:sldLayoutIdLst>
    <p:sldLayoutId id="2147493583" r:id="rId1"/>
    <p:sldLayoutId id="2147493584" r:id="rId2"/>
    <p:sldLayoutId id="2147493585" r:id="rId3"/>
    <p:sldLayoutId id="2147493586" r:id="rId4"/>
    <p:sldLayoutId id="2147493587" r:id="rId5"/>
    <p:sldLayoutId id="2147493588" r:id="rId6"/>
    <p:sldLayoutId id="2147493589" r:id="rId7"/>
    <p:sldLayoutId id="2147493590" r:id="rId8"/>
    <p:sldLayoutId id="2147493591" r:id="rId9"/>
    <p:sldLayoutId id="2147493592" r:id="rId10"/>
    <p:sldLayoutId id="2147493593" r:id="rId11"/>
    <p:sldLayoutId id="2147493594" r:id="rId12"/>
  </p:sldLayoutIdLst>
  <p:txStyles>
    <p:titleStyle/>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3609" r:id="rId1"/>
    <p:sldLayoutId id="2147493610" r:id="rId2"/>
    <p:sldLayoutId id="2147493611" r:id="rId3"/>
    <p:sldLayoutId id="2147493612" r:id="rId4"/>
    <p:sldLayoutId id="2147493613" r:id="rId5"/>
  </p:sldLayoutIdLst>
  <p:txStyles>
    <p:titleStyle>
      <a:lvl1pPr algn="l" rtl="0" eaLnBrk="0" fontAlgn="base" hangingPunct="0">
        <a:spcBef>
          <a:spcPct val="0"/>
        </a:spcBef>
        <a:spcAft>
          <a:spcPct val="0"/>
        </a:spcAft>
        <a:defRPr sz="24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400" b="1">
          <a:solidFill>
            <a:schemeClr val="bg1"/>
          </a:solidFill>
          <a:latin typeface="Trebuchet MS" pitchFamily="34" charset="0"/>
          <a:ea typeface="ＭＳ Ｐゴシック" charset="0"/>
          <a:cs typeface="ＭＳ Ｐゴシック" charset="0"/>
        </a:defRPr>
      </a:lvl2pPr>
      <a:lvl3pPr algn="l" rtl="0" eaLnBrk="0" fontAlgn="base" hangingPunct="0">
        <a:spcBef>
          <a:spcPct val="0"/>
        </a:spcBef>
        <a:spcAft>
          <a:spcPct val="0"/>
        </a:spcAft>
        <a:defRPr sz="2400" b="1">
          <a:solidFill>
            <a:schemeClr val="bg1"/>
          </a:solidFill>
          <a:latin typeface="Trebuchet MS" pitchFamily="34" charset="0"/>
          <a:ea typeface="ＭＳ Ｐゴシック" charset="0"/>
          <a:cs typeface="ＭＳ Ｐゴシック" charset="0"/>
        </a:defRPr>
      </a:lvl3pPr>
      <a:lvl4pPr algn="l" rtl="0" eaLnBrk="0" fontAlgn="base" hangingPunct="0">
        <a:spcBef>
          <a:spcPct val="0"/>
        </a:spcBef>
        <a:spcAft>
          <a:spcPct val="0"/>
        </a:spcAft>
        <a:defRPr sz="2400" b="1">
          <a:solidFill>
            <a:schemeClr val="bg1"/>
          </a:solidFill>
          <a:latin typeface="Trebuchet MS" pitchFamily="34" charset="0"/>
          <a:ea typeface="ＭＳ Ｐゴシック" charset="0"/>
          <a:cs typeface="ＭＳ Ｐゴシック" charset="0"/>
        </a:defRPr>
      </a:lvl4pPr>
      <a:lvl5pPr algn="l" rtl="0" eaLnBrk="0" fontAlgn="base" hangingPunct="0">
        <a:spcBef>
          <a:spcPct val="0"/>
        </a:spcBef>
        <a:spcAft>
          <a:spcPct val="0"/>
        </a:spcAft>
        <a:defRPr sz="2400" b="1">
          <a:solidFill>
            <a:schemeClr val="bg1"/>
          </a:solidFill>
          <a:latin typeface="Trebuchet MS" pitchFamily="34" charset="0"/>
          <a:ea typeface="ＭＳ Ｐゴシック" charset="0"/>
          <a:cs typeface="ＭＳ Ｐゴシック"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0"/>
            <a:ext cx="9906000" cy="1295400"/>
          </a:xfrm>
          <a:prstGeom prst="rect">
            <a:avLst/>
          </a:prstGeom>
          <a:solidFill>
            <a:srgbClr val="002E67"/>
          </a:solidFill>
          <a:ln w="9525">
            <a:noFill/>
            <a:miter lim="800000"/>
            <a:headEnd/>
            <a:tailEnd/>
          </a:ln>
          <a:effectLst/>
        </p:spPr>
        <p:txBody>
          <a:bodyPr wrap="none" anchor="ctr"/>
          <a:lstStyle/>
          <a:p>
            <a:pPr eaLnBrk="1" hangingPunct="1">
              <a:defRPr/>
            </a:pPr>
            <a:endParaRPr kumimoji="0" lang="es-ES" sz="1800">
              <a:solidFill>
                <a:srgbClr val="000000"/>
              </a:solidFill>
              <a:latin typeface="Arial" charset="0"/>
            </a:endParaRPr>
          </a:p>
        </p:txBody>
      </p:sp>
      <p:sp>
        <p:nvSpPr>
          <p:cNvPr id="10244" name="Rectangle 4"/>
          <p:cNvSpPr>
            <a:spLocks noGrp="1" noChangeArrowheads="1"/>
          </p:cNvSpPr>
          <p:nvPr>
            <p:ph type="title"/>
          </p:nvPr>
        </p:nvSpPr>
        <p:spPr bwMode="auto">
          <a:xfrm>
            <a:off x="508001" y="115888"/>
            <a:ext cx="7332663" cy="576262"/>
          </a:xfrm>
          <a:prstGeom prst="rect">
            <a:avLst/>
          </a:prstGeom>
          <a:noFill/>
          <a:ln w="9525">
            <a:noFill/>
            <a:miter lim="800000"/>
            <a:headEnd/>
            <a:tailEnd/>
          </a:ln>
        </p:spPr>
        <p:txBody>
          <a:bodyPr vert="horz" wrap="none" lIns="91440" tIns="45720" rIns="91440" bIns="45720"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41"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615" r:id="rId1"/>
    <p:sldLayoutId id="2147493616" r:id="rId2"/>
    <p:sldLayoutId id="2147493617" r:id="rId3"/>
    <p:sldLayoutId id="2147493618" r:id="rId4"/>
    <p:sldLayoutId id="2147493619" r:id="rId5"/>
    <p:sldLayoutId id="2147493620" r:id="rId6"/>
    <p:sldLayoutId id="2147493621" r:id="rId7"/>
    <p:sldLayoutId id="2147493622" r:id="rId8"/>
    <p:sldLayoutId id="2147493623" r:id="rId9"/>
    <p:sldLayoutId id="2147493624" r:id="rId10"/>
    <p:sldLayoutId id="2147493625" r:id="rId11"/>
    <p:sldLayoutId id="2147493626"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7200" algn="l" rtl="0" fontAlgn="base">
        <a:spcBef>
          <a:spcPct val="0"/>
        </a:spcBef>
        <a:spcAft>
          <a:spcPct val="0"/>
        </a:spcAft>
        <a:defRPr sz="2400" b="1">
          <a:solidFill>
            <a:schemeClr val="bg1"/>
          </a:solidFill>
          <a:latin typeface="Trebuchet MS" pitchFamily="34" charset="0"/>
        </a:defRPr>
      </a:lvl6pPr>
      <a:lvl7pPr marL="914400" algn="l" rtl="0" fontAlgn="base">
        <a:spcBef>
          <a:spcPct val="0"/>
        </a:spcBef>
        <a:spcAft>
          <a:spcPct val="0"/>
        </a:spcAft>
        <a:defRPr sz="2400" b="1">
          <a:solidFill>
            <a:schemeClr val="bg1"/>
          </a:solidFill>
          <a:latin typeface="Trebuchet MS" pitchFamily="34" charset="0"/>
        </a:defRPr>
      </a:lvl7pPr>
      <a:lvl8pPr marL="1371600" algn="l" rtl="0" fontAlgn="base">
        <a:spcBef>
          <a:spcPct val="0"/>
        </a:spcBef>
        <a:spcAft>
          <a:spcPct val="0"/>
        </a:spcAft>
        <a:defRPr sz="2400" b="1">
          <a:solidFill>
            <a:schemeClr val="bg1"/>
          </a:solidFill>
          <a:latin typeface="Trebuchet MS" pitchFamily="34" charset="0"/>
        </a:defRPr>
      </a:lvl8pPr>
      <a:lvl9pPr marL="1828800" algn="l" rtl="0" fontAlgn="base">
        <a:spcBef>
          <a:spcPct val="0"/>
        </a:spcBef>
        <a:spcAft>
          <a:spcPct val="0"/>
        </a:spcAft>
        <a:defRPr sz="24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1024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10247" name="Picture 7"/>
          <p:cNvPicPr>
            <a:picLocks noChangeAspect="1" noChangeArrowheads="1"/>
          </p:cNvPicPr>
          <p:nvPr/>
        </p:nvPicPr>
        <p:blipFill>
          <a:blip r:embed="rId14"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0"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 id="2147493093"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1126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11271" name="Picture 7"/>
          <p:cNvPicPr>
            <a:picLocks noChangeAspect="1" noChangeArrowheads="1"/>
          </p:cNvPicPr>
          <p:nvPr/>
        </p:nvPicPr>
        <p:blipFill>
          <a:blip r:embed="rId14"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121" r:id="rId1"/>
    <p:sldLayoutId id="2147493094" r:id="rId2"/>
    <p:sldLayoutId id="2147493095" r:id="rId3"/>
    <p:sldLayoutId id="2147493096" r:id="rId4"/>
    <p:sldLayoutId id="2147493097" r:id="rId5"/>
    <p:sldLayoutId id="2147493098" r:id="rId6"/>
    <p:sldLayoutId id="2147493099" r:id="rId7"/>
    <p:sldLayoutId id="2147493100" r:id="rId8"/>
    <p:sldLayoutId id="2147493101" r:id="rId9"/>
    <p:sldLayoutId id="2147493102" r:id="rId10"/>
    <p:sldLayoutId id="2147493103" r:id="rId11"/>
    <p:sldLayoutId id="2147493104"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12291" name="Rectangle 3"/>
          <p:cNvSpPr>
            <a:spLocks noGrp="1" noChangeArrowheads="1"/>
          </p:cNvSpPr>
          <p:nvPr>
            <p:ph type="body" idx="1"/>
          </p:nvPr>
        </p:nvSpPr>
        <p:spPr bwMode="auto">
          <a:xfrm>
            <a:off x="495300" y="1600215"/>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rgbClr val="000000"/>
                </a:solidFill>
                <a:latin typeface="+mn-lt"/>
              </a:defRPr>
            </a:lvl1pPr>
          </a:lstStyle>
          <a:p>
            <a:pPr>
              <a:defRPr/>
            </a:pPr>
            <a:fld id="{E7218BA3-406A-4FE9-82E4-7BBDC629CD26}" type="datetime1">
              <a:rPr lang="es-ES"/>
              <a:pPr>
                <a:defRPr/>
              </a:pPr>
              <a:t>25/05/2014</a:t>
            </a:fld>
            <a:endParaRPr lang="en-US"/>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rgbClr val="000000"/>
                </a:solidFill>
                <a:latin typeface="+mn-lt"/>
              </a:defRPr>
            </a:lvl1pPr>
          </a:lstStyle>
          <a:p>
            <a:pPr>
              <a:defRPr/>
            </a:pPr>
            <a:endParaRPr lang="en-US"/>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rgbClr val="000000"/>
                </a:solidFill>
                <a:latin typeface="+mn-lt"/>
              </a:defRPr>
            </a:lvl1pPr>
          </a:lstStyle>
          <a:p>
            <a:pPr>
              <a:defRPr/>
            </a:pPr>
            <a:fld id="{56FA724F-154D-4DC1-89BF-2B5E0ABA495C}"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93105" r:id="rId1"/>
    <p:sldLayoutId id="2147493106" r:id="rId2"/>
    <p:sldLayoutId id="2147493107" r:id="rId3"/>
    <p:sldLayoutId id="2147493108" r:id="rId4"/>
    <p:sldLayoutId id="2147493109" r:id="rId5"/>
    <p:sldLayoutId id="2147493110" r:id="rId6"/>
    <p:sldLayoutId id="2147493111" r:id="rId7"/>
    <p:sldLayoutId id="2147493112" r:id="rId8"/>
    <p:sldLayoutId id="2147493113" r:id="rId9"/>
    <p:sldLayoutId id="2147493114" r:id="rId10"/>
    <p:sldLayoutId id="21474931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393" tIns="45697" rIns="91393" bIns="45697" numCol="1" anchor="ctr" anchorCtr="0" compatLnSpc="1">
            <a:prstTxWarp prst="textNoShape">
              <a:avLst/>
            </a:prstTxWarp>
          </a:bodyPr>
          <a:lstStyle/>
          <a:p>
            <a:pPr lvl="0"/>
            <a:r>
              <a:rPr lang="en-US" smtClean="0"/>
              <a:t>Haga clic para cambiar el estilo de título	</a:t>
            </a:r>
          </a:p>
        </p:txBody>
      </p:sp>
      <p:sp>
        <p:nvSpPr>
          <p:cNvPr id="7171" name="Rectangle 3"/>
          <p:cNvSpPr>
            <a:spLocks noGrp="1" noChangeArrowheads="1"/>
          </p:cNvSpPr>
          <p:nvPr>
            <p:ph type="body" idx="1"/>
          </p:nvPr>
        </p:nvSpPr>
        <p:spPr bwMode="auto">
          <a:xfrm>
            <a:off x="495300" y="1600206"/>
            <a:ext cx="8915400" cy="4525963"/>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52269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l" eaLnBrk="1" hangingPunct="1">
              <a:defRPr kumimoji="0" sz="1400">
                <a:solidFill>
                  <a:schemeClr val="tx1"/>
                </a:solidFill>
                <a:latin typeface="+mn-lt"/>
              </a:defRPr>
            </a:lvl1pPr>
          </a:lstStyle>
          <a:p>
            <a:pPr>
              <a:defRPr/>
            </a:pPr>
            <a:fld id="{511F1473-A691-4954-9CA6-51CB407FEFF9}" type="datetime1">
              <a:rPr lang="es-ES">
                <a:solidFill>
                  <a:srgbClr val="000000"/>
                </a:solidFill>
              </a:rPr>
              <a:pPr>
                <a:defRPr/>
              </a:pPr>
              <a:t>25/05/2014</a:t>
            </a:fld>
            <a:endParaRPr lang="en-US">
              <a:solidFill>
                <a:srgbClr val="000000"/>
              </a:solidFill>
            </a:endParaRPr>
          </a:p>
        </p:txBody>
      </p:sp>
      <p:sp>
        <p:nvSpPr>
          <p:cNvPr id="1522693" name="Rectangle 5"/>
          <p:cNvSpPr>
            <a:spLocks noGrp="1" noChangeArrowheads="1"/>
          </p:cNvSpPr>
          <p:nvPr>
            <p:ph type="ftr" sz="quarter" idx="3"/>
          </p:nvPr>
        </p:nvSpPr>
        <p:spPr bwMode="auto">
          <a:xfrm>
            <a:off x="3384552" y="6245225"/>
            <a:ext cx="31369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1522694" name="Rectangle 6"/>
          <p:cNvSpPr>
            <a:spLocks noGrp="1" noChangeArrowheads="1"/>
          </p:cNvSpPr>
          <p:nvPr>
            <p:ph type="sldNum" sz="quarter" idx="4"/>
          </p:nvPr>
        </p:nvSpPr>
        <p:spPr bwMode="auto">
          <a:xfrm>
            <a:off x="7099301" y="6245225"/>
            <a:ext cx="2311400" cy="4762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F50634E6-9C31-489E-B2E1-E8A0CB42E5B8}" type="slidenum">
              <a:rPr lang="en-US">
                <a:solidFill>
                  <a:srgbClr val="000000"/>
                </a:solidFill>
              </a:rPr>
              <a:pPr>
                <a:defRPr/>
              </a:pPr>
              <a:t>‹Nº›</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93244" r:id="rId1"/>
    <p:sldLayoutId id="2147493245" r:id="rId2"/>
    <p:sldLayoutId id="2147493246" r:id="rId3"/>
    <p:sldLayoutId id="2147493247" r:id="rId4"/>
    <p:sldLayoutId id="2147493248" r:id="rId5"/>
    <p:sldLayoutId id="2147493249" r:id="rId6"/>
    <p:sldLayoutId id="2147493250" r:id="rId7"/>
    <p:sldLayoutId id="2147493251" r:id="rId8"/>
    <p:sldLayoutId id="2147493252" r:id="rId9"/>
    <p:sldLayoutId id="2147493253" r:id="rId10"/>
    <p:sldLayoutId id="2147493254" r:id="rId11"/>
    <p:sldLayoutId id="21474932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64" algn="ctr" rtl="0" fontAlgn="base">
        <a:spcBef>
          <a:spcPct val="0"/>
        </a:spcBef>
        <a:spcAft>
          <a:spcPct val="0"/>
        </a:spcAft>
        <a:defRPr sz="4400">
          <a:solidFill>
            <a:schemeClr val="tx2"/>
          </a:solidFill>
          <a:latin typeface="Arial" charset="0"/>
        </a:defRPr>
      </a:lvl6pPr>
      <a:lvl7pPr marL="913928" algn="ctr" rtl="0" fontAlgn="base">
        <a:spcBef>
          <a:spcPct val="0"/>
        </a:spcBef>
        <a:spcAft>
          <a:spcPct val="0"/>
        </a:spcAft>
        <a:defRPr sz="4400">
          <a:solidFill>
            <a:schemeClr val="tx2"/>
          </a:solidFill>
          <a:latin typeface="Arial" charset="0"/>
        </a:defRPr>
      </a:lvl7pPr>
      <a:lvl8pPr marL="1370891" algn="ctr" rtl="0" fontAlgn="base">
        <a:spcBef>
          <a:spcPct val="0"/>
        </a:spcBef>
        <a:spcAft>
          <a:spcPct val="0"/>
        </a:spcAft>
        <a:defRPr sz="4400">
          <a:solidFill>
            <a:schemeClr val="tx2"/>
          </a:solidFill>
          <a:latin typeface="Arial" charset="0"/>
        </a:defRPr>
      </a:lvl8pPr>
      <a:lvl9pPr marL="1827855" algn="ctr" rtl="0" fontAlgn="base">
        <a:spcBef>
          <a:spcPct val="0"/>
        </a:spcBef>
        <a:spcAft>
          <a:spcPct val="0"/>
        </a:spcAft>
        <a:defRPr sz="4400">
          <a:solidFill>
            <a:schemeClr val="tx2"/>
          </a:solidFill>
          <a:latin typeface="Arial" charset="0"/>
        </a:defRPr>
      </a:lvl9pPr>
    </p:titleStyle>
    <p:bodyStyle>
      <a:lvl1pPr marL="342725" indent="-342725" algn="l" rtl="0" eaLnBrk="0" fontAlgn="base" hangingPunct="0">
        <a:spcBef>
          <a:spcPct val="20000"/>
        </a:spcBef>
        <a:spcAft>
          <a:spcPct val="0"/>
        </a:spcAft>
        <a:buChar char="•"/>
        <a:defRPr sz="3200">
          <a:solidFill>
            <a:schemeClr val="tx1"/>
          </a:solidFill>
          <a:latin typeface="+mn-lt"/>
          <a:ea typeface="+mn-ea"/>
          <a:cs typeface="+mn-cs"/>
        </a:defRPr>
      </a:lvl1pPr>
      <a:lvl2pPr marL="742566" indent="-285603" algn="l" rtl="0" eaLnBrk="0" fontAlgn="base" hangingPunct="0">
        <a:spcBef>
          <a:spcPct val="20000"/>
        </a:spcBef>
        <a:spcAft>
          <a:spcPct val="0"/>
        </a:spcAft>
        <a:buChar char="–"/>
        <a:defRPr sz="2800">
          <a:solidFill>
            <a:schemeClr val="tx1"/>
          </a:solidFill>
          <a:latin typeface="+mn-lt"/>
        </a:defRPr>
      </a:lvl2pPr>
      <a:lvl3pPr marL="1142410" indent="-228482" algn="l" rtl="0" eaLnBrk="0" fontAlgn="base" hangingPunct="0">
        <a:spcBef>
          <a:spcPct val="20000"/>
        </a:spcBef>
        <a:spcAft>
          <a:spcPct val="0"/>
        </a:spcAft>
        <a:buChar char="•"/>
        <a:defRPr sz="2400">
          <a:solidFill>
            <a:schemeClr val="tx1"/>
          </a:solidFill>
          <a:latin typeface="+mn-lt"/>
        </a:defRPr>
      </a:lvl3pPr>
      <a:lvl4pPr marL="1599374" indent="-228482" algn="l" rtl="0" eaLnBrk="0" fontAlgn="base" hangingPunct="0">
        <a:spcBef>
          <a:spcPct val="20000"/>
        </a:spcBef>
        <a:spcAft>
          <a:spcPct val="0"/>
        </a:spcAft>
        <a:buChar char="–"/>
        <a:defRPr sz="2000">
          <a:solidFill>
            <a:schemeClr val="tx1"/>
          </a:solidFill>
          <a:latin typeface="+mn-lt"/>
        </a:defRPr>
      </a:lvl4pPr>
      <a:lvl5pPr marL="2056339" indent="-228482" algn="l" rtl="0" eaLnBrk="0" fontAlgn="base" hangingPunct="0">
        <a:spcBef>
          <a:spcPct val="20000"/>
        </a:spcBef>
        <a:spcAft>
          <a:spcPct val="0"/>
        </a:spcAft>
        <a:buChar char="»"/>
        <a:defRPr sz="2000">
          <a:solidFill>
            <a:schemeClr val="tx1"/>
          </a:solidFill>
          <a:latin typeface="+mn-lt"/>
        </a:defRPr>
      </a:lvl5pPr>
      <a:lvl6pPr marL="2513302" indent="-228482" algn="l" rtl="0" fontAlgn="base">
        <a:spcBef>
          <a:spcPct val="20000"/>
        </a:spcBef>
        <a:spcAft>
          <a:spcPct val="0"/>
        </a:spcAft>
        <a:buChar char="»"/>
        <a:defRPr sz="2000">
          <a:solidFill>
            <a:schemeClr val="tx1"/>
          </a:solidFill>
          <a:latin typeface="+mn-lt"/>
        </a:defRPr>
      </a:lvl6pPr>
      <a:lvl7pPr marL="2970267" indent="-228482" algn="l" rtl="0" fontAlgn="base">
        <a:spcBef>
          <a:spcPct val="20000"/>
        </a:spcBef>
        <a:spcAft>
          <a:spcPct val="0"/>
        </a:spcAft>
        <a:buChar char="»"/>
        <a:defRPr sz="2000">
          <a:solidFill>
            <a:schemeClr val="tx1"/>
          </a:solidFill>
          <a:latin typeface="+mn-lt"/>
        </a:defRPr>
      </a:lvl7pPr>
      <a:lvl8pPr marL="3427229" indent="-228482" algn="l" rtl="0" fontAlgn="base">
        <a:spcBef>
          <a:spcPct val="20000"/>
        </a:spcBef>
        <a:spcAft>
          <a:spcPct val="0"/>
        </a:spcAft>
        <a:buChar char="»"/>
        <a:defRPr sz="2000">
          <a:solidFill>
            <a:schemeClr val="tx1"/>
          </a:solidFill>
          <a:latin typeface="+mn-lt"/>
        </a:defRPr>
      </a:lvl8pPr>
      <a:lvl9pPr marL="3884195" indent="-228482"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8196"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8199" name="Picture 7"/>
          <p:cNvPicPr>
            <a:picLocks noChangeAspect="1" noChangeArrowheads="1"/>
          </p:cNvPicPr>
          <p:nvPr/>
        </p:nvPicPr>
        <p:blipFill>
          <a:blip r:embed="rId14" cstate="print"/>
          <a:srcRect/>
          <a:stretch>
            <a:fillRect/>
          </a:stretch>
        </p:blipFill>
        <p:spPr bwMode="auto">
          <a:xfrm>
            <a:off x="8542345"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270" r:id="rId1"/>
    <p:sldLayoutId id="2147493271" r:id="rId2"/>
    <p:sldLayoutId id="2147493272" r:id="rId3"/>
    <p:sldLayoutId id="2147493273" r:id="rId4"/>
    <p:sldLayoutId id="2147493274" r:id="rId5"/>
    <p:sldLayoutId id="2147493275" r:id="rId6"/>
    <p:sldLayoutId id="2147493276" r:id="rId7"/>
    <p:sldLayoutId id="2147493277" r:id="rId8"/>
    <p:sldLayoutId id="2147493278" r:id="rId9"/>
    <p:sldLayoutId id="2147493279" r:id="rId10"/>
    <p:sldLayoutId id="2147493280" r:id="rId11"/>
    <p:sldLayoutId id="2147493281" r:id="rId12"/>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p:cNvSpPr>
            <a:spLocks noGrp="1" noChangeArrowheads="1"/>
          </p:cNvSpPr>
          <p:nvPr>
            <p:ph type="body" idx="1"/>
          </p:nvPr>
        </p:nvSpPr>
        <p:spPr bwMode="auto">
          <a:xfrm>
            <a:off x="508002" y="1600200"/>
            <a:ext cx="9126538" cy="4997450"/>
          </a:xfrm>
          <a:prstGeom prst="rect">
            <a:avLst/>
          </a:prstGeom>
          <a:noFill/>
          <a:ln w="9525">
            <a:noFill/>
            <a:miter lim="800000"/>
            <a:headEnd/>
            <a:tailEnd/>
          </a:ln>
          <a:effectLst/>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endParaRPr kumimoji="0" lang="es-ES" sz="1800" dirty="0" smtClean="0">
              <a:solidFill>
                <a:srgbClr val="000000"/>
              </a:solidFill>
              <a:latin typeface="Arial" charset="0"/>
            </a:endParaRPr>
          </a:p>
        </p:txBody>
      </p:sp>
      <p:sp>
        <p:nvSpPr>
          <p:cNvPr id="1863684"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a:effectLst/>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endParaRPr lang="es-ES" smtClean="0"/>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endParaRPr lang="es-ES" smtClean="0"/>
          </a:p>
        </p:txBody>
      </p:sp>
      <p:pic>
        <p:nvPicPr>
          <p:cNvPr id="1863687" name="Picture 7"/>
          <p:cNvPicPr>
            <a:picLocks noChangeAspect="1" noChangeArrowheads="1"/>
          </p:cNvPicPr>
          <p:nvPr/>
        </p:nvPicPr>
        <p:blipFill>
          <a:blip r:embed="rId15" cstate="print"/>
          <a:srcRect/>
          <a:stretch>
            <a:fillRect/>
          </a:stretch>
        </p:blipFill>
        <p:spPr bwMode="auto">
          <a:xfrm>
            <a:off x="8542345" y="134938"/>
            <a:ext cx="1247775" cy="90646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93283" r:id="rId1"/>
    <p:sldLayoutId id="2147493284" r:id="rId2"/>
    <p:sldLayoutId id="2147493285" r:id="rId3"/>
    <p:sldLayoutId id="2147493286" r:id="rId4"/>
    <p:sldLayoutId id="2147493287" r:id="rId5"/>
    <p:sldLayoutId id="2147493288" r:id="rId6"/>
    <p:sldLayoutId id="2147493289" r:id="rId7"/>
    <p:sldLayoutId id="2147493290" r:id="rId8"/>
    <p:sldLayoutId id="2147493291" r:id="rId9"/>
    <p:sldLayoutId id="2147493292" r:id="rId10"/>
    <p:sldLayoutId id="2147493293" r:id="rId11"/>
    <p:sldLayoutId id="2147493294" r:id="rId12"/>
    <p:sldLayoutId id="2147493295" r:id="rId13"/>
  </p:sldLayoutIdLst>
  <p:txStyles>
    <p:titleStyle>
      <a:lvl1pPr algn="l" rtl="0" fontAlgn="base">
        <a:spcBef>
          <a:spcPct val="0"/>
        </a:spcBef>
        <a:spcAft>
          <a:spcPct val="0"/>
        </a:spcAft>
        <a:defRPr sz="2400" b="1">
          <a:solidFill>
            <a:schemeClr val="bg1"/>
          </a:solidFill>
          <a:latin typeface="+mj-lt"/>
          <a:ea typeface="+mj-ea"/>
          <a:cs typeface="+mj-cs"/>
        </a:defRPr>
      </a:lvl1pPr>
      <a:lvl2pPr algn="l" rtl="0" fontAlgn="base">
        <a:spcBef>
          <a:spcPct val="0"/>
        </a:spcBef>
        <a:spcAft>
          <a:spcPct val="0"/>
        </a:spcAft>
        <a:defRPr sz="2400" b="1">
          <a:solidFill>
            <a:schemeClr val="bg1"/>
          </a:solidFill>
          <a:latin typeface="Trebuchet MS" pitchFamily="34" charset="0"/>
        </a:defRPr>
      </a:lvl2pPr>
      <a:lvl3pPr algn="l" rtl="0" fontAlgn="base">
        <a:spcBef>
          <a:spcPct val="0"/>
        </a:spcBef>
        <a:spcAft>
          <a:spcPct val="0"/>
        </a:spcAft>
        <a:defRPr sz="2400" b="1">
          <a:solidFill>
            <a:schemeClr val="bg1"/>
          </a:solidFill>
          <a:latin typeface="Trebuchet MS" pitchFamily="34" charset="0"/>
        </a:defRPr>
      </a:lvl3pPr>
      <a:lvl4pPr algn="l" rtl="0" fontAlgn="base">
        <a:spcBef>
          <a:spcPct val="0"/>
        </a:spcBef>
        <a:spcAft>
          <a:spcPct val="0"/>
        </a:spcAft>
        <a:defRPr sz="2400" b="1">
          <a:solidFill>
            <a:schemeClr val="bg1"/>
          </a:solidFill>
          <a:latin typeface="Trebuchet MS" pitchFamily="34" charset="0"/>
        </a:defRPr>
      </a:lvl4pPr>
      <a:lvl5pPr algn="l" rtl="0" fontAlgn="base">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fontAlgn="base">
        <a:spcBef>
          <a:spcPct val="20000"/>
        </a:spcBef>
        <a:spcAft>
          <a:spcPct val="0"/>
        </a:spcAft>
        <a:buChar char="•"/>
        <a:defRPr>
          <a:solidFill>
            <a:schemeClr val="tx1"/>
          </a:solidFill>
          <a:latin typeface="+mn-lt"/>
          <a:ea typeface="+mn-ea"/>
          <a:cs typeface="+mn-cs"/>
        </a:defRPr>
      </a:lvl1pPr>
      <a:lvl2pPr marL="742566" indent="-285603" algn="l" rtl="0" fontAlgn="base">
        <a:spcBef>
          <a:spcPct val="20000"/>
        </a:spcBef>
        <a:spcAft>
          <a:spcPct val="0"/>
        </a:spcAft>
        <a:buChar char="–"/>
        <a:defRPr>
          <a:solidFill>
            <a:schemeClr val="tx1"/>
          </a:solidFill>
          <a:latin typeface="+mn-lt"/>
        </a:defRPr>
      </a:lvl2pPr>
      <a:lvl3pPr marL="1142410" indent="-228482" algn="l" rtl="0" fontAlgn="base">
        <a:spcBef>
          <a:spcPct val="20000"/>
        </a:spcBef>
        <a:spcAft>
          <a:spcPct val="0"/>
        </a:spcAft>
        <a:buChar char="•"/>
        <a:defRPr>
          <a:solidFill>
            <a:schemeClr val="tx1"/>
          </a:solidFill>
          <a:latin typeface="+mn-lt"/>
        </a:defRPr>
      </a:lvl3pPr>
      <a:lvl4pPr marL="1599374" indent="-228482" algn="l" rtl="0" fontAlgn="base">
        <a:spcBef>
          <a:spcPct val="20000"/>
        </a:spcBef>
        <a:spcAft>
          <a:spcPct val="0"/>
        </a:spcAft>
        <a:buChar char="–"/>
        <a:defRPr>
          <a:solidFill>
            <a:schemeClr val="tx1"/>
          </a:solidFill>
          <a:latin typeface="+mn-lt"/>
        </a:defRPr>
      </a:lvl4pPr>
      <a:lvl5pPr marL="2056339" indent="-228482" algn="l" rtl="0" fontAlgn="base">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508006" y="1600200"/>
            <a:ext cx="9126538" cy="4997450"/>
          </a:xfrm>
          <a:prstGeom prst="rect">
            <a:avLst/>
          </a:prstGeom>
          <a:noFill/>
          <a:ln w="9525">
            <a:noFill/>
            <a:miter lim="800000"/>
            <a:headEnd/>
            <a:tailEnd/>
          </a:ln>
        </p:spPr>
        <p:txBody>
          <a:bodyPr vert="horz" wrap="square" lIns="91393" tIns="45697" rIns="91393" bIns="45697"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863683" name="Rectangle 3"/>
          <p:cNvSpPr>
            <a:spLocks noChangeArrowheads="1"/>
          </p:cNvSpPr>
          <p:nvPr/>
        </p:nvSpPr>
        <p:spPr bwMode="auto">
          <a:xfrm>
            <a:off x="0" y="2"/>
            <a:ext cx="9906000" cy="1295400"/>
          </a:xfrm>
          <a:prstGeom prst="rect">
            <a:avLst/>
          </a:prstGeom>
          <a:solidFill>
            <a:srgbClr val="002E67"/>
          </a:solidFill>
          <a:ln w="9525">
            <a:noFill/>
            <a:miter lim="800000"/>
            <a:headEnd/>
            <a:tailEnd/>
          </a:ln>
          <a:effectLst/>
        </p:spPr>
        <p:txBody>
          <a:bodyPr wrap="none" lIns="91393" tIns="45697" rIns="91393" bIns="45697" anchor="ctr"/>
          <a:lstStyle/>
          <a:p>
            <a:pPr eaLnBrk="1" hangingPunct="1">
              <a:defRPr/>
            </a:pPr>
            <a:endParaRPr kumimoji="0" lang="es-ES" sz="1800" dirty="0">
              <a:solidFill>
                <a:srgbClr val="000000"/>
              </a:solidFill>
              <a:latin typeface="Arial" charset="0"/>
            </a:endParaRPr>
          </a:p>
        </p:txBody>
      </p:sp>
      <p:sp>
        <p:nvSpPr>
          <p:cNvPr id="6148" name="Rectangle 4"/>
          <p:cNvSpPr>
            <a:spLocks noGrp="1" noChangeArrowheads="1"/>
          </p:cNvSpPr>
          <p:nvPr>
            <p:ph type="title"/>
          </p:nvPr>
        </p:nvSpPr>
        <p:spPr bwMode="auto">
          <a:xfrm>
            <a:off x="508004" y="115888"/>
            <a:ext cx="7332663" cy="576262"/>
          </a:xfrm>
          <a:prstGeom prst="rect">
            <a:avLst/>
          </a:prstGeom>
          <a:noFill/>
          <a:ln w="9525">
            <a:noFill/>
            <a:miter lim="800000"/>
            <a:headEnd/>
            <a:tailEnd/>
          </a:ln>
        </p:spPr>
        <p:txBody>
          <a:bodyPr vert="horz" wrap="none" lIns="91393" tIns="45697" rIns="91393" bIns="45697" numCol="1" anchor="t" anchorCtr="0" compatLnSpc="1">
            <a:prstTxWarp prst="textNoShape">
              <a:avLst/>
            </a:prstTxWarp>
          </a:bodyPr>
          <a:lstStyle/>
          <a:p>
            <a:pPr lvl="0"/>
            <a:r>
              <a:rPr lang="en-US" smtClean="0"/>
              <a:t>Título de la página</a:t>
            </a:r>
          </a:p>
        </p:txBody>
      </p:sp>
      <p:sp>
        <p:nvSpPr>
          <p:cNvPr id="1863685" name="Line 5"/>
          <p:cNvSpPr>
            <a:spLocks noChangeShapeType="1"/>
          </p:cNvSpPr>
          <p:nvPr/>
        </p:nvSpPr>
        <p:spPr bwMode="auto">
          <a:xfrm>
            <a:off x="0" y="1363663"/>
            <a:ext cx="9906000" cy="0"/>
          </a:xfrm>
          <a:prstGeom prst="line">
            <a:avLst/>
          </a:prstGeom>
          <a:noFill/>
          <a:ln w="9525">
            <a:solidFill>
              <a:schemeClr val="tx1"/>
            </a:solidFill>
            <a:round/>
            <a:headEnd/>
            <a:tailEnd/>
          </a:ln>
          <a:effectLst/>
        </p:spPr>
        <p:txBody>
          <a:bodyPr wrap="none" lIns="91393" tIns="45697" rIns="91393" bIns="45697" anchor="ctr"/>
          <a:lstStyle/>
          <a:p>
            <a:pPr>
              <a:defRPr/>
            </a:pPr>
            <a:endParaRPr lang="es-ES"/>
          </a:p>
        </p:txBody>
      </p:sp>
      <p:sp>
        <p:nvSpPr>
          <p:cNvPr id="1863686" name="Rectangle 6"/>
          <p:cNvSpPr>
            <a:spLocks noChangeArrowheads="1"/>
          </p:cNvSpPr>
          <p:nvPr/>
        </p:nvSpPr>
        <p:spPr bwMode="auto">
          <a:xfrm>
            <a:off x="0" y="6705600"/>
            <a:ext cx="9906000" cy="152400"/>
          </a:xfrm>
          <a:prstGeom prst="rect">
            <a:avLst/>
          </a:prstGeom>
          <a:solidFill>
            <a:srgbClr val="525E66"/>
          </a:solidFill>
          <a:ln w="9525">
            <a:noFill/>
            <a:miter lim="800000"/>
            <a:headEnd/>
            <a:tailEnd/>
          </a:ln>
          <a:effectLst/>
        </p:spPr>
        <p:txBody>
          <a:bodyPr wrap="none" lIns="91393" tIns="45697" rIns="91393" bIns="45697" anchor="ctr"/>
          <a:lstStyle/>
          <a:p>
            <a:pPr>
              <a:defRPr/>
            </a:pPr>
            <a:endParaRPr lang="es-ES"/>
          </a:p>
        </p:txBody>
      </p:sp>
      <p:pic>
        <p:nvPicPr>
          <p:cNvPr id="6151" name="Picture 7"/>
          <p:cNvPicPr>
            <a:picLocks noChangeAspect="1" noChangeArrowheads="1"/>
          </p:cNvPicPr>
          <p:nvPr/>
        </p:nvPicPr>
        <p:blipFill>
          <a:blip r:embed="rId15" cstate="print"/>
          <a:srcRect/>
          <a:stretch>
            <a:fillRect/>
          </a:stretch>
        </p:blipFill>
        <p:spPr bwMode="auto">
          <a:xfrm>
            <a:off x="8542348" y="134938"/>
            <a:ext cx="1247775" cy="906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3310" r:id="rId1"/>
    <p:sldLayoutId id="2147493311" r:id="rId2"/>
    <p:sldLayoutId id="2147493312" r:id="rId3"/>
    <p:sldLayoutId id="2147493313" r:id="rId4"/>
    <p:sldLayoutId id="2147493314" r:id="rId5"/>
    <p:sldLayoutId id="2147493315" r:id="rId6"/>
    <p:sldLayoutId id="2147493316" r:id="rId7"/>
    <p:sldLayoutId id="2147493317" r:id="rId8"/>
    <p:sldLayoutId id="2147493318" r:id="rId9"/>
    <p:sldLayoutId id="2147493319" r:id="rId10"/>
    <p:sldLayoutId id="2147493320" r:id="rId11"/>
    <p:sldLayoutId id="2147493321" r:id="rId12"/>
    <p:sldLayoutId id="2147493322" r:id="rId13"/>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Trebuchet MS" pitchFamily="34" charset="0"/>
        </a:defRPr>
      </a:lvl2pPr>
      <a:lvl3pPr algn="l" rtl="0" eaLnBrk="0" fontAlgn="base" hangingPunct="0">
        <a:spcBef>
          <a:spcPct val="0"/>
        </a:spcBef>
        <a:spcAft>
          <a:spcPct val="0"/>
        </a:spcAft>
        <a:defRPr sz="2400" b="1">
          <a:solidFill>
            <a:schemeClr val="bg1"/>
          </a:solidFill>
          <a:latin typeface="Trebuchet MS" pitchFamily="34" charset="0"/>
        </a:defRPr>
      </a:lvl3pPr>
      <a:lvl4pPr algn="l" rtl="0" eaLnBrk="0" fontAlgn="base" hangingPunct="0">
        <a:spcBef>
          <a:spcPct val="0"/>
        </a:spcBef>
        <a:spcAft>
          <a:spcPct val="0"/>
        </a:spcAft>
        <a:defRPr sz="2400" b="1">
          <a:solidFill>
            <a:schemeClr val="bg1"/>
          </a:solidFill>
          <a:latin typeface="Trebuchet MS" pitchFamily="34" charset="0"/>
        </a:defRPr>
      </a:lvl4pPr>
      <a:lvl5pPr algn="l" rtl="0" eaLnBrk="0" fontAlgn="base" hangingPunct="0">
        <a:spcBef>
          <a:spcPct val="0"/>
        </a:spcBef>
        <a:spcAft>
          <a:spcPct val="0"/>
        </a:spcAft>
        <a:defRPr sz="2400" b="1">
          <a:solidFill>
            <a:schemeClr val="bg1"/>
          </a:solidFill>
          <a:latin typeface="Trebuchet MS" pitchFamily="34" charset="0"/>
        </a:defRPr>
      </a:lvl5pPr>
      <a:lvl6pPr marL="456964" algn="l" rtl="0" fontAlgn="base">
        <a:spcBef>
          <a:spcPct val="0"/>
        </a:spcBef>
        <a:spcAft>
          <a:spcPct val="0"/>
        </a:spcAft>
        <a:defRPr sz="2400" b="1">
          <a:solidFill>
            <a:schemeClr val="bg1"/>
          </a:solidFill>
          <a:latin typeface="Trebuchet MS" pitchFamily="34" charset="0"/>
        </a:defRPr>
      </a:lvl6pPr>
      <a:lvl7pPr marL="913928" algn="l" rtl="0" fontAlgn="base">
        <a:spcBef>
          <a:spcPct val="0"/>
        </a:spcBef>
        <a:spcAft>
          <a:spcPct val="0"/>
        </a:spcAft>
        <a:defRPr sz="2400" b="1">
          <a:solidFill>
            <a:schemeClr val="bg1"/>
          </a:solidFill>
          <a:latin typeface="Trebuchet MS" pitchFamily="34" charset="0"/>
        </a:defRPr>
      </a:lvl7pPr>
      <a:lvl8pPr marL="1370891" algn="l" rtl="0" fontAlgn="base">
        <a:spcBef>
          <a:spcPct val="0"/>
        </a:spcBef>
        <a:spcAft>
          <a:spcPct val="0"/>
        </a:spcAft>
        <a:defRPr sz="2400" b="1">
          <a:solidFill>
            <a:schemeClr val="bg1"/>
          </a:solidFill>
          <a:latin typeface="Trebuchet MS" pitchFamily="34" charset="0"/>
        </a:defRPr>
      </a:lvl8pPr>
      <a:lvl9pPr marL="1827855" algn="l" rtl="0" fontAlgn="base">
        <a:spcBef>
          <a:spcPct val="0"/>
        </a:spcBef>
        <a:spcAft>
          <a:spcPct val="0"/>
        </a:spcAft>
        <a:defRPr sz="2400" b="1">
          <a:solidFill>
            <a:schemeClr val="bg1"/>
          </a:solidFill>
          <a:latin typeface="Trebuchet MS" pitchFamily="34" charset="0"/>
        </a:defRPr>
      </a:lvl9pPr>
    </p:titleStyle>
    <p:bodyStyle>
      <a:lvl1pPr marL="342725" indent="-342725" algn="l" rtl="0" eaLnBrk="0" fontAlgn="base" hangingPunct="0">
        <a:spcBef>
          <a:spcPct val="20000"/>
        </a:spcBef>
        <a:spcAft>
          <a:spcPct val="0"/>
        </a:spcAft>
        <a:buChar char="•"/>
        <a:defRPr>
          <a:solidFill>
            <a:schemeClr val="tx1"/>
          </a:solidFill>
          <a:latin typeface="+mn-lt"/>
          <a:ea typeface="+mn-ea"/>
          <a:cs typeface="+mn-cs"/>
        </a:defRPr>
      </a:lvl1pPr>
      <a:lvl2pPr marL="742566" indent="-285603" algn="l" rtl="0" eaLnBrk="0" fontAlgn="base" hangingPunct="0">
        <a:spcBef>
          <a:spcPct val="20000"/>
        </a:spcBef>
        <a:spcAft>
          <a:spcPct val="0"/>
        </a:spcAft>
        <a:buChar char="–"/>
        <a:defRPr>
          <a:solidFill>
            <a:schemeClr val="tx1"/>
          </a:solidFill>
          <a:latin typeface="+mn-lt"/>
        </a:defRPr>
      </a:lvl2pPr>
      <a:lvl3pPr marL="1142410" indent="-228482" algn="l" rtl="0" eaLnBrk="0" fontAlgn="base" hangingPunct="0">
        <a:spcBef>
          <a:spcPct val="20000"/>
        </a:spcBef>
        <a:spcAft>
          <a:spcPct val="0"/>
        </a:spcAft>
        <a:buChar char="•"/>
        <a:defRPr>
          <a:solidFill>
            <a:schemeClr val="tx1"/>
          </a:solidFill>
          <a:latin typeface="+mn-lt"/>
        </a:defRPr>
      </a:lvl3pPr>
      <a:lvl4pPr marL="1599374" indent="-228482" algn="l" rtl="0" eaLnBrk="0" fontAlgn="base" hangingPunct="0">
        <a:spcBef>
          <a:spcPct val="20000"/>
        </a:spcBef>
        <a:spcAft>
          <a:spcPct val="0"/>
        </a:spcAft>
        <a:buChar char="–"/>
        <a:defRPr>
          <a:solidFill>
            <a:schemeClr val="tx1"/>
          </a:solidFill>
          <a:latin typeface="+mn-lt"/>
        </a:defRPr>
      </a:lvl4pPr>
      <a:lvl5pPr marL="2056339" indent="-228482" algn="l" rtl="0" eaLnBrk="0" fontAlgn="base" hangingPunct="0">
        <a:spcBef>
          <a:spcPct val="20000"/>
        </a:spcBef>
        <a:spcAft>
          <a:spcPct val="0"/>
        </a:spcAft>
        <a:buChar char="»"/>
        <a:defRPr>
          <a:solidFill>
            <a:schemeClr val="tx1"/>
          </a:solidFill>
          <a:latin typeface="+mn-lt"/>
        </a:defRPr>
      </a:lvl5pPr>
      <a:lvl6pPr marL="2513302" indent="-228482" algn="l" rtl="0" fontAlgn="base">
        <a:spcBef>
          <a:spcPct val="20000"/>
        </a:spcBef>
        <a:spcAft>
          <a:spcPct val="0"/>
        </a:spcAft>
        <a:buChar char="»"/>
        <a:defRPr>
          <a:solidFill>
            <a:schemeClr val="tx1"/>
          </a:solidFill>
          <a:latin typeface="+mn-lt"/>
        </a:defRPr>
      </a:lvl6pPr>
      <a:lvl7pPr marL="2970267" indent="-228482" algn="l" rtl="0" fontAlgn="base">
        <a:spcBef>
          <a:spcPct val="20000"/>
        </a:spcBef>
        <a:spcAft>
          <a:spcPct val="0"/>
        </a:spcAft>
        <a:buChar char="»"/>
        <a:defRPr>
          <a:solidFill>
            <a:schemeClr val="tx1"/>
          </a:solidFill>
          <a:latin typeface="+mn-lt"/>
        </a:defRPr>
      </a:lvl7pPr>
      <a:lvl8pPr marL="3427229" indent="-228482" algn="l" rtl="0" fontAlgn="base">
        <a:spcBef>
          <a:spcPct val="20000"/>
        </a:spcBef>
        <a:spcAft>
          <a:spcPct val="0"/>
        </a:spcAft>
        <a:buChar char="»"/>
        <a:defRPr>
          <a:solidFill>
            <a:schemeClr val="tx1"/>
          </a:solidFill>
          <a:latin typeface="+mn-lt"/>
        </a:defRPr>
      </a:lvl8pPr>
      <a:lvl9pPr marL="3884195" indent="-228482" algn="l" rtl="0" fontAlgn="base">
        <a:spcBef>
          <a:spcPct val="20000"/>
        </a:spcBef>
        <a:spcAft>
          <a:spcPct val="0"/>
        </a:spcAft>
        <a:buChar char="»"/>
        <a:defRPr>
          <a:solidFill>
            <a:schemeClr val="tx1"/>
          </a:solidFill>
          <a:latin typeface="+mn-lt"/>
        </a:defRPr>
      </a:lvl9pPr>
    </p:bodyStyle>
    <p:otherStyle>
      <a:defPPr>
        <a:defRPr lang="es-ES"/>
      </a:defPPr>
      <a:lvl1pPr marL="0" algn="l" defTabSz="913928" rtl="0" eaLnBrk="1" latinLnBrk="0" hangingPunct="1">
        <a:defRPr sz="1800" kern="1200">
          <a:solidFill>
            <a:schemeClr val="tx1"/>
          </a:solidFill>
          <a:latin typeface="+mn-lt"/>
          <a:ea typeface="+mn-ea"/>
          <a:cs typeface="+mn-cs"/>
        </a:defRPr>
      </a:lvl1pPr>
      <a:lvl2pPr marL="456964"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91" algn="l" defTabSz="913928" rtl="0" eaLnBrk="1" latinLnBrk="0" hangingPunct="1">
        <a:defRPr sz="1800" kern="1200">
          <a:solidFill>
            <a:schemeClr val="tx1"/>
          </a:solidFill>
          <a:latin typeface="+mn-lt"/>
          <a:ea typeface="+mn-ea"/>
          <a:cs typeface="+mn-cs"/>
        </a:defRPr>
      </a:lvl4pPr>
      <a:lvl5pPr marL="1827855" algn="l" defTabSz="913928" rtl="0" eaLnBrk="1" latinLnBrk="0" hangingPunct="1">
        <a:defRPr sz="1800" kern="1200">
          <a:solidFill>
            <a:schemeClr val="tx1"/>
          </a:solidFill>
          <a:latin typeface="+mn-lt"/>
          <a:ea typeface="+mn-ea"/>
          <a:cs typeface="+mn-cs"/>
        </a:defRPr>
      </a:lvl5pPr>
      <a:lvl6pPr marL="2284820" algn="l" defTabSz="913928" rtl="0" eaLnBrk="1" latinLnBrk="0" hangingPunct="1">
        <a:defRPr sz="1800" kern="1200">
          <a:solidFill>
            <a:schemeClr val="tx1"/>
          </a:solidFill>
          <a:latin typeface="+mn-lt"/>
          <a:ea typeface="+mn-ea"/>
          <a:cs typeface="+mn-cs"/>
        </a:defRPr>
      </a:lvl6pPr>
      <a:lvl7pPr marL="2741787" algn="l" defTabSz="913928" rtl="0" eaLnBrk="1" latinLnBrk="0" hangingPunct="1">
        <a:defRPr sz="1800" kern="1200">
          <a:solidFill>
            <a:schemeClr val="tx1"/>
          </a:solidFill>
          <a:latin typeface="+mn-lt"/>
          <a:ea typeface="+mn-ea"/>
          <a:cs typeface="+mn-cs"/>
        </a:defRPr>
      </a:lvl7pPr>
      <a:lvl8pPr marL="3198747" algn="l" defTabSz="913928" rtl="0" eaLnBrk="1" latinLnBrk="0" hangingPunct="1">
        <a:defRPr sz="1800" kern="1200">
          <a:solidFill>
            <a:schemeClr val="tx1"/>
          </a:solidFill>
          <a:latin typeface="+mn-lt"/>
          <a:ea typeface="+mn-ea"/>
          <a:cs typeface="+mn-cs"/>
        </a:defRPr>
      </a:lvl8pPr>
      <a:lvl9pPr marL="3655711" algn="l" defTabSz="9139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iani.es/" TargetMode="External"/><Relationship Id="rId2" Type="http://schemas.openxmlformats.org/officeDocument/2006/relationships/notesSlide" Target="../notesSlides/notesSlide1.xml"/><Relationship Id="rId1" Type="http://schemas.openxmlformats.org/officeDocument/2006/relationships/slideLayout" Target="../slideLayouts/slideLayout3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3.xml"/></Relationships>
</file>

<file path=ppt/slides/_rels/slide10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4.xml"/><Relationship Id="rId1" Type="http://schemas.openxmlformats.org/officeDocument/2006/relationships/slideLayout" Target="../slideLayouts/slideLayout303.xml"/><Relationship Id="rId6" Type="http://schemas.openxmlformats.org/officeDocument/2006/relationships/image" Target="../media/image11.png"/><Relationship Id="rId5" Type="http://schemas.openxmlformats.org/officeDocument/2006/relationships/image" Target="../media/image175.png"/><Relationship Id="rId4" Type="http://schemas.openxmlformats.org/officeDocument/2006/relationships/image" Target="../media/image174.png"/></Relationships>
</file>

<file path=ppt/slides/_rels/slide10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5.xml"/><Relationship Id="rId1" Type="http://schemas.openxmlformats.org/officeDocument/2006/relationships/slideLayout" Target="../slideLayouts/slideLayout303.xml"/><Relationship Id="rId6" Type="http://schemas.openxmlformats.org/officeDocument/2006/relationships/image" Target="../media/image11.png"/><Relationship Id="rId5" Type="http://schemas.openxmlformats.org/officeDocument/2006/relationships/image" Target="../media/image175.png"/><Relationship Id="rId4" Type="http://schemas.openxmlformats.org/officeDocument/2006/relationships/image" Target="../media/image177.png"/></Relationships>
</file>

<file path=ppt/slides/_rels/slide10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6.xml"/><Relationship Id="rId1" Type="http://schemas.openxmlformats.org/officeDocument/2006/relationships/slideLayout" Target="../slideLayouts/slideLayout303.xml"/><Relationship Id="rId4" Type="http://schemas.openxmlformats.org/officeDocument/2006/relationships/image" Target="../media/image11.png"/></Relationships>
</file>

<file path=ppt/slides/_rels/slide10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7.xml"/><Relationship Id="rId1" Type="http://schemas.openxmlformats.org/officeDocument/2006/relationships/slideLayout" Target="../slideLayouts/slideLayout303.xml"/><Relationship Id="rId4" Type="http://schemas.openxmlformats.org/officeDocument/2006/relationships/image" Target="../media/image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8.xml"/><Relationship Id="rId1" Type="http://schemas.openxmlformats.org/officeDocument/2006/relationships/slideLayout" Target="../slideLayouts/slideLayout303.xml"/><Relationship Id="rId6" Type="http://schemas.openxmlformats.org/officeDocument/2006/relationships/image" Target="../media/image11.png"/><Relationship Id="rId5" Type="http://schemas.openxmlformats.org/officeDocument/2006/relationships/image" Target="../media/image182.png"/><Relationship Id="rId4" Type="http://schemas.openxmlformats.org/officeDocument/2006/relationships/image" Target="../media/image181.png"/></Relationships>
</file>

<file path=ppt/slides/_rels/slide10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9.xml"/><Relationship Id="rId1" Type="http://schemas.openxmlformats.org/officeDocument/2006/relationships/slideLayout" Target="../slideLayouts/slideLayout303.xml"/><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0.xml"/><Relationship Id="rId1" Type="http://schemas.openxmlformats.org/officeDocument/2006/relationships/slideLayout" Target="../slideLayouts/slideLayout303.xml"/><Relationship Id="rId6" Type="http://schemas.openxmlformats.org/officeDocument/2006/relationships/image" Target="../media/image11.png"/><Relationship Id="rId5" Type="http://schemas.openxmlformats.org/officeDocument/2006/relationships/image" Target="../media/image186.png"/><Relationship Id="rId4" Type="http://schemas.openxmlformats.org/officeDocument/2006/relationships/image" Target="../media/image185.png"/></Relationships>
</file>

<file path=ppt/slides/_rels/slide10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1.xml"/><Relationship Id="rId1" Type="http://schemas.openxmlformats.org/officeDocument/2006/relationships/slideLayout" Target="../slideLayouts/slideLayout303.xml"/><Relationship Id="rId6" Type="http://schemas.openxmlformats.org/officeDocument/2006/relationships/image" Target="../media/image11.png"/><Relationship Id="rId5" Type="http://schemas.openxmlformats.org/officeDocument/2006/relationships/image" Target="../media/image188.png"/><Relationship Id="rId4" Type="http://schemas.openxmlformats.org/officeDocument/2006/relationships/image" Target="../media/image186.png"/></Relationships>
</file>

<file path=ppt/slides/_rels/slide10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2.xml"/><Relationship Id="rId1" Type="http://schemas.openxmlformats.org/officeDocument/2006/relationships/slideLayout" Target="../slideLayouts/slideLayout30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17.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3.xml"/><Relationship Id="rId1" Type="http://schemas.openxmlformats.org/officeDocument/2006/relationships/slideLayout" Target="../slideLayouts/slideLayout303.xml"/><Relationship Id="rId4" Type="http://schemas.openxmlformats.org/officeDocument/2006/relationships/image" Target="../media/image11.png"/></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4.xml"/><Relationship Id="rId1" Type="http://schemas.openxmlformats.org/officeDocument/2006/relationships/slideLayout" Target="../slideLayouts/slideLayout303.xml"/><Relationship Id="rId4" Type="http://schemas.openxmlformats.org/officeDocument/2006/relationships/image" Target="../media/image191.png"/></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5.xml"/><Relationship Id="rId1" Type="http://schemas.openxmlformats.org/officeDocument/2006/relationships/slideLayout" Target="../slideLayouts/slideLayout303.xml"/><Relationship Id="rId4" Type="http://schemas.openxmlformats.org/officeDocument/2006/relationships/image" Target="../media/image192.png"/></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6.png"/><Relationship Id="rId2" Type="http://schemas.openxmlformats.org/officeDocument/2006/relationships/notesSlide" Target="../notesSlides/notesSlide96.xml"/><Relationship Id="rId1" Type="http://schemas.openxmlformats.org/officeDocument/2006/relationships/slideLayout" Target="../slideLayouts/slideLayout303.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0.png"/><Relationship Id="rId2" Type="http://schemas.openxmlformats.org/officeDocument/2006/relationships/notesSlide" Target="../notesSlides/notesSlide97.xml"/><Relationship Id="rId1" Type="http://schemas.openxmlformats.org/officeDocument/2006/relationships/slideLayout" Target="../slideLayouts/slideLayout303.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4.png"/><Relationship Id="rId2" Type="http://schemas.openxmlformats.org/officeDocument/2006/relationships/notesSlide" Target="../notesSlides/notesSlide98.xml"/><Relationship Id="rId1" Type="http://schemas.openxmlformats.org/officeDocument/2006/relationships/slideLayout" Target="../slideLayouts/slideLayout303.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11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69.xml"/><Relationship Id="rId5" Type="http://schemas.openxmlformats.org/officeDocument/2006/relationships/image" Target="../media/image11.png"/><Relationship Id="rId4" Type="http://schemas.openxmlformats.org/officeDocument/2006/relationships/image" Target="../media/image207.png"/></Relationships>
</file>

<file path=ppt/slides/_rels/slide11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99.xml"/><Relationship Id="rId1" Type="http://schemas.openxmlformats.org/officeDocument/2006/relationships/slideLayout" Target="../slideLayouts/slideLayout212.xml"/></Relationships>
</file>

<file path=ppt/slides/_rels/slide11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0.xml"/><Relationship Id="rId1" Type="http://schemas.openxmlformats.org/officeDocument/2006/relationships/slideLayout" Target="../slideLayouts/slideLayout2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1.xml"/><Relationship Id="rId1" Type="http://schemas.openxmlformats.org/officeDocument/2006/relationships/slideLayout" Target="../slideLayouts/slideLayout196.xml"/><Relationship Id="rId5" Type="http://schemas.openxmlformats.org/officeDocument/2006/relationships/image" Target="../media/image211.png"/><Relationship Id="rId4" Type="http://schemas.openxmlformats.org/officeDocument/2006/relationships/image" Target="../media/image210.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21.xml"/></Relationships>
</file>

<file path=ppt/slides/_rels/slide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2.xml"/><Relationship Id="rId1" Type="http://schemas.openxmlformats.org/officeDocument/2006/relationships/slideLayout" Target="../slideLayouts/slideLayout172.xml"/></Relationships>
</file>

<file path=ppt/slides/_rels/slide12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3.xml"/><Relationship Id="rId1" Type="http://schemas.openxmlformats.org/officeDocument/2006/relationships/slideLayout" Target="../slideLayouts/slideLayout172.xml"/><Relationship Id="rId5" Type="http://schemas.openxmlformats.org/officeDocument/2006/relationships/image" Target="../media/image214.png"/><Relationship Id="rId4" Type="http://schemas.openxmlformats.org/officeDocument/2006/relationships/image" Target="../media/image213.png"/></Relationships>
</file>

<file path=ppt/slides/_rels/slide12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04.xml"/><Relationship Id="rId1" Type="http://schemas.openxmlformats.org/officeDocument/2006/relationships/slideLayout" Target="../slideLayouts/slideLayout172.xml"/><Relationship Id="rId4" Type="http://schemas.openxmlformats.org/officeDocument/2006/relationships/image" Target="../media/image216.png"/></Relationships>
</file>

<file path=ppt/slides/_rels/slide1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3.xml"/></Relationships>
</file>

<file path=ppt/slides/_rels/slide124.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jpeg"/><Relationship Id="rId1" Type="http://schemas.openxmlformats.org/officeDocument/2006/relationships/slideLayout" Target="../slideLayouts/slideLayout26.xml"/></Relationships>
</file>

<file path=ppt/slides/_rels/slide12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7.xml"/><Relationship Id="rId1" Type="http://schemas.openxmlformats.org/officeDocument/2006/relationships/slideLayout" Target="../slideLayouts/slideLayout50.xml"/><Relationship Id="rId4" Type="http://schemas.openxmlformats.org/officeDocument/2006/relationships/image" Target="../media/image221.png"/></Relationships>
</file>

<file path=ppt/slides/_rels/slide128.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jpeg"/><Relationship Id="rId7" Type="http://schemas.openxmlformats.org/officeDocument/2006/relationships/image" Target="../media/image226.jpeg"/><Relationship Id="rId2" Type="http://schemas.openxmlformats.org/officeDocument/2006/relationships/notesSlide" Target="../notesSlides/notesSlide108.xml"/><Relationship Id="rId1" Type="http://schemas.openxmlformats.org/officeDocument/2006/relationships/slideLayout" Target="../slideLayouts/slideLayout14.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2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09.xml"/><Relationship Id="rId1" Type="http://schemas.openxmlformats.org/officeDocument/2006/relationships/slideLayout" Target="../slideLayouts/slideLayout14.xml"/><Relationship Id="rId4" Type="http://schemas.openxmlformats.org/officeDocument/2006/relationships/image" Target="../media/image229.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1.xml"/></Relationships>
</file>

<file path=ppt/slides/_rels/slide130.xml.rels><?xml version="1.0" encoding="UTF-8" standalone="yes"?>
<Relationships xmlns="http://schemas.openxmlformats.org/package/2006/relationships"><Relationship Id="rId3" Type="http://schemas.openxmlformats.org/officeDocument/2006/relationships/image" Target="../media/image230.jpeg"/><Relationship Id="rId7" Type="http://schemas.openxmlformats.org/officeDocument/2006/relationships/image" Target="../media/image234.png"/><Relationship Id="rId2" Type="http://schemas.openxmlformats.org/officeDocument/2006/relationships/notesSlide" Target="../notesSlides/notesSlide110.xml"/><Relationship Id="rId1" Type="http://schemas.openxmlformats.org/officeDocument/2006/relationships/slideLayout" Target="../slideLayouts/slideLayout14.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jpeg"/></Relationships>
</file>

<file path=ppt/slides/_rels/slide131.xml.rels><?xml version="1.0" encoding="UTF-8" standalone="yes"?>
<Relationships xmlns="http://schemas.openxmlformats.org/package/2006/relationships"><Relationship Id="rId3" Type="http://schemas.openxmlformats.org/officeDocument/2006/relationships/image" Target="../media/image235.jpeg"/><Relationship Id="rId7" Type="http://schemas.openxmlformats.org/officeDocument/2006/relationships/image" Target="../media/image234.png"/><Relationship Id="rId2" Type="http://schemas.openxmlformats.org/officeDocument/2006/relationships/notesSlide" Target="../notesSlides/notesSlide111.xml"/><Relationship Id="rId1" Type="http://schemas.openxmlformats.org/officeDocument/2006/relationships/slideLayout" Target="../slideLayouts/slideLayout14.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6.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9.xml"/><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19.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17.xml"/><Relationship Id="rId5" Type="http://schemas.openxmlformats.org/officeDocument/2006/relationships/image" Target="../media/image34.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7.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gif"/><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17.xml"/><Relationship Id="rId6" Type="http://schemas.openxmlformats.org/officeDocument/2006/relationships/image" Target="../media/image39.jpeg"/><Relationship Id="rId11" Type="http://schemas.openxmlformats.org/officeDocument/2006/relationships/image" Target="../media/image43.png"/><Relationship Id="rId5" Type="http://schemas.openxmlformats.org/officeDocument/2006/relationships/image" Target="../media/image38.jpeg"/><Relationship Id="rId10" Type="http://schemas.openxmlformats.org/officeDocument/2006/relationships/image" Target="../media/image42.png"/><Relationship Id="rId4" Type="http://schemas.openxmlformats.org/officeDocument/2006/relationships/image" Target="../media/image37.jpeg"/><Relationship Id="rId9" Type="http://schemas.openxmlformats.org/officeDocument/2006/relationships/hyperlink" Target="index.php?ampliar_pantalla=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youtu.be/FsmJRvahFWg" TargetMode="External"/><Relationship Id="rId2" Type="http://schemas.openxmlformats.org/officeDocument/2006/relationships/notesSlide" Target="../notesSlides/notesSlide19.xml"/><Relationship Id="rId1" Type="http://schemas.openxmlformats.org/officeDocument/2006/relationships/slideLayout" Target="../slideLayouts/slideLayout317.xml"/><Relationship Id="rId5" Type="http://schemas.openxmlformats.org/officeDocument/2006/relationships/image" Target="../media/image45.pn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50.png"/><Relationship Id="rId2" Type="http://schemas.openxmlformats.org/officeDocument/2006/relationships/slideLayout" Target="../slideLayouts/slideLayout319.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17.xml"/><Relationship Id="rId1" Type="http://schemas.openxmlformats.org/officeDocument/2006/relationships/vmlDrawing" Target="../drawings/vmlDrawing2.v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1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319.xml"/><Relationship Id="rId6" Type="http://schemas.openxmlformats.org/officeDocument/2006/relationships/image" Target="../media/image57.jpeg"/><Relationship Id="rId5" Type="http://schemas.openxmlformats.org/officeDocument/2006/relationships/image" Target="file://localhost/http://csr-eltopoobrero.org/wp-content/uploads/2011/09/Laboratorio.jpg" TargetMode="Externa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6.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317.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3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1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24.xml"/></Relationships>
</file>

<file path=ppt/slides/_rels/slide38.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89.xml"/><Relationship Id="rId4" Type="http://schemas.openxmlformats.org/officeDocument/2006/relationships/hyperlink" Target="http://www.dca.iusiani.ulpgc.es/proyecto2012-2014"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dca.iusiani.ulpgc.es/proyecto2012-2014" TargetMode="External"/><Relationship Id="rId2" Type="http://schemas.openxmlformats.org/officeDocument/2006/relationships/notesSlide" Target="../notesSlides/notesSlide4.xml"/><Relationship Id="rId1" Type="http://schemas.openxmlformats.org/officeDocument/2006/relationships/slideLayout" Target="../slideLayouts/slideLayout3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oleObject" Target="../embeddings/oleObject5.bin"/><Relationship Id="rId2" Type="http://schemas.openxmlformats.org/officeDocument/2006/relationships/slideLayout" Target="../slideLayouts/slideLayout189.xml"/><Relationship Id="rId1" Type="http://schemas.openxmlformats.org/officeDocument/2006/relationships/vmlDrawing" Target="../drawings/vmlDrawing4.vml"/><Relationship Id="rId6" Type="http://schemas.openxmlformats.org/officeDocument/2006/relationships/image" Target="../media/image74.jpeg"/><Relationship Id="rId5" Type="http://schemas.openxmlformats.org/officeDocument/2006/relationships/image" Target="../media/image16.wmf"/><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9.xml"/><Relationship Id="rId1" Type="http://schemas.openxmlformats.org/officeDocument/2006/relationships/vmlDrawing" Target="../drawings/vmlDrawing5.vml"/><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9.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67.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267.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40.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0.xml"/></Relationships>
</file>

<file path=ppt/slides/_rels/slide49.xml.rels><?xml version="1.0" encoding="UTF-8" standalone="yes"?>
<Relationships xmlns="http://schemas.openxmlformats.org/package/2006/relationships"><Relationship Id="rId3" Type="http://schemas.openxmlformats.org/officeDocument/2006/relationships/hyperlink" Target="http://www.dca.iusiani.ulpgc.es/Wind3D/" TargetMode="External"/><Relationship Id="rId2" Type="http://schemas.openxmlformats.org/officeDocument/2006/relationships/notesSlide" Target="../notesSlides/notesSlide41.xml"/><Relationship Id="rId1" Type="http://schemas.openxmlformats.org/officeDocument/2006/relationships/slideLayout" Target="../slideLayouts/slideLayout140.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7.xml"/></Relationships>
</file>

<file path=ppt/slides/_rels/slide50.xml.rels><?xml version="1.0" encoding="UTF-8" standalone="yes"?>
<Relationships xmlns="http://schemas.openxmlformats.org/package/2006/relationships"><Relationship Id="rId3" Type="http://schemas.openxmlformats.org/officeDocument/2006/relationships/hyperlink" Target="http://www.dca.iusiani.ulpgc.es/Wind3D/" TargetMode="External"/><Relationship Id="rId2" Type="http://schemas.openxmlformats.org/officeDocument/2006/relationships/notesSlide" Target="../notesSlides/notesSlide42.xml"/><Relationship Id="rId1" Type="http://schemas.openxmlformats.org/officeDocument/2006/relationships/slideLayout" Target="../slideLayouts/slideLayout189.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9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38.xml"/><Relationship Id="rId5" Type="http://schemas.openxmlformats.org/officeDocument/2006/relationships/image" Target="../media/image90.pn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61.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124.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24.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124.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wmf"/><Relationship Id="rId2" Type="http://schemas.openxmlformats.org/officeDocument/2006/relationships/notesSlide" Target="../notesSlides/notesSlide6.xml"/><Relationship Id="rId1" Type="http://schemas.openxmlformats.org/officeDocument/2006/relationships/slideLayout" Target="../slideLayouts/slideLayout3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124.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160.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4.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4.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4.xml"/></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4.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92.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7.xml"/><Relationship Id="rId1" Type="http://schemas.openxmlformats.org/officeDocument/2006/relationships/vmlDrawing" Target="../drawings/vmlDrawing7.vml"/><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19.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56.xml"/><Relationship Id="rId7" Type="http://schemas.openxmlformats.org/officeDocument/2006/relationships/oleObject" Target="../embeddings/oleObject12.bin"/><Relationship Id="rId2" Type="http://schemas.openxmlformats.org/officeDocument/2006/relationships/slideLayout" Target="../slideLayouts/slideLayout87.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 Id="rId9" Type="http://schemas.openxmlformats.org/officeDocument/2006/relationships/oleObject" Target="../embeddings/oleObject14.bin"/></Relationships>
</file>

<file path=ppt/slides/_rels/slide7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57.xml"/><Relationship Id="rId7" Type="http://schemas.openxmlformats.org/officeDocument/2006/relationships/image" Target="../media/image110.png"/><Relationship Id="rId2" Type="http://schemas.openxmlformats.org/officeDocument/2006/relationships/slideLayout" Target="../slideLayouts/slideLayout87.xml"/><Relationship Id="rId1" Type="http://schemas.openxmlformats.org/officeDocument/2006/relationships/vmlDrawing" Target="../drawings/vmlDrawing9.v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oleObject" Target="../embeddings/oleObject15.bin"/><Relationship Id="rId9"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openxmlformats.org/officeDocument/2006/relationships/hyperlink" Target="http://www.cnig.es/" TargetMode="External"/><Relationship Id="rId2" Type="http://schemas.openxmlformats.org/officeDocument/2006/relationships/notesSlide" Target="../notesSlides/notesSlide58.xml"/><Relationship Id="rId1" Type="http://schemas.openxmlformats.org/officeDocument/2006/relationships/slideLayout" Target="../slideLayouts/slideLayout245.xml"/><Relationship Id="rId4" Type="http://schemas.openxmlformats.org/officeDocument/2006/relationships/image" Target="../media/image114.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245.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245.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1.xml"/><Relationship Id="rId1" Type="http://schemas.openxmlformats.org/officeDocument/2006/relationships/slideLayout" Target="../slideLayouts/slideLayout245.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45.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3.xml"/><Relationship Id="rId1" Type="http://schemas.openxmlformats.org/officeDocument/2006/relationships/slideLayout" Target="../slideLayouts/slideLayout245.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4.xml"/><Relationship Id="rId1" Type="http://schemas.openxmlformats.org/officeDocument/2006/relationships/slideLayout" Target="../slideLayouts/slideLayout196.xml"/></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24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2.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6.xml"/><Relationship Id="rId1" Type="http://schemas.openxmlformats.org/officeDocument/2006/relationships/slideLayout" Target="../slideLayouts/slideLayout196.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196.xml"/></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8.xml"/><Relationship Id="rId1" Type="http://schemas.openxmlformats.org/officeDocument/2006/relationships/slideLayout" Target="../slideLayouts/slideLayout245.xml"/><Relationship Id="rId4" Type="http://schemas.openxmlformats.org/officeDocument/2006/relationships/image" Target="../media/image125.png"/></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9.xml"/><Relationship Id="rId1" Type="http://schemas.openxmlformats.org/officeDocument/2006/relationships/slideLayout" Target="../slideLayouts/slideLayout245.xml"/></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0.xml"/><Relationship Id="rId1" Type="http://schemas.openxmlformats.org/officeDocument/2006/relationships/slideLayout" Target="../slideLayouts/slideLayout245.xm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1.xml"/><Relationship Id="rId1" Type="http://schemas.openxmlformats.org/officeDocument/2006/relationships/slideLayout" Target="../slideLayouts/slideLayout245.xml"/></Relationships>
</file>

<file path=ppt/slides/_rels/slide86.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72.xml"/><Relationship Id="rId1" Type="http://schemas.openxmlformats.org/officeDocument/2006/relationships/slideLayout" Target="../slideLayouts/slideLayout220.xml"/></Relationships>
</file>

<file path=ppt/slides/_rels/slide87.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73.xml"/><Relationship Id="rId1" Type="http://schemas.openxmlformats.org/officeDocument/2006/relationships/slideLayout" Target="../slideLayouts/slideLayout220.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23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76.xml"/><Relationship Id="rId7" Type="http://schemas.openxmlformats.org/officeDocument/2006/relationships/image" Target="../media/image135.png"/><Relationship Id="rId2" Type="http://schemas.openxmlformats.org/officeDocument/2006/relationships/slideLayout" Target="../slideLayouts/slideLayout152.xml"/><Relationship Id="rId1" Type="http://schemas.openxmlformats.org/officeDocument/2006/relationships/vmlDrawing" Target="../drawings/vmlDrawing10.v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oleObject" Target="../embeddings/oleObject16.bin"/></Relationships>
</file>

<file path=ppt/slides/_rels/slide9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7.xml"/><Relationship Id="rId1" Type="http://schemas.openxmlformats.org/officeDocument/2006/relationships/slideLayout" Target="../slideLayouts/slideLayout152.xml"/><Relationship Id="rId4" Type="http://schemas.openxmlformats.org/officeDocument/2006/relationships/image" Target="../media/image138.png"/></Relationships>
</file>

<file path=ppt/slides/_rels/slide9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78.xml"/><Relationship Id="rId1" Type="http://schemas.openxmlformats.org/officeDocument/2006/relationships/slideLayout" Target="../slideLayouts/slideLayout152.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9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image" Target="../media/image148.png"/><Relationship Id="rId1" Type="http://schemas.openxmlformats.org/officeDocument/2006/relationships/slideLayout" Target="../slideLayouts/slideLayout152.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79.xml"/><Relationship Id="rId7" Type="http://schemas.openxmlformats.org/officeDocument/2006/relationships/oleObject" Target="../embeddings/oleObject18.bin"/><Relationship Id="rId2" Type="http://schemas.openxmlformats.org/officeDocument/2006/relationships/slideLayout" Target="../slideLayouts/slideLayout152.xml"/><Relationship Id="rId1" Type="http://schemas.openxmlformats.org/officeDocument/2006/relationships/vmlDrawing" Target="../drawings/vmlDrawing11.vml"/><Relationship Id="rId6" Type="http://schemas.openxmlformats.org/officeDocument/2006/relationships/image" Target="../media/image136.png"/><Relationship Id="rId11" Type="http://schemas.openxmlformats.org/officeDocument/2006/relationships/image" Target="../media/image163.png"/><Relationship Id="rId5" Type="http://schemas.openxmlformats.org/officeDocument/2006/relationships/image" Target="../media/image135.png"/><Relationship Id="rId10" Type="http://schemas.openxmlformats.org/officeDocument/2006/relationships/image" Target="../media/image162.png"/><Relationship Id="rId4" Type="http://schemas.openxmlformats.org/officeDocument/2006/relationships/oleObject" Target="../embeddings/oleObject17.bin"/><Relationship Id="rId9" Type="http://schemas.openxmlformats.org/officeDocument/2006/relationships/image" Target="../media/image161.png"/></Relationships>
</file>

<file path=ppt/slides/_rels/slide95.xml.rels><?xml version="1.0" encoding="UTF-8" standalone="yes"?>
<Relationships xmlns="http://schemas.openxmlformats.org/package/2006/relationships"><Relationship Id="rId3" Type="http://schemas.openxmlformats.org/officeDocument/2006/relationships/image" Target="../media/image164.wmf"/><Relationship Id="rId7" Type="http://schemas.openxmlformats.org/officeDocument/2006/relationships/image" Target="../media/image168.png"/><Relationship Id="rId2" Type="http://schemas.openxmlformats.org/officeDocument/2006/relationships/notesSlide" Target="../notesSlides/notesSlide80.xml"/><Relationship Id="rId1" Type="http://schemas.openxmlformats.org/officeDocument/2006/relationships/slideLayout" Target="../slideLayouts/slideLayout15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9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1.xml"/><Relationship Id="rId1" Type="http://schemas.openxmlformats.org/officeDocument/2006/relationships/slideLayout" Target="../slideLayouts/slideLayout212.xml"/></Relationships>
</file>

<file path=ppt/slides/_rels/slide9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2.xml"/><Relationship Id="rId1" Type="http://schemas.openxmlformats.org/officeDocument/2006/relationships/slideLayout" Target="../slideLayouts/slideLayout212.xml"/></Relationships>
</file>

<file path=ppt/slides/_rels/slide9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152.xml"/><Relationship Id="rId1" Type="http://schemas.openxmlformats.org/officeDocument/2006/relationships/vmlDrawing" Target="../drawings/vmlDrawing12.vml"/><Relationship Id="rId4" Type="http://schemas.openxmlformats.org/officeDocument/2006/relationships/oleObject" Target="../embeddings/oleObject20.bin"/></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ítulo 1"/>
          <p:cNvSpPr>
            <a:spLocks noGrp="1"/>
          </p:cNvSpPr>
          <p:nvPr>
            <p:ph type="ctrTitle"/>
          </p:nvPr>
        </p:nvSpPr>
        <p:spPr bwMode="auto">
          <a:xfrm>
            <a:off x="636588" y="2673350"/>
            <a:ext cx="8420100" cy="13922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bodyPr>
          <a:lstStyle/>
          <a:p>
            <a:pPr algn="ctr"/>
            <a:r>
              <a:rPr lang="en-GB" dirty="0" smtClean="0">
                <a:latin typeface="Trebuchet MS" charset="0"/>
              </a:rPr>
              <a:t>University Institute </a:t>
            </a:r>
            <a:r>
              <a:rPr lang="en-GB" dirty="0">
                <a:latin typeface="Trebuchet MS" charset="0"/>
              </a:rPr>
              <a:t>of Intelligent Systems </a:t>
            </a:r>
            <a:r>
              <a:rPr lang="en-GB" dirty="0" smtClean="0">
                <a:latin typeface="Trebuchet MS" charset="0"/>
              </a:rPr>
              <a:t>and </a:t>
            </a:r>
            <a:br>
              <a:rPr lang="en-GB" dirty="0" smtClean="0">
                <a:latin typeface="Trebuchet MS" charset="0"/>
              </a:rPr>
            </a:br>
            <a:r>
              <a:rPr lang="en-GB" dirty="0" smtClean="0">
                <a:latin typeface="Trebuchet MS" charset="0"/>
              </a:rPr>
              <a:t>Numerical </a:t>
            </a:r>
            <a:r>
              <a:rPr lang="en-GB" dirty="0">
                <a:latin typeface="Trebuchet MS" charset="0"/>
              </a:rPr>
              <a:t>Applications in Engineering</a:t>
            </a:r>
          </a:p>
        </p:txBody>
      </p:sp>
      <p:sp>
        <p:nvSpPr>
          <p:cNvPr id="6" name="3 Marcador de contenido"/>
          <p:cNvSpPr txBox="1">
            <a:spLocks/>
          </p:cNvSpPr>
          <p:nvPr/>
        </p:nvSpPr>
        <p:spPr>
          <a:xfrm>
            <a:off x="1" y="5496706"/>
            <a:ext cx="9906000" cy="1136650"/>
          </a:xfrm>
          <a:prstGeom prst="rect">
            <a:avLst/>
          </a:prstGeom>
        </p:spPr>
        <p:txBody>
          <a:bodyPr/>
          <a:lstStyle/>
          <a:p>
            <a:pPr eaLnBrk="1" hangingPunct="1">
              <a:spcBef>
                <a:spcPct val="20000"/>
              </a:spcBef>
              <a:defRPr/>
            </a:pPr>
            <a:r>
              <a:rPr kumimoji="0" lang="pl-PL" sz="2800" kern="0" dirty="0" smtClean="0">
                <a:solidFill>
                  <a:srgbClr val="000000"/>
                </a:solidFill>
                <a:latin typeface="Trebuchet MS"/>
                <a:ea typeface="ＭＳ Ｐゴシック" charset="-128"/>
                <a:cs typeface="ＭＳ Ｐゴシック" charset="0"/>
                <a:hlinkClick r:id="rId3"/>
              </a:rPr>
              <a:t>http://www.siani.es/</a:t>
            </a:r>
            <a:endParaRPr kumimoji="0" lang="pl-PL" sz="2800" kern="0" dirty="0" smtClean="0">
              <a:solidFill>
                <a:srgbClr val="000000"/>
              </a:solidFill>
              <a:latin typeface="Trebuchet MS"/>
              <a:ea typeface="ＭＳ Ｐゴシック" charset="-128"/>
              <a:cs typeface="ＭＳ Ｐゴシック" charset="0"/>
            </a:endParaRPr>
          </a:p>
          <a:p>
            <a:pPr eaLnBrk="1" hangingPunct="1">
              <a:spcBef>
                <a:spcPct val="20000"/>
              </a:spcBef>
              <a:defRPr/>
            </a:pPr>
            <a:endParaRPr kumimoji="0" lang="es-ES_tradnl" sz="3200" kern="0" dirty="0" smtClean="0">
              <a:solidFill>
                <a:srgbClr val="000000"/>
              </a:solidFill>
              <a:latin typeface="Trebuchet MS"/>
              <a:ea typeface="ＭＳ Ｐゴシック" charset="-128"/>
              <a:cs typeface="ＭＳ Ｐゴシック" charset="0"/>
            </a:endParaRPr>
          </a:p>
          <a:p>
            <a:pPr eaLnBrk="1" hangingPunct="1">
              <a:spcBef>
                <a:spcPct val="20000"/>
              </a:spcBef>
              <a:defRPr/>
            </a:pPr>
            <a:endParaRPr kumimoji="0" lang="es-ES_tradnl" sz="3200" kern="0" dirty="0" smtClean="0">
              <a:solidFill>
                <a:srgbClr val="000000"/>
              </a:solidFill>
              <a:latin typeface="Trebuchet MS"/>
              <a:ea typeface="ＭＳ Ｐゴシック" charset="-128"/>
              <a:cs typeface="ＭＳ Ｐゴシック" charset="0"/>
            </a:endParaRPr>
          </a:p>
        </p:txBody>
      </p:sp>
      <p:sp>
        <p:nvSpPr>
          <p:cNvPr id="5" name="Rectangle 4"/>
          <p:cNvSpPr>
            <a:spLocks noChangeArrowheads="1"/>
          </p:cNvSpPr>
          <p:nvPr/>
        </p:nvSpPr>
        <p:spPr bwMode="auto">
          <a:xfrm>
            <a:off x="0" y="4349605"/>
            <a:ext cx="9906000" cy="754006"/>
          </a:xfrm>
          <a:prstGeom prst="rect">
            <a:avLst/>
          </a:prstGeom>
          <a:noFill/>
          <a:ln w="57150">
            <a:noFill/>
            <a:miter lim="800000"/>
            <a:headEnd/>
            <a:tailEnd/>
          </a:ln>
        </p:spPr>
        <p:txBody>
          <a:bodyPr lIns="91393" tIns="45697" rIns="91393" bIns="45697" anchor="ctr">
            <a:spAutoFit/>
          </a:bodyPr>
          <a:lstStyle/>
          <a:p>
            <a:pPr>
              <a:spcBef>
                <a:spcPct val="20000"/>
              </a:spcBef>
            </a:pPr>
            <a:r>
              <a:rPr lang="en-US" sz="1900" b="1" dirty="0" smtClean="0">
                <a:solidFill>
                  <a:srgbClr val="010000"/>
                </a:solidFill>
                <a:latin typeface="Arial" charset="0"/>
              </a:rPr>
              <a:t>CEID Annual Seminar 2014, LUT, Lappeenranta University of Technology, </a:t>
            </a:r>
          </a:p>
          <a:p>
            <a:pPr>
              <a:spcBef>
                <a:spcPct val="20000"/>
              </a:spcBef>
            </a:pPr>
            <a:r>
              <a:rPr lang="en-US" sz="1900" b="1" dirty="0" smtClean="0">
                <a:solidFill>
                  <a:srgbClr val="010000"/>
                </a:solidFill>
                <a:latin typeface="Arial" charset="0"/>
              </a:rPr>
              <a:t>27</a:t>
            </a:r>
            <a:r>
              <a:rPr lang="en-US" sz="1900" b="1" baseline="30000" dirty="0" smtClean="0">
                <a:solidFill>
                  <a:srgbClr val="010000"/>
                </a:solidFill>
                <a:latin typeface="Arial" charset="0"/>
              </a:rPr>
              <a:t>th</a:t>
            </a:r>
            <a:r>
              <a:rPr lang="en-US" sz="1900" b="1" dirty="0" smtClean="0">
                <a:solidFill>
                  <a:srgbClr val="010000"/>
                </a:solidFill>
                <a:latin typeface="Arial" charset="0"/>
              </a:rPr>
              <a:t> May, 2014, Lappeenranta, Finland</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2"/>
          <p:cNvSpPr>
            <a:spLocks noChangeArrowheads="1"/>
          </p:cNvSpPr>
          <p:nvPr/>
        </p:nvSpPr>
        <p:spPr bwMode="auto">
          <a:xfrm>
            <a:off x="4275138" y="4005075"/>
            <a:ext cx="5630862" cy="181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lIns="90000" tIns="46800" rIns="90000" bIns="46800" anchor="ctr">
            <a:spAutoFit/>
          </a:bodyPr>
          <a:lstStyle/>
          <a:p>
            <a:pPr algn="l"/>
            <a:r>
              <a:rPr lang="en-GB" sz="1600" b="1" i="1" dirty="0">
                <a:solidFill>
                  <a:srgbClr val="000000"/>
                </a:solidFill>
                <a:latin typeface="Trebuchet MS" charset="0"/>
                <a:cs typeface="Trebuchet MS" charset="0"/>
              </a:rPr>
              <a:t>Period 17/05/2012- </a:t>
            </a:r>
            <a:r>
              <a:rPr lang="en-GB" sz="1600" b="1" i="1" dirty="0" smtClean="0">
                <a:solidFill>
                  <a:srgbClr val="000000"/>
                </a:solidFill>
                <a:latin typeface="Trebuchet MS" charset="0"/>
                <a:cs typeface="Trebuchet MS" charset="0"/>
              </a:rPr>
              <a:t>28/02/2015</a:t>
            </a:r>
            <a:endParaRPr lang="en-GB" sz="1600" b="1" i="1" dirty="0">
              <a:solidFill>
                <a:srgbClr val="000000"/>
              </a:solidFill>
              <a:latin typeface="Trebuchet MS" charset="0"/>
              <a:cs typeface="Trebuchet MS" charset="0"/>
            </a:endParaRPr>
          </a:p>
          <a:p>
            <a:pPr algn="l"/>
            <a:r>
              <a:rPr lang="en-GB" sz="1600" b="1" i="1" dirty="0">
                <a:solidFill>
                  <a:srgbClr val="000000"/>
                </a:solidFill>
                <a:latin typeface="Trebuchet MS" charset="0"/>
                <a:cs typeface="Trebuchet MS" charset="0"/>
              </a:rPr>
              <a:t>Funding </a:t>
            </a:r>
            <a:r>
              <a:rPr lang="en-GB" sz="1600" b="1" i="1" dirty="0" smtClean="0">
                <a:solidFill>
                  <a:srgbClr val="000000"/>
                </a:solidFill>
                <a:latin typeface="Trebuchet MS" charset="0"/>
                <a:cs typeface="Trebuchet MS" charset="0"/>
              </a:rPr>
              <a:t>1.350.000 US</a:t>
            </a:r>
            <a:r>
              <a:rPr lang="en-GB" sz="1600" b="1" i="1" dirty="0" smtClean="0">
                <a:solidFill>
                  <a:srgbClr val="000000"/>
                </a:solidFill>
                <a:latin typeface="Arial" pitchFamily="34" charset="0"/>
                <a:cs typeface="Arial" pitchFamily="34" charset="0"/>
              </a:rPr>
              <a:t>$</a:t>
            </a:r>
            <a:endParaRPr lang="en-GB" sz="1600" b="1" i="1" dirty="0">
              <a:solidFill>
                <a:srgbClr val="000000"/>
              </a:solidFill>
              <a:latin typeface="Arial" pitchFamily="34" charset="0"/>
              <a:cs typeface="Arial" pitchFamily="34" charset="0"/>
            </a:endParaRPr>
          </a:p>
          <a:p>
            <a:pPr algn="l"/>
            <a:r>
              <a:rPr lang="en-GB" sz="1600" i="1" dirty="0">
                <a:solidFill>
                  <a:srgbClr val="000000"/>
                </a:solidFill>
                <a:latin typeface="Trebuchet MS" charset="0"/>
                <a:cs typeface="Trebuchet MS" charset="0"/>
              </a:rPr>
              <a:t>Numerical </a:t>
            </a:r>
            <a:r>
              <a:rPr lang="en-GB" sz="1600" i="1" dirty="0" smtClean="0">
                <a:solidFill>
                  <a:srgbClr val="000000"/>
                </a:solidFill>
                <a:latin typeface="Trebuchet MS" charset="0"/>
                <a:cs typeface="Trebuchet MS" charset="0"/>
              </a:rPr>
              <a:t>simulation of </a:t>
            </a:r>
            <a:r>
              <a:rPr lang="en-GB" sz="1600" i="1" dirty="0">
                <a:solidFill>
                  <a:srgbClr val="000000"/>
                </a:solidFill>
                <a:latin typeface="Trebuchet MS" charset="0"/>
                <a:cs typeface="Trebuchet MS" charset="0"/>
              </a:rPr>
              <a:t>oil fields</a:t>
            </a:r>
          </a:p>
          <a:p>
            <a:pPr algn="l"/>
            <a:r>
              <a:rPr lang="en-GB" sz="1600" i="1" dirty="0" err="1">
                <a:solidFill>
                  <a:srgbClr val="000000"/>
                </a:solidFill>
                <a:latin typeface="Trebuchet MS" charset="0"/>
                <a:cs typeface="Trebuchet MS" charset="0"/>
              </a:rPr>
              <a:t>Sectoral</a:t>
            </a:r>
            <a:r>
              <a:rPr lang="en-GB" sz="1600" i="1" dirty="0">
                <a:solidFill>
                  <a:srgbClr val="000000"/>
                </a:solidFill>
                <a:latin typeface="Trebuchet MS" charset="0"/>
                <a:cs typeface="Trebuchet MS" charset="0"/>
              </a:rPr>
              <a:t> Fund CONACYT-SENER-HIDROCARBUROS of the Government of Mexico with registration number </a:t>
            </a:r>
            <a:r>
              <a:rPr lang="en-GB" sz="1600" i="1" dirty="0" smtClean="0">
                <a:solidFill>
                  <a:srgbClr val="000000"/>
                </a:solidFill>
                <a:latin typeface="Trebuchet MS" charset="0"/>
                <a:cs typeface="Trebuchet MS" charset="0"/>
              </a:rPr>
              <a:t>163723 with </a:t>
            </a:r>
            <a:r>
              <a:rPr lang="en-GB" sz="1600" i="1" dirty="0" err="1" smtClean="0">
                <a:solidFill>
                  <a:srgbClr val="000000"/>
                </a:solidFill>
                <a:latin typeface="Trebuchet MS" charset="0"/>
                <a:cs typeface="Trebuchet MS" charset="0"/>
              </a:rPr>
              <a:t>Petrosoft</a:t>
            </a:r>
            <a:r>
              <a:rPr lang="en-GB" sz="1600" i="1" dirty="0" smtClean="0">
                <a:solidFill>
                  <a:srgbClr val="000000"/>
                </a:solidFill>
                <a:latin typeface="Trebuchet MS" charset="0"/>
                <a:cs typeface="Trebuchet MS" charset="0"/>
              </a:rPr>
              <a:t> company.</a:t>
            </a:r>
          </a:p>
          <a:p>
            <a:pPr algn="l"/>
            <a:r>
              <a:rPr lang="en-GB" sz="1600" i="1" dirty="0" smtClean="0">
                <a:solidFill>
                  <a:srgbClr val="000000"/>
                </a:solidFill>
                <a:latin typeface="Trebuchet MS" charset="0"/>
                <a:cs typeface="Trebuchet MS" charset="0"/>
              </a:rPr>
              <a:t>Financed </a:t>
            </a:r>
            <a:r>
              <a:rPr lang="en-GB" sz="1600" i="1" dirty="0">
                <a:solidFill>
                  <a:srgbClr val="000000"/>
                </a:solidFill>
                <a:latin typeface="Trebuchet MS" charset="0"/>
                <a:cs typeface="Trebuchet MS" charset="0"/>
              </a:rPr>
              <a:t>by PEMEX: 5.000.000 US</a:t>
            </a:r>
            <a:r>
              <a:rPr lang="en-GB" sz="1600" i="1" dirty="0">
                <a:solidFill>
                  <a:srgbClr val="000000"/>
                </a:solidFill>
                <a:latin typeface="Arial" pitchFamily="34" charset="0"/>
                <a:cs typeface="Arial" pitchFamily="34" charset="0"/>
              </a:rPr>
              <a:t>$</a:t>
            </a:r>
            <a:r>
              <a:rPr lang="en-GB" sz="1600" i="1" dirty="0">
                <a:solidFill>
                  <a:srgbClr val="000000"/>
                </a:solidFill>
                <a:latin typeface="Trebuchet MS" charset="0"/>
                <a:cs typeface="Trebuchet MS" charset="0"/>
              </a:rPr>
              <a:t>. </a:t>
            </a:r>
          </a:p>
        </p:txBody>
      </p:sp>
      <p:sp>
        <p:nvSpPr>
          <p:cNvPr id="25602" name="Título 3"/>
          <p:cNvSpPr>
            <a:spLocks noGrp="1"/>
          </p:cNvSpPr>
          <p:nvPr>
            <p:ph type="ctrTitle"/>
          </p:nvPr>
        </p:nvSpPr>
        <p:spPr bwMode="auto">
          <a:xfrm>
            <a:off x="4268788" y="1201738"/>
            <a:ext cx="5578475" cy="1558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bodyPr>
          <a:lstStyle/>
          <a:p>
            <a:r>
              <a:rPr lang="en-GB" dirty="0">
                <a:latin typeface="Trebuchet MS" charset="0"/>
              </a:rPr>
              <a:t>Mesh </a:t>
            </a:r>
            <a:r>
              <a:rPr lang="en-GB" dirty="0" smtClean="0">
                <a:latin typeface="Trebuchet MS" charset="0"/>
              </a:rPr>
              <a:t>generation </a:t>
            </a:r>
            <a:br>
              <a:rPr lang="en-GB" dirty="0" smtClean="0">
                <a:latin typeface="Trebuchet MS" charset="0"/>
              </a:rPr>
            </a:br>
            <a:r>
              <a:rPr lang="en-GB" dirty="0" smtClean="0">
                <a:latin typeface="Trebuchet MS" charset="0"/>
              </a:rPr>
              <a:t>and </a:t>
            </a:r>
            <a:br>
              <a:rPr lang="en-GB" dirty="0" smtClean="0">
                <a:latin typeface="Trebuchet MS" charset="0"/>
              </a:rPr>
            </a:br>
            <a:r>
              <a:rPr lang="en-GB" dirty="0" smtClean="0">
                <a:latin typeface="Trebuchet MS" charset="0"/>
              </a:rPr>
              <a:t>systems of equations </a:t>
            </a:r>
            <a:endParaRPr lang="en-GB" b="0" dirty="0">
              <a:latin typeface="Trebuchet MS" charset="0"/>
            </a:endParaRPr>
          </a:p>
        </p:txBody>
      </p:sp>
      <p:sp>
        <p:nvSpPr>
          <p:cNvPr id="25603" name="Subtítulo 4"/>
          <p:cNvSpPr>
            <a:spLocks noGrp="1"/>
          </p:cNvSpPr>
          <p:nvPr>
            <p:ph type="subTitle" idx="1"/>
          </p:nvPr>
        </p:nvSpPr>
        <p:spPr bwMode="auto">
          <a:xfrm>
            <a:off x="4268788" y="2844800"/>
            <a:ext cx="5553075" cy="8366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dirty="0" err="1">
                <a:latin typeface="Trebuchet MS" charset="0"/>
              </a:rPr>
              <a:t>Discretization</a:t>
            </a:r>
            <a:r>
              <a:rPr lang="en-GB" dirty="0">
                <a:latin typeface="Trebuchet MS" charset="0"/>
              </a:rPr>
              <a:t> and </a:t>
            </a:r>
            <a:r>
              <a:rPr lang="en-GB" dirty="0" smtClean="0">
                <a:latin typeface="Trebuchet MS" charset="0"/>
              </a:rPr>
              <a:t>Applications</a:t>
            </a:r>
            <a:endParaRPr lang="en-GB" dirty="0">
              <a:latin typeface="Trebuchet MS" charset="0"/>
            </a:endParaRPr>
          </a:p>
          <a:p>
            <a:endParaRPr lang="en-GB" sz="500" dirty="0">
              <a:latin typeface="Trebuchet MS" charset="0"/>
            </a:endParaRPr>
          </a:p>
          <a:p>
            <a:r>
              <a:rPr lang="en-GB" dirty="0">
                <a:latin typeface="Trebuchet MS" charset="0"/>
              </a:rPr>
              <a:t>Advanced Numerical Algebra</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ustomShape 1"/>
          <p:cNvSpPr/>
          <p:nvPr/>
        </p:nvSpPr>
        <p:spPr>
          <a:xfrm>
            <a:off x="0" y="0"/>
            <a:ext cx="9903263" cy="1292952"/>
          </a:xfrm>
          <a:prstGeom prst="rect">
            <a:avLst/>
          </a:prstGeom>
          <a:solidFill>
            <a:srgbClr val="002E67"/>
          </a:solidFill>
          <a:ln w="9360">
            <a:noFill/>
          </a:ln>
        </p:spPr>
      </p:sp>
      <p:sp>
        <p:nvSpPr>
          <p:cNvPr id="235" name="Line 2"/>
          <p:cNvSpPr/>
          <p:nvPr/>
        </p:nvSpPr>
        <p:spPr>
          <a:xfrm>
            <a:off x="0" y="1362514"/>
            <a:ext cx="9905032" cy="2613"/>
          </a:xfrm>
          <a:prstGeom prst="line">
            <a:avLst/>
          </a:prstGeom>
          <a:ln w="9360">
            <a:solidFill>
              <a:srgbClr val="000000"/>
            </a:solidFill>
            <a:round/>
          </a:ln>
        </p:spPr>
      </p:sp>
      <p:sp>
        <p:nvSpPr>
          <p:cNvPr id="236" name="CustomShape 3"/>
          <p:cNvSpPr/>
          <p:nvPr/>
        </p:nvSpPr>
        <p:spPr>
          <a:xfrm>
            <a:off x="0" y="6706107"/>
            <a:ext cx="9903263" cy="149903"/>
          </a:xfrm>
          <a:prstGeom prst="rect">
            <a:avLst/>
          </a:prstGeom>
          <a:solidFill>
            <a:srgbClr val="525E66"/>
          </a:solidFill>
          <a:ln w="9360">
            <a:noFill/>
          </a:ln>
        </p:spPr>
      </p:sp>
      <p:pic>
        <p:nvPicPr>
          <p:cNvPr id="237" name="Picture 5"/>
          <p:cNvPicPr/>
          <p:nvPr/>
        </p:nvPicPr>
        <p:blipFill>
          <a:blip r:embed="rId2" cstate="print"/>
          <a:stretch>
            <a:fillRect/>
          </a:stretch>
        </p:blipFill>
        <p:spPr>
          <a:xfrm>
            <a:off x="8423564" y="152399"/>
            <a:ext cx="1363311" cy="1018838"/>
          </a:xfrm>
          <a:prstGeom prst="rect">
            <a:avLst/>
          </a:prstGeom>
          <a:ln w="9360">
            <a:noFill/>
          </a:ln>
        </p:spPr>
      </p:pic>
      <p:sp>
        <p:nvSpPr>
          <p:cNvPr id="238"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39"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smtClean="0">
                <a:solidFill>
                  <a:srgbClr val="C8C8C8"/>
                </a:solidFill>
                <a:latin typeface="Trebuchet MS"/>
                <a:ea typeface="Trebuchet MS"/>
              </a:rPr>
              <a:t>Results</a:t>
            </a:r>
            <a:endParaRPr kumimoji="0" sz="1700" dirty="0">
              <a:solidFill>
                <a:prstClr val="black"/>
              </a:solidFill>
              <a:latin typeface="Arial"/>
            </a:endParaRPr>
          </a:p>
        </p:txBody>
      </p:sp>
      <p:sp>
        <p:nvSpPr>
          <p:cNvPr id="240" name="TextShape 6"/>
          <p:cNvSpPr txBox="1"/>
          <p:nvPr/>
        </p:nvSpPr>
        <p:spPr>
          <a:xfrm>
            <a:off x="424870" y="1698571"/>
            <a:ext cx="8964374" cy="3164940"/>
          </a:xfrm>
          <a:prstGeom prst="rect">
            <a:avLst/>
          </a:prstGeom>
        </p:spPr>
        <p:txBody>
          <a:bodyPr wrap="none" lIns="85519" tIns="42760" rIns="85519" bIns="42760"/>
          <a:lstStyle/>
          <a:p>
            <a:pPr marL="325827"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Wind field forecasting in Gran </a:t>
            </a:r>
            <a:r>
              <a:rPr kumimoji="0" lang="en-US" sz="2300" dirty="0" err="1">
                <a:solidFill>
                  <a:prstClr val="black"/>
                </a:solidFill>
                <a:latin typeface="Arial"/>
              </a:rPr>
              <a:t>Canaria</a:t>
            </a:r>
            <a:r>
              <a:rPr kumimoji="0" lang="en-US" sz="2300" dirty="0">
                <a:solidFill>
                  <a:prstClr val="black"/>
                </a:solidFill>
                <a:latin typeface="Arial"/>
              </a:rPr>
              <a:t> island</a:t>
            </a:r>
            <a:endParaRPr kumimoji="0" sz="1700" dirty="0">
              <a:solidFill>
                <a:prstClr val="black"/>
              </a:solidFill>
              <a:latin typeface="Arial"/>
            </a:endParaRPr>
          </a:p>
          <a:p>
            <a:pPr marL="271523" indent="-271523" algn="l" eaLnBrk="1" fontAlgn="auto" hangingPunct="1">
              <a:spcBef>
                <a:spcPts val="0"/>
              </a:spcBef>
              <a:spcAft>
                <a:spcPts val="0"/>
              </a:spcAft>
              <a:buSzPct val="100000"/>
              <a:buFont typeface="Wingdings" pitchFamily="2" charset="2"/>
              <a:buChar char="q"/>
            </a:pPr>
            <a:endParaRPr kumimoji="0" sz="1700" dirty="0">
              <a:solidFill>
                <a:prstClr val="black"/>
              </a:solidFill>
              <a:latin typeface="Arial"/>
            </a:endParaRPr>
          </a:p>
          <a:p>
            <a:pPr marL="325827" indent="-325827" algn="l" eaLnBrk="1" fontAlgn="auto" hangingPunct="1">
              <a:spcBef>
                <a:spcPts val="0"/>
              </a:spcBef>
              <a:spcAft>
                <a:spcPts val="0"/>
              </a:spcAft>
              <a:buSzPct val="100000"/>
              <a:buFont typeface="Wingdings" pitchFamily="2" charset="2"/>
              <a:buChar char="q"/>
            </a:pPr>
            <a:r>
              <a:rPr kumimoji="0" lang="en-US" sz="2300" dirty="0" smtClean="0">
                <a:solidFill>
                  <a:prstClr val="black"/>
                </a:solidFill>
                <a:latin typeface="Arial"/>
              </a:rPr>
              <a:t>HARMONIE data were provided </a:t>
            </a:r>
            <a:r>
              <a:rPr kumimoji="0" lang="en-US" sz="2300" dirty="0">
                <a:solidFill>
                  <a:prstClr val="black"/>
                </a:solidFill>
                <a:latin typeface="Arial"/>
              </a:rPr>
              <a:t>by AEMET</a:t>
            </a:r>
            <a:endParaRPr kumimoji="0" sz="1700" dirty="0">
              <a:solidFill>
                <a:prstClr val="black"/>
              </a:solidFill>
              <a:latin typeface="Arial"/>
            </a:endParaRPr>
          </a:p>
          <a:p>
            <a:pPr marL="271523" indent="-271523" algn="l" eaLnBrk="1" fontAlgn="auto" hangingPunct="1">
              <a:spcBef>
                <a:spcPts val="0"/>
              </a:spcBef>
              <a:spcAft>
                <a:spcPts val="0"/>
              </a:spcAft>
              <a:buSzPct val="100000"/>
              <a:buFont typeface="Wingdings" pitchFamily="2" charset="2"/>
              <a:buChar char="q"/>
            </a:pPr>
            <a:endParaRPr kumimoji="0" sz="1700" dirty="0">
              <a:solidFill>
                <a:prstClr val="black"/>
              </a:solidFill>
              <a:latin typeface="Arial"/>
            </a:endParaRPr>
          </a:p>
          <a:p>
            <a:pPr marL="325827"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The main idea</a:t>
            </a:r>
            <a:endParaRPr kumimoji="0" sz="1700" dirty="0">
              <a:solidFill>
                <a:prstClr val="black"/>
              </a:solidFill>
              <a:latin typeface="Arial"/>
            </a:endParaRPr>
          </a:p>
          <a:p>
            <a:pPr marL="1194699" lvl="2"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Use </a:t>
            </a:r>
            <a:r>
              <a:rPr kumimoji="0" lang="en-US" sz="2300" dirty="0" smtClean="0">
                <a:solidFill>
                  <a:prstClr val="black"/>
                </a:solidFill>
                <a:latin typeface="Arial"/>
              </a:rPr>
              <a:t>HARMONIE data </a:t>
            </a:r>
            <a:r>
              <a:rPr kumimoji="0" lang="en-US" sz="2300" dirty="0">
                <a:solidFill>
                  <a:prstClr val="black"/>
                </a:solidFill>
                <a:latin typeface="Arial"/>
              </a:rPr>
              <a:t>as reliable points</a:t>
            </a:r>
            <a:endParaRPr kumimoji="0" sz="1700" dirty="0">
              <a:solidFill>
                <a:prstClr val="black"/>
              </a:solidFill>
              <a:latin typeface="Arial"/>
            </a:endParaRPr>
          </a:p>
          <a:p>
            <a:pPr marL="1194699" lvl="2"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Adjust the </a:t>
            </a:r>
            <a:r>
              <a:rPr kumimoji="0" lang="en-US" sz="2300" dirty="0" smtClean="0">
                <a:solidFill>
                  <a:prstClr val="black"/>
                </a:solidFill>
                <a:latin typeface="Arial"/>
              </a:rPr>
              <a:t>FE wind </a:t>
            </a:r>
            <a:r>
              <a:rPr kumimoji="0" lang="en-US" sz="2300" dirty="0">
                <a:solidFill>
                  <a:prstClr val="black"/>
                </a:solidFill>
                <a:latin typeface="Arial"/>
              </a:rPr>
              <a:t>field </a:t>
            </a:r>
            <a:r>
              <a:rPr kumimoji="0" lang="en-US" sz="2300" dirty="0" smtClean="0">
                <a:solidFill>
                  <a:prstClr val="black"/>
                </a:solidFill>
                <a:latin typeface="Arial"/>
              </a:rPr>
              <a:t>to HARMONIE data </a:t>
            </a:r>
            <a:endParaRPr kumimoji="0" sz="1700" dirty="0">
              <a:solidFill>
                <a:prstClr val="black"/>
              </a:solidFill>
              <a:latin typeface="Arial"/>
            </a:endParaRPr>
          </a:p>
          <a:p>
            <a:pPr marL="1194699" lvl="2" indent="-325827" algn="l" eaLnBrk="1" fontAlgn="auto" hangingPunct="1">
              <a:spcBef>
                <a:spcPts val="0"/>
              </a:spcBef>
              <a:spcAft>
                <a:spcPts val="0"/>
              </a:spcAft>
              <a:buSzPct val="100000"/>
              <a:buFont typeface="Wingdings" pitchFamily="2" charset="2"/>
              <a:buChar char="q"/>
            </a:pPr>
            <a:r>
              <a:rPr kumimoji="0" lang="en-US" sz="2300" dirty="0" smtClean="0">
                <a:solidFill>
                  <a:prstClr val="black"/>
                </a:solidFill>
                <a:latin typeface="Arial"/>
              </a:rPr>
              <a:t>By using </a:t>
            </a:r>
            <a:r>
              <a:rPr kumimoji="0" lang="en-US" sz="2300" dirty="0">
                <a:solidFill>
                  <a:prstClr val="black"/>
                </a:solidFill>
                <a:latin typeface="Arial"/>
              </a:rPr>
              <a:t>genetic algorithms</a:t>
            </a:r>
            <a:endParaRPr kumimoji="0" sz="1700" dirty="0">
              <a:solidFill>
                <a:prstClr val="black"/>
              </a:solidFill>
              <a:latin typeface="Arial"/>
            </a:endParaRPr>
          </a:p>
          <a:p>
            <a:pPr marL="271523" indent="-271523" algn="l" eaLnBrk="1" fontAlgn="auto" hangingPunct="1">
              <a:spcBef>
                <a:spcPts val="0"/>
              </a:spcBef>
              <a:spcAft>
                <a:spcPts val="0"/>
              </a:spcAft>
              <a:buSzPct val="100000"/>
              <a:buFont typeface="Wingdings" pitchFamily="2" charset="2"/>
              <a:buChar char="q"/>
            </a:pPr>
            <a:endParaRPr kumimoji="0" sz="1700" dirty="0">
              <a:solidFill>
                <a:prstClr val="black"/>
              </a:solidFill>
              <a:latin typeface="Arial"/>
            </a:endParaRPr>
          </a:p>
          <a:p>
            <a:pPr marL="325827" indent="-325827" algn="l" eaLnBrk="1" fontAlgn="auto" hangingPunct="1">
              <a:spcBef>
                <a:spcPts val="0"/>
              </a:spcBef>
              <a:spcAft>
                <a:spcPts val="0"/>
              </a:spcAft>
              <a:buSzPct val="100000"/>
              <a:buFont typeface="Wingdings" pitchFamily="2" charset="2"/>
              <a:buChar char="q"/>
            </a:pPr>
            <a:r>
              <a:rPr kumimoji="0" lang="en-US" sz="2300" dirty="0">
                <a:solidFill>
                  <a:prstClr val="black"/>
                </a:solidFill>
                <a:latin typeface="Arial"/>
              </a:rPr>
              <a:t>Applications to air quality modeling</a:t>
            </a:r>
            <a:endParaRPr kumimoji="0" sz="1700" dirty="0">
              <a:solidFill>
                <a:prstClr val="black"/>
              </a:solid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0" y="0"/>
            <a:ext cx="9903263" cy="1292952"/>
          </a:xfrm>
          <a:prstGeom prst="rect">
            <a:avLst/>
          </a:prstGeom>
          <a:solidFill>
            <a:srgbClr val="002E67"/>
          </a:solidFill>
          <a:ln w="9360">
            <a:noFill/>
          </a:ln>
        </p:spPr>
      </p:sp>
      <p:sp>
        <p:nvSpPr>
          <p:cNvPr id="242" name="Line 2"/>
          <p:cNvSpPr/>
          <p:nvPr/>
        </p:nvSpPr>
        <p:spPr>
          <a:xfrm>
            <a:off x="0" y="1362514"/>
            <a:ext cx="9905032" cy="2613"/>
          </a:xfrm>
          <a:prstGeom prst="line">
            <a:avLst/>
          </a:prstGeom>
          <a:ln w="9360">
            <a:solidFill>
              <a:srgbClr val="000000"/>
            </a:solidFill>
            <a:round/>
          </a:ln>
        </p:spPr>
      </p:sp>
      <p:sp>
        <p:nvSpPr>
          <p:cNvPr id="243" name="CustomShape 3"/>
          <p:cNvSpPr/>
          <p:nvPr/>
        </p:nvSpPr>
        <p:spPr>
          <a:xfrm>
            <a:off x="0" y="6706107"/>
            <a:ext cx="9903263" cy="149903"/>
          </a:xfrm>
          <a:prstGeom prst="rect">
            <a:avLst/>
          </a:prstGeom>
          <a:solidFill>
            <a:srgbClr val="525E66"/>
          </a:solidFill>
          <a:ln w="9360">
            <a:noFill/>
          </a:ln>
        </p:spPr>
      </p:sp>
      <p:sp>
        <p:nvSpPr>
          <p:cNvPr id="245"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46"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smtClean="0">
                <a:solidFill>
                  <a:srgbClr val="C8C8C8"/>
                </a:solidFill>
                <a:latin typeface="Trebuchet MS"/>
                <a:ea typeface="Trebuchet MS"/>
              </a:rPr>
              <a:t>Terrain approximation</a:t>
            </a:r>
            <a:endParaRPr kumimoji="0" sz="1700" dirty="0">
              <a:solidFill>
                <a:prstClr val="black"/>
              </a:solidFill>
              <a:latin typeface="Arial"/>
            </a:endParaRPr>
          </a:p>
        </p:txBody>
      </p:sp>
      <p:pic>
        <p:nvPicPr>
          <p:cNvPr id="247" name="Imatge 246"/>
          <p:cNvPicPr/>
          <p:nvPr/>
        </p:nvPicPr>
        <p:blipFill>
          <a:blip r:embed="rId3" cstate="print"/>
          <a:stretch>
            <a:fillRect/>
          </a:stretch>
        </p:blipFill>
        <p:spPr>
          <a:xfrm>
            <a:off x="-367915" y="1936978"/>
            <a:ext cx="6676938" cy="3315496"/>
          </a:xfrm>
          <a:prstGeom prst="rect">
            <a:avLst/>
          </a:prstGeom>
          <a:ln>
            <a:noFill/>
          </a:ln>
        </p:spPr>
      </p:pic>
      <p:pic>
        <p:nvPicPr>
          <p:cNvPr id="248" name="Imatge 247"/>
          <p:cNvPicPr/>
          <p:nvPr/>
        </p:nvPicPr>
        <p:blipFill>
          <a:blip r:embed="rId4" cstate="print"/>
          <a:stretch>
            <a:fillRect/>
          </a:stretch>
        </p:blipFill>
        <p:spPr>
          <a:xfrm>
            <a:off x="3783151" y="1512092"/>
            <a:ext cx="6157259" cy="3057493"/>
          </a:xfrm>
          <a:prstGeom prst="rect">
            <a:avLst/>
          </a:prstGeom>
          <a:ln>
            <a:noFill/>
          </a:ln>
        </p:spPr>
      </p:pic>
      <p:pic>
        <p:nvPicPr>
          <p:cNvPr id="249" name="Imatge 248"/>
          <p:cNvPicPr/>
          <p:nvPr/>
        </p:nvPicPr>
        <p:blipFill>
          <a:blip r:embed="rId5" cstate="print"/>
          <a:stretch>
            <a:fillRect/>
          </a:stretch>
        </p:blipFill>
        <p:spPr>
          <a:xfrm>
            <a:off x="2400287" y="5667564"/>
            <a:ext cx="5169904" cy="929136"/>
          </a:xfrm>
          <a:prstGeom prst="rect">
            <a:avLst/>
          </a:prstGeom>
          <a:ln>
            <a:noFill/>
          </a:ln>
        </p:spPr>
      </p:pic>
      <p:sp>
        <p:nvSpPr>
          <p:cNvPr id="250" name="CustomShape 6"/>
          <p:cNvSpPr/>
          <p:nvPr/>
        </p:nvSpPr>
        <p:spPr>
          <a:xfrm rot="20916082">
            <a:off x="1937211" y="4662587"/>
            <a:ext cx="4288678" cy="196604"/>
          </a:xfrm>
          <a:prstGeom prst="rect">
            <a:avLst/>
          </a:prstGeom>
          <a:noFill/>
          <a:ln w="12600">
            <a:noFill/>
          </a:ln>
        </p:spPr>
        <p:txBody>
          <a:bodyPr wrap="none" lIns="0" tIns="0" rIns="38997" bIns="0"/>
          <a:lstStyle/>
          <a:p>
            <a:pPr eaLnBrk="1" fontAlgn="auto" hangingPunct="1">
              <a:spcBef>
                <a:spcPts val="0"/>
              </a:spcBef>
              <a:spcAft>
                <a:spcPts val="0"/>
              </a:spcAft>
            </a:pPr>
            <a:r>
              <a:rPr kumimoji="0" lang="en-US" sz="1400" b="1" i="1" dirty="0">
                <a:solidFill>
                  <a:srgbClr val="000000"/>
                </a:solidFill>
                <a:latin typeface="Trebuchet MS"/>
                <a:ea typeface="Trebuchet MS"/>
              </a:rPr>
              <a:t>Topography from Digital Terrain Model</a:t>
            </a:r>
            <a:endParaRPr kumimoji="0" sz="1700" i="1" dirty="0">
              <a:solidFill>
                <a:prstClr val="black"/>
              </a:solidFill>
              <a:latin typeface="Arial"/>
            </a:endParaRPr>
          </a:p>
        </p:txBody>
      </p:sp>
      <p:sp>
        <p:nvSpPr>
          <p:cNvPr id="251" name="CustomShape 7"/>
          <p:cNvSpPr/>
          <p:nvPr/>
        </p:nvSpPr>
        <p:spPr>
          <a:xfrm rot="20908200">
            <a:off x="6534724" y="3889633"/>
            <a:ext cx="3015129" cy="26551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i="1" dirty="0" smtClean="0">
                <a:solidFill>
                  <a:srgbClr val="000000"/>
                </a:solidFill>
                <a:latin typeface="Trebuchet MS"/>
                <a:ea typeface="Trebuchet MS"/>
              </a:rPr>
              <a:t>HARMONIE discretization </a:t>
            </a:r>
            <a:r>
              <a:rPr kumimoji="0" lang="en-US" sz="1400" b="1" i="1" dirty="0">
                <a:solidFill>
                  <a:srgbClr val="000000"/>
                </a:solidFill>
                <a:latin typeface="Trebuchet MS"/>
                <a:ea typeface="Trebuchet MS"/>
              </a:rPr>
              <a:t>of terrain</a:t>
            </a:r>
            <a:endParaRPr kumimoji="0" sz="1700" i="1" dirty="0">
              <a:solidFill>
                <a:prstClr val="black"/>
              </a:solidFill>
              <a:latin typeface="Arial"/>
            </a:endParaRPr>
          </a:p>
        </p:txBody>
      </p:sp>
      <p:sp>
        <p:nvSpPr>
          <p:cNvPr id="252" name="CustomShape 8"/>
          <p:cNvSpPr/>
          <p:nvPr/>
        </p:nvSpPr>
        <p:spPr>
          <a:xfrm rot="20951750">
            <a:off x="1238772" y="2750903"/>
            <a:ext cx="2059966" cy="19660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i="1" dirty="0">
                <a:solidFill>
                  <a:srgbClr val="000000"/>
                </a:solidFill>
                <a:latin typeface="Trebuchet MS"/>
                <a:ea typeface="Trebuchet MS"/>
              </a:rPr>
              <a:t>Max height 1950m</a:t>
            </a:r>
            <a:endParaRPr kumimoji="0" sz="1700" i="1" dirty="0">
              <a:solidFill>
                <a:prstClr val="black"/>
              </a:solidFill>
              <a:latin typeface="Arial"/>
            </a:endParaRPr>
          </a:p>
        </p:txBody>
      </p:sp>
      <p:sp>
        <p:nvSpPr>
          <p:cNvPr id="253" name="CustomShape 9"/>
          <p:cNvSpPr/>
          <p:nvPr/>
        </p:nvSpPr>
        <p:spPr>
          <a:xfrm rot="20905200">
            <a:off x="5317493" y="1977296"/>
            <a:ext cx="1909971" cy="26551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i="1" dirty="0">
                <a:solidFill>
                  <a:srgbClr val="000000"/>
                </a:solidFill>
                <a:latin typeface="Trebuchet MS"/>
                <a:ea typeface="Trebuchet MS"/>
              </a:rPr>
              <a:t>Max height 925m</a:t>
            </a:r>
            <a:endParaRPr kumimoji="0" sz="1700" i="1" dirty="0">
              <a:solidFill>
                <a:prstClr val="black"/>
              </a:solidFill>
              <a:latin typeface="Arial"/>
            </a:endParaRPr>
          </a:p>
        </p:txBody>
      </p:sp>
      <p:sp>
        <p:nvSpPr>
          <p:cNvPr id="254" name="TextShape 10"/>
          <p:cNvSpPr txBox="1"/>
          <p:nvPr/>
        </p:nvSpPr>
        <p:spPr>
          <a:xfrm>
            <a:off x="3926778" y="6335758"/>
            <a:ext cx="2221990" cy="314175"/>
          </a:xfrm>
          <a:prstGeom prst="rect">
            <a:avLst/>
          </a:prstGeom>
        </p:spPr>
        <p:txBody>
          <a:bodyPr wrap="none" lIns="85519" tIns="42760" rIns="85519" bIns="42760"/>
          <a:lstStyle/>
          <a:p>
            <a:pPr algn="l" eaLnBrk="1" fontAlgn="auto" hangingPunct="1">
              <a:spcBef>
                <a:spcPts val="0"/>
              </a:spcBef>
              <a:spcAft>
                <a:spcPts val="0"/>
              </a:spcAft>
            </a:pPr>
            <a:r>
              <a:rPr kumimoji="0" lang="en-US" sz="1700" dirty="0">
                <a:solidFill>
                  <a:prstClr val="black"/>
                </a:solidFill>
                <a:latin typeface="Arial"/>
              </a:rPr>
              <a:t>Terrain elevation (m)</a:t>
            </a:r>
            <a:endParaRPr kumimoji="0" sz="1700" dirty="0">
              <a:solidFill>
                <a:prstClr val="black"/>
              </a:solidFill>
              <a:latin typeface="Arial"/>
            </a:endParaRPr>
          </a:p>
        </p:txBody>
      </p:sp>
      <p:pic>
        <p:nvPicPr>
          <p:cNvPr id="16" name="Picture 5"/>
          <p:cNvPicPr/>
          <p:nvPr/>
        </p:nvPicPr>
        <p:blipFill>
          <a:blip r:embed="rId6"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ustomShape 1"/>
          <p:cNvSpPr/>
          <p:nvPr/>
        </p:nvSpPr>
        <p:spPr>
          <a:xfrm>
            <a:off x="0" y="0"/>
            <a:ext cx="9903263" cy="1292952"/>
          </a:xfrm>
          <a:prstGeom prst="rect">
            <a:avLst/>
          </a:prstGeom>
          <a:solidFill>
            <a:srgbClr val="002E67"/>
          </a:solidFill>
          <a:ln w="9360">
            <a:noFill/>
          </a:ln>
        </p:spPr>
      </p:sp>
      <p:sp>
        <p:nvSpPr>
          <p:cNvPr id="256" name="Line 2"/>
          <p:cNvSpPr/>
          <p:nvPr/>
        </p:nvSpPr>
        <p:spPr>
          <a:xfrm>
            <a:off x="0" y="1362514"/>
            <a:ext cx="9905032" cy="2613"/>
          </a:xfrm>
          <a:prstGeom prst="line">
            <a:avLst/>
          </a:prstGeom>
          <a:ln w="9360">
            <a:solidFill>
              <a:srgbClr val="000000"/>
            </a:solidFill>
            <a:round/>
          </a:ln>
        </p:spPr>
      </p:sp>
      <p:sp>
        <p:nvSpPr>
          <p:cNvPr id="257" name="CustomShape 3"/>
          <p:cNvSpPr/>
          <p:nvPr/>
        </p:nvSpPr>
        <p:spPr>
          <a:xfrm>
            <a:off x="0" y="6706107"/>
            <a:ext cx="9903263" cy="149903"/>
          </a:xfrm>
          <a:prstGeom prst="rect">
            <a:avLst/>
          </a:prstGeom>
          <a:solidFill>
            <a:srgbClr val="525E66"/>
          </a:solidFill>
          <a:ln w="9360">
            <a:noFill/>
          </a:ln>
        </p:spPr>
      </p:sp>
      <p:sp>
        <p:nvSpPr>
          <p:cNvPr id="259"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60"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a:solidFill>
                  <a:srgbClr val="C8C8C8"/>
                </a:solidFill>
                <a:latin typeface="Trebuchet MS"/>
                <a:ea typeface="Trebuchet MS"/>
              </a:rPr>
              <a:t>Spatial </a:t>
            </a:r>
            <a:r>
              <a:rPr kumimoji="0" lang="en-US" sz="1700" dirty="0" err="1">
                <a:solidFill>
                  <a:srgbClr val="C8C8C8"/>
                </a:solidFill>
                <a:latin typeface="Trebuchet MS"/>
                <a:ea typeface="Trebuchet MS"/>
              </a:rPr>
              <a:t>discretization</a:t>
            </a:r>
            <a:endParaRPr kumimoji="0" sz="1700" dirty="0">
              <a:solidFill>
                <a:prstClr val="black"/>
              </a:solidFill>
              <a:latin typeface="Arial"/>
            </a:endParaRPr>
          </a:p>
        </p:txBody>
      </p:sp>
      <p:pic>
        <p:nvPicPr>
          <p:cNvPr id="261" name="Imatge 260"/>
          <p:cNvPicPr/>
          <p:nvPr/>
        </p:nvPicPr>
        <p:blipFill>
          <a:blip r:embed="rId3" cstate="print"/>
          <a:stretch>
            <a:fillRect/>
          </a:stretch>
        </p:blipFill>
        <p:spPr>
          <a:xfrm>
            <a:off x="-367915" y="1936978"/>
            <a:ext cx="6676938" cy="3315496"/>
          </a:xfrm>
          <a:prstGeom prst="rect">
            <a:avLst/>
          </a:prstGeom>
          <a:ln>
            <a:noFill/>
          </a:ln>
        </p:spPr>
      </p:pic>
      <p:pic>
        <p:nvPicPr>
          <p:cNvPr id="262" name="Imatge 261"/>
          <p:cNvPicPr/>
          <p:nvPr/>
        </p:nvPicPr>
        <p:blipFill>
          <a:blip r:embed="rId4" cstate="print"/>
          <a:stretch>
            <a:fillRect/>
          </a:stretch>
        </p:blipFill>
        <p:spPr>
          <a:xfrm>
            <a:off x="3783151" y="1512092"/>
            <a:ext cx="6157259" cy="3057493"/>
          </a:xfrm>
          <a:prstGeom prst="rect">
            <a:avLst/>
          </a:prstGeom>
          <a:ln>
            <a:noFill/>
          </a:ln>
        </p:spPr>
      </p:pic>
      <p:pic>
        <p:nvPicPr>
          <p:cNvPr id="263" name="Imatge 262"/>
          <p:cNvPicPr/>
          <p:nvPr/>
        </p:nvPicPr>
        <p:blipFill>
          <a:blip r:embed="rId5" cstate="print"/>
          <a:stretch>
            <a:fillRect/>
          </a:stretch>
        </p:blipFill>
        <p:spPr>
          <a:xfrm>
            <a:off x="2400287" y="5667564"/>
            <a:ext cx="5169904" cy="929136"/>
          </a:xfrm>
          <a:prstGeom prst="rect">
            <a:avLst/>
          </a:prstGeom>
          <a:ln>
            <a:noFill/>
          </a:ln>
        </p:spPr>
      </p:pic>
      <p:sp>
        <p:nvSpPr>
          <p:cNvPr id="264" name="CustomShape 6"/>
          <p:cNvSpPr/>
          <p:nvPr/>
        </p:nvSpPr>
        <p:spPr>
          <a:xfrm rot="20950800">
            <a:off x="2617852" y="4670172"/>
            <a:ext cx="2873623" cy="19660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i="1" dirty="0">
                <a:solidFill>
                  <a:srgbClr val="000000"/>
                </a:solidFill>
                <a:latin typeface="Trebuchet MS"/>
                <a:ea typeface="Trebuchet MS"/>
              </a:rPr>
              <a:t>FEM computational mesh</a:t>
            </a:r>
            <a:endParaRPr kumimoji="0" sz="1700" i="1" dirty="0">
              <a:solidFill>
                <a:prstClr val="black"/>
              </a:solidFill>
              <a:latin typeface="Arial"/>
            </a:endParaRPr>
          </a:p>
        </p:txBody>
      </p:sp>
      <p:sp>
        <p:nvSpPr>
          <p:cNvPr id="265" name="CustomShape 7"/>
          <p:cNvSpPr/>
          <p:nvPr/>
        </p:nvSpPr>
        <p:spPr>
          <a:xfrm rot="20937600">
            <a:off x="7146029" y="3918699"/>
            <a:ext cx="1697712" cy="265514"/>
          </a:xfrm>
          <a:prstGeom prst="rect">
            <a:avLst/>
          </a:prstGeom>
          <a:noFill/>
          <a:ln w="12600">
            <a:noFill/>
          </a:ln>
        </p:spPr>
        <p:txBody>
          <a:bodyPr wrap="none" lIns="0" tIns="0" rIns="38997" bIns="0"/>
          <a:lstStyle/>
          <a:p>
            <a:pPr eaLnBrk="1" fontAlgn="auto" hangingPunct="1">
              <a:spcBef>
                <a:spcPts val="0"/>
              </a:spcBef>
              <a:spcAft>
                <a:spcPts val="0"/>
              </a:spcAft>
            </a:pPr>
            <a:r>
              <a:rPr kumimoji="0" lang="en-US" sz="1400" b="1" i="1" dirty="0" smtClean="0">
                <a:solidFill>
                  <a:srgbClr val="000000"/>
                </a:solidFill>
                <a:latin typeface="Trebuchet MS"/>
                <a:ea typeface="Trebuchet MS"/>
              </a:rPr>
              <a:t>HARMONIE mesh</a:t>
            </a:r>
          </a:p>
          <a:p>
            <a:pPr eaLnBrk="1" fontAlgn="auto" hangingPunct="1">
              <a:spcBef>
                <a:spcPts val="0"/>
              </a:spcBef>
              <a:spcAft>
                <a:spcPts val="0"/>
              </a:spcAft>
            </a:pPr>
            <a:r>
              <a:rPr kumimoji="0" lang="en-US" sz="1400" b="1" i="1" dirty="0" err="1" smtClean="0">
                <a:solidFill>
                  <a:srgbClr val="000000"/>
                </a:solidFill>
                <a:latin typeface="Trebuchet MS"/>
              </a:rPr>
              <a:t>Δh</a:t>
            </a:r>
            <a:r>
              <a:rPr kumimoji="0" lang="en-US" sz="1400" b="1" i="1" dirty="0" smtClean="0">
                <a:solidFill>
                  <a:srgbClr val="000000"/>
                </a:solidFill>
                <a:latin typeface="Trebuchet MS"/>
              </a:rPr>
              <a:t> ~ 2.5km</a:t>
            </a:r>
            <a:endParaRPr kumimoji="0" sz="1700" i="1" dirty="0">
              <a:solidFill>
                <a:prstClr val="black"/>
              </a:solidFill>
              <a:latin typeface="Arial"/>
            </a:endParaRPr>
          </a:p>
        </p:txBody>
      </p:sp>
      <p:sp>
        <p:nvSpPr>
          <p:cNvPr id="266" name="TextShape 8"/>
          <p:cNvSpPr txBox="1"/>
          <p:nvPr/>
        </p:nvSpPr>
        <p:spPr>
          <a:xfrm>
            <a:off x="3927132" y="6335758"/>
            <a:ext cx="2221990" cy="314175"/>
          </a:xfrm>
          <a:prstGeom prst="rect">
            <a:avLst/>
          </a:prstGeom>
        </p:spPr>
        <p:txBody>
          <a:bodyPr wrap="none" lIns="85519" tIns="42760" rIns="85519" bIns="42760"/>
          <a:lstStyle/>
          <a:p>
            <a:pPr algn="l" eaLnBrk="1" fontAlgn="auto" hangingPunct="1">
              <a:spcBef>
                <a:spcPts val="0"/>
              </a:spcBef>
              <a:spcAft>
                <a:spcPts val="0"/>
              </a:spcAft>
            </a:pPr>
            <a:r>
              <a:rPr kumimoji="0" lang="en-US" sz="1700" dirty="0">
                <a:solidFill>
                  <a:prstClr val="black"/>
                </a:solidFill>
                <a:latin typeface="Arial"/>
              </a:rPr>
              <a:t>Terrain elevation (m)</a:t>
            </a:r>
            <a:endParaRPr kumimoji="0" sz="1700" dirty="0">
              <a:solidFill>
                <a:prstClr val="black"/>
              </a:solidFill>
              <a:latin typeface="Arial"/>
            </a:endParaRPr>
          </a:p>
        </p:txBody>
      </p:sp>
      <p:pic>
        <p:nvPicPr>
          <p:cNvPr id="14" name="Picture 5"/>
          <p:cNvPicPr/>
          <p:nvPr/>
        </p:nvPicPr>
        <p:blipFill>
          <a:blip r:embed="rId6"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0" y="0"/>
            <a:ext cx="9903263" cy="1292952"/>
          </a:xfrm>
          <a:prstGeom prst="rect">
            <a:avLst/>
          </a:prstGeom>
          <a:solidFill>
            <a:srgbClr val="002E67"/>
          </a:solidFill>
          <a:ln w="9360">
            <a:noFill/>
          </a:ln>
        </p:spPr>
      </p:sp>
      <p:sp>
        <p:nvSpPr>
          <p:cNvPr id="268" name="Line 2"/>
          <p:cNvSpPr/>
          <p:nvPr/>
        </p:nvSpPr>
        <p:spPr>
          <a:xfrm>
            <a:off x="0" y="1362514"/>
            <a:ext cx="9905032" cy="2613"/>
          </a:xfrm>
          <a:prstGeom prst="line">
            <a:avLst/>
          </a:prstGeom>
          <a:ln w="9360">
            <a:solidFill>
              <a:srgbClr val="000000"/>
            </a:solidFill>
            <a:round/>
          </a:ln>
        </p:spPr>
      </p:sp>
      <p:sp>
        <p:nvSpPr>
          <p:cNvPr id="269" name="CustomShape 3"/>
          <p:cNvSpPr/>
          <p:nvPr/>
        </p:nvSpPr>
        <p:spPr>
          <a:xfrm>
            <a:off x="0" y="6706107"/>
            <a:ext cx="9903263" cy="149903"/>
          </a:xfrm>
          <a:prstGeom prst="rect">
            <a:avLst/>
          </a:prstGeom>
          <a:solidFill>
            <a:srgbClr val="525E66"/>
          </a:solidFill>
          <a:ln w="9360">
            <a:noFill/>
          </a:ln>
        </p:spPr>
      </p:sp>
      <p:sp>
        <p:nvSpPr>
          <p:cNvPr id="271"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72"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smtClean="0">
                <a:solidFill>
                  <a:srgbClr val="C8C8C8"/>
                </a:solidFill>
                <a:latin typeface="Trebuchet MS"/>
                <a:ea typeface="Trebuchet MS"/>
              </a:rPr>
              <a:t>HARMONIE data</a:t>
            </a:r>
            <a:endParaRPr kumimoji="0" sz="1700" dirty="0">
              <a:solidFill>
                <a:prstClr val="black"/>
              </a:solidFill>
              <a:latin typeface="Arial"/>
            </a:endParaRPr>
          </a:p>
        </p:txBody>
      </p:sp>
      <p:pic>
        <p:nvPicPr>
          <p:cNvPr id="273" name="Imatge 272"/>
          <p:cNvPicPr/>
          <p:nvPr/>
        </p:nvPicPr>
        <p:blipFill>
          <a:blip r:embed="rId3" cstate="print"/>
          <a:stretch>
            <a:fillRect/>
          </a:stretch>
        </p:blipFill>
        <p:spPr>
          <a:xfrm>
            <a:off x="-509420" y="1610393"/>
            <a:ext cx="9636172" cy="4784804"/>
          </a:xfrm>
          <a:prstGeom prst="rect">
            <a:avLst/>
          </a:prstGeom>
          <a:ln>
            <a:noFill/>
          </a:ln>
        </p:spPr>
      </p:pic>
      <p:sp>
        <p:nvSpPr>
          <p:cNvPr id="274" name="CustomShape 6"/>
          <p:cNvSpPr/>
          <p:nvPr/>
        </p:nvSpPr>
        <p:spPr>
          <a:xfrm>
            <a:off x="4528176" y="6139807"/>
            <a:ext cx="2378354" cy="19660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dirty="0" smtClean="0">
                <a:solidFill>
                  <a:srgbClr val="000000"/>
                </a:solidFill>
                <a:latin typeface="Trebuchet MS"/>
                <a:ea typeface="Trebuchet MS"/>
              </a:rPr>
              <a:t>HARMONIE U</a:t>
            </a:r>
            <a:r>
              <a:rPr kumimoji="0" lang="en-US" sz="1400" b="1" baseline="-25000" dirty="0" smtClean="0">
                <a:solidFill>
                  <a:srgbClr val="000000"/>
                </a:solidFill>
                <a:latin typeface="Trebuchet MS"/>
                <a:ea typeface="Trebuchet MS"/>
              </a:rPr>
              <a:t>10</a:t>
            </a:r>
            <a:r>
              <a:rPr kumimoji="0" lang="en-US" sz="1400" b="1" dirty="0" smtClean="0">
                <a:solidFill>
                  <a:srgbClr val="000000"/>
                </a:solidFill>
                <a:latin typeface="Trebuchet MS"/>
                <a:ea typeface="Trebuchet MS"/>
              </a:rPr>
              <a:t> </a:t>
            </a:r>
            <a:r>
              <a:rPr kumimoji="0" lang="en-US" sz="1400" b="1" dirty="0">
                <a:solidFill>
                  <a:srgbClr val="000000"/>
                </a:solidFill>
                <a:latin typeface="Trebuchet MS"/>
                <a:ea typeface="Trebuchet MS"/>
              </a:rPr>
              <a:t>V</a:t>
            </a:r>
            <a:r>
              <a:rPr kumimoji="0" lang="en-US" sz="1400" b="1" baseline="-25000" dirty="0">
                <a:solidFill>
                  <a:srgbClr val="000000"/>
                </a:solidFill>
                <a:latin typeface="Trebuchet MS"/>
                <a:ea typeface="Trebuchet MS"/>
              </a:rPr>
              <a:t>10</a:t>
            </a:r>
            <a:r>
              <a:rPr kumimoji="0" lang="en-US" sz="1400" b="1" dirty="0">
                <a:solidFill>
                  <a:srgbClr val="000000"/>
                </a:solidFill>
                <a:latin typeface="Trebuchet MS"/>
                <a:ea typeface="Trebuchet MS"/>
              </a:rPr>
              <a:t> data points</a:t>
            </a:r>
            <a:endParaRPr kumimoji="0" sz="1700" dirty="0">
              <a:solidFill>
                <a:prstClr val="black"/>
              </a:solidFill>
              <a:latin typeface="Arial"/>
            </a:endParaRPr>
          </a:p>
        </p:txBody>
      </p:sp>
      <p:sp>
        <p:nvSpPr>
          <p:cNvPr id="11" name="CustomShape 7"/>
          <p:cNvSpPr/>
          <p:nvPr/>
        </p:nvSpPr>
        <p:spPr>
          <a:xfrm>
            <a:off x="6743701" y="1449676"/>
            <a:ext cx="3098799" cy="778253"/>
          </a:xfrm>
          <a:prstGeom prst="rect">
            <a:avLst/>
          </a:prstGeom>
          <a:noFill/>
          <a:ln>
            <a:noFill/>
          </a:ln>
        </p:spPr>
        <p:txBody>
          <a:bodyPr wrap="none" lIns="85519" tIns="42760" rIns="85519" bIns="42760"/>
          <a:lstStyle/>
          <a:p>
            <a:pPr algn="l" eaLnBrk="1" fontAlgn="auto" hangingPunct="1">
              <a:spcBef>
                <a:spcPts val="0"/>
              </a:spcBef>
              <a:spcAft>
                <a:spcPts val="0"/>
              </a:spcAft>
              <a:buSzPct val="25000"/>
            </a:pPr>
            <a:r>
              <a:rPr kumimoji="0" lang="en-US" sz="1700" dirty="0" smtClean="0">
                <a:solidFill>
                  <a:prstClr val="black"/>
                </a:solidFill>
                <a:latin typeface="Arial"/>
              </a:rPr>
              <a:t>U</a:t>
            </a:r>
            <a:r>
              <a:rPr kumimoji="0" lang="en-US" sz="1700" baseline="-25000" dirty="0" smtClean="0">
                <a:solidFill>
                  <a:prstClr val="black"/>
                </a:solidFill>
                <a:latin typeface="Arial"/>
              </a:rPr>
              <a:t>10</a:t>
            </a:r>
            <a:r>
              <a:rPr kumimoji="0" lang="en-US" sz="1700" dirty="0" smtClean="0">
                <a:solidFill>
                  <a:prstClr val="black"/>
                </a:solidFill>
                <a:latin typeface="Arial"/>
              </a:rPr>
              <a:t> V</a:t>
            </a:r>
            <a:r>
              <a:rPr kumimoji="0" lang="en-US" sz="1700" baseline="-25000" dirty="0" smtClean="0">
                <a:solidFill>
                  <a:prstClr val="black"/>
                </a:solidFill>
                <a:latin typeface="Arial"/>
              </a:rPr>
              <a:t>10</a:t>
            </a:r>
            <a:r>
              <a:rPr kumimoji="0" lang="en-US" sz="1700" dirty="0" smtClean="0">
                <a:solidFill>
                  <a:prstClr val="black"/>
                </a:solidFill>
                <a:latin typeface="Arial"/>
              </a:rPr>
              <a:t>  horizontal velocities</a:t>
            </a:r>
            <a:endParaRPr kumimoji="0" sz="1700" baseline="-25000" dirty="0">
              <a:solidFill>
                <a:prstClr val="black"/>
              </a:solidFill>
              <a:latin typeface="Arial"/>
            </a:endParaRPr>
          </a:p>
          <a:p>
            <a:pPr algn="l" eaLnBrk="1" fontAlgn="auto" hangingPunct="1">
              <a:spcBef>
                <a:spcPts val="0"/>
              </a:spcBef>
              <a:spcAft>
                <a:spcPts val="0"/>
              </a:spcAft>
              <a:buSzPct val="25000"/>
            </a:pPr>
            <a:r>
              <a:rPr kumimoji="0" lang="en-US" sz="1700" dirty="0" err="1" smtClean="0">
                <a:solidFill>
                  <a:prstClr val="black"/>
                </a:solidFill>
                <a:latin typeface="Arial"/>
              </a:rPr>
              <a:t>Geostrophic</a:t>
            </a:r>
            <a:r>
              <a:rPr kumimoji="0" lang="en-US" sz="1700" dirty="0" smtClean="0">
                <a:solidFill>
                  <a:prstClr val="black"/>
                </a:solidFill>
                <a:latin typeface="Arial"/>
              </a:rPr>
              <a:t> wind </a:t>
            </a:r>
            <a:r>
              <a:rPr kumimoji="0" lang="en-US" sz="1700" dirty="0">
                <a:solidFill>
                  <a:prstClr val="black"/>
                </a:solidFill>
                <a:latin typeface="Arial"/>
              </a:rPr>
              <a:t>= (</a:t>
            </a:r>
            <a:r>
              <a:rPr kumimoji="0" lang="en-US" sz="1700" dirty="0" smtClean="0">
                <a:solidFill>
                  <a:prstClr val="black"/>
                </a:solidFill>
                <a:latin typeface="Arial"/>
              </a:rPr>
              <a:t>27.3, </a:t>
            </a:r>
            <a:r>
              <a:rPr kumimoji="0" lang="en-US" sz="1700" dirty="0">
                <a:solidFill>
                  <a:prstClr val="black"/>
                </a:solidFill>
                <a:latin typeface="Arial"/>
              </a:rPr>
              <a:t>-</a:t>
            </a:r>
            <a:r>
              <a:rPr kumimoji="0" lang="en-US" sz="1700" dirty="0" smtClean="0">
                <a:solidFill>
                  <a:prstClr val="black"/>
                </a:solidFill>
                <a:latin typeface="Arial"/>
              </a:rPr>
              <a:t>3.9)</a:t>
            </a:r>
            <a:endParaRPr kumimoji="0" sz="1700" dirty="0">
              <a:solidFill>
                <a:prstClr val="black"/>
              </a:solidFill>
              <a:latin typeface="Arial"/>
            </a:endParaRPr>
          </a:p>
          <a:p>
            <a:pPr algn="l" eaLnBrk="1" fontAlgn="auto" hangingPunct="1">
              <a:spcBef>
                <a:spcPts val="0"/>
              </a:spcBef>
              <a:spcAft>
                <a:spcPts val="0"/>
              </a:spcAft>
              <a:buSzPct val="25000"/>
            </a:pPr>
            <a:r>
              <a:rPr kumimoji="0" lang="en-US" sz="1700" dirty="0" err="1">
                <a:solidFill>
                  <a:prstClr val="black"/>
                </a:solidFill>
                <a:latin typeface="Arial"/>
              </a:rPr>
              <a:t>Pasquill</a:t>
            </a:r>
            <a:r>
              <a:rPr kumimoji="0" lang="en-US" sz="1700" dirty="0">
                <a:solidFill>
                  <a:prstClr val="black"/>
                </a:solidFill>
                <a:latin typeface="Arial"/>
              </a:rPr>
              <a:t> stability </a:t>
            </a:r>
            <a:r>
              <a:rPr kumimoji="0" lang="en-US" sz="1700" dirty="0" smtClean="0">
                <a:solidFill>
                  <a:prstClr val="black"/>
                </a:solidFill>
                <a:latin typeface="Arial"/>
              </a:rPr>
              <a:t>class</a:t>
            </a:r>
            <a:r>
              <a:rPr kumimoji="0" lang="en-US" sz="1700" dirty="0">
                <a:solidFill>
                  <a:prstClr val="black"/>
                </a:solidFill>
                <a:latin typeface="Arial"/>
              </a:rPr>
              <a:t>: Stable</a:t>
            </a:r>
            <a:endParaRPr kumimoji="0" sz="1700" dirty="0">
              <a:solidFill>
                <a:prstClr val="black"/>
              </a:solidFill>
              <a:latin typeface="Arial"/>
            </a:endParaRPr>
          </a:p>
        </p:txBody>
      </p:sp>
      <p:pic>
        <p:nvPicPr>
          <p:cNvPr id="12" name="Picture 5"/>
          <p:cNvPicPr/>
          <p:nvPr/>
        </p:nvPicPr>
        <p:blipFill>
          <a:blip r:embed="rId4"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stomShape 1"/>
          <p:cNvSpPr/>
          <p:nvPr/>
        </p:nvSpPr>
        <p:spPr>
          <a:xfrm>
            <a:off x="0" y="0"/>
            <a:ext cx="9903263" cy="1292952"/>
          </a:xfrm>
          <a:prstGeom prst="rect">
            <a:avLst/>
          </a:prstGeom>
          <a:solidFill>
            <a:srgbClr val="002E67"/>
          </a:solidFill>
          <a:ln w="9360">
            <a:noFill/>
          </a:ln>
        </p:spPr>
      </p:sp>
      <p:sp>
        <p:nvSpPr>
          <p:cNvPr id="277" name="Line 2"/>
          <p:cNvSpPr/>
          <p:nvPr/>
        </p:nvSpPr>
        <p:spPr>
          <a:xfrm>
            <a:off x="0" y="1362514"/>
            <a:ext cx="9905032" cy="2613"/>
          </a:xfrm>
          <a:prstGeom prst="line">
            <a:avLst/>
          </a:prstGeom>
          <a:ln w="9360">
            <a:solidFill>
              <a:srgbClr val="000000"/>
            </a:solidFill>
            <a:round/>
          </a:ln>
        </p:spPr>
      </p:sp>
      <p:sp>
        <p:nvSpPr>
          <p:cNvPr id="278" name="CustomShape 3"/>
          <p:cNvSpPr/>
          <p:nvPr/>
        </p:nvSpPr>
        <p:spPr>
          <a:xfrm>
            <a:off x="0" y="6706107"/>
            <a:ext cx="9903263" cy="149903"/>
          </a:xfrm>
          <a:prstGeom prst="rect">
            <a:avLst/>
          </a:prstGeom>
          <a:solidFill>
            <a:srgbClr val="525E66"/>
          </a:solidFill>
          <a:ln w="9360">
            <a:noFill/>
          </a:ln>
        </p:spPr>
      </p:sp>
      <p:sp>
        <p:nvSpPr>
          <p:cNvPr id="280"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81"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a:solidFill>
                  <a:srgbClr val="C8C8C8"/>
                </a:solidFill>
                <a:latin typeface="Trebuchet MS"/>
                <a:ea typeface="Trebuchet MS"/>
              </a:rPr>
              <a:t>Stations election</a:t>
            </a:r>
            <a:endParaRPr kumimoji="0" sz="1700" dirty="0">
              <a:solidFill>
                <a:prstClr val="black"/>
              </a:solidFill>
              <a:latin typeface="Arial"/>
            </a:endParaRPr>
          </a:p>
        </p:txBody>
      </p:sp>
      <p:pic>
        <p:nvPicPr>
          <p:cNvPr id="282" name="Imatge 281"/>
          <p:cNvPicPr/>
          <p:nvPr/>
        </p:nvPicPr>
        <p:blipFill>
          <a:blip r:embed="rId3" cstate="print"/>
          <a:stretch>
            <a:fillRect/>
          </a:stretch>
        </p:blipFill>
        <p:spPr>
          <a:xfrm>
            <a:off x="-509420" y="1610393"/>
            <a:ext cx="9636172" cy="4784804"/>
          </a:xfrm>
          <a:prstGeom prst="rect">
            <a:avLst/>
          </a:prstGeom>
          <a:ln>
            <a:noFill/>
          </a:ln>
        </p:spPr>
      </p:pic>
      <p:sp>
        <p:nvSpPr>
          <p:cNvPr id="283" name="CustomShape 6"/>
          <p:cNvSpPr/>
          <p:nvPr/>
        </p:nvSpPr>
        <p:spPr>
          <a:xfrm>
            <a:off x="4032908" y="6074490"/>
            <a:ext cx="2475993" cy="19660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dirty="0" smtClean="0">
                <a:solidFill>
                  <a:srgbClr val="000000"/>
                </a:solidFill>
                <a:latin typeface="Trebuchet MS"/>
                <a:ea typeface="Trebuchet MS"/>
              </a:rPr>
              <a:t>Used data </a:t>
            </a:r>
            <a:r>
              <a:rPr kumimoji="0" lang="en-US" sz="1400" b="1" dirty="0">
                <a:solidFill>
                  <a:srgbClr val="000000"/>
                </a:solidFill>
                <a:latin typeface="Trebuchet MS"/>
                <a:ea typeface="Trebuchet MS"/>
              </a:rPr>
              <a:t>(2/3 of total)</a:t>
            </a:r>
            <a:endParaRPr kumimoji="0" sz="1700" dirty="0">
              <a:solidFill>
                <a:prstClr val="black"/>
              </a:solidFill>
              <a:latin typeface="Arial"/>
            </a:endParaRPr>
          </a:p>
        </p:txBody>
      </p:sp>
      <p:pic>
        <p:nvPicPr>
          <p:cNvPr id="10" name="Picture 5"/>
          <p:cNvPicPr/>
          <p:nvPr/>
        </p:nvPicPr>
        <p:blipFill>
          <a:blip r:embed="rId4"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CustomShape 1"/>
          <p:cNvSpPr/>
          <p:nvPr/>
        </p:nvSpPr>
        <p:spPr>
          <a:xfrm>
            <a:off x="0" y="0"/>
            <a:ext cx="9903263" cy="1292952"/>
          </a:xfrm>
          <a:prstGeom prst="rect">
            <a:avLst/>
          </a:prstGeom>
          <a:solidFill>
            <a:srgbClr val="002E67"/>
          </a:solidFill>
          <a:ln w="9360">
            <a:noFill/>
          </a:ln>
        </p:spPr>
      </p:sp>
      <p:sp>
        <p:nvSpPr>
          <p:cNvPr id="285" name="Line 2"/>
          <p:cNvSpPr/>
          <p:nvPr/>
        </p:nvSpPr>
        <p:spPr>
          <a:xfrm>
            <a:off x="0" y="1362514"/>
            <a:ext cx="9905032" cy="2613"/>
          </a:xfrm>
          <a:prstGeom prst="line">
            <a:avLst/>
          </a:prstGeom>
          <a:ln w="9360">
            <a:solidFill>
              <a:srgbClr val="000000"/>
            </a:solidFill>
            <a:round/>
          </a:ln>
        </p:spPr>
      </p:sp>
      <p:sp>
        <p:nvSpPr>
          <p:cNvPr id="286" name="CustomShape 3"/>
          <p:cNvSpPr/>
          <p:nvPr/>
        </p:nvSpPr>
        <p:spPr>
          <a:xfrm>
            <a:off x="0" y="6706107"/>
            <a:ext cx="9903263" cy="149903"/>
          </a:xfrm>
          <a:prstGeom prst="rect">
            <a:avLst/>
          </a:prstGeom>
          <a:solidFill>
            <a:srgbClr val="525E66"/>
          </a:solidFill>
          <a:ln w="9360">
            <a:noFill/>
          </a:ln>
        </p:spPr>
      </p:sp>
      <p:sp>
        <p:nvSpPr>
          <p:cNvPr id="288"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289"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a:solidFill>
                  <a:srgbClr val="C8C8C8"/>
                </a:solidFill>
                <a:latin typeface="Trebuchet MS"/>
                <a:ea typeface="Trebuchet MS"/>
              </a:rPr>
              <a:t>Stations election</a:t>
            </a:r>
            <a:endParaRPr kumimoji="0" sz="1700" dirty="0">
              <a:solidFill>
                <a:prstClr val="black"/>
              </a:solidFill>
              <a:latin typeface="Arial"/>
            </a:endParaRPr>
          </a:p>
        </p:txBody>
      </p:sp>
      <p:pic>
        <p:nvPicPr>
          <p:cNvPr id="290" name="Imatge 289"/>
          <p:cNvPicPr/>
          <p:nvPr/>
        </p:nvPicPr>
        <p:blipFill>
          <a:blip r:embed="rId3" cstate="print"/>
          <a:stretch>
            <a:fillRect/>
          </a:stretch>
        </p:blipFill>
        <p:spPr>
          <a:xfrm>
            <a:off x="-509420" y="1610393"/>
            <a:ext cx="9636172" cy="4784804"/>
          </a:xfrm>
          <a:prstGeom prst="rect">
            <a:avLst/>
          </a:prstGeom>
          <a:ln>
            <a:noFill/>
          </a:ln>
        </p:spPr>
      </p:pic>
      <p:sp>
        <p:nvSpPr>
          <p:cNvPr id="291" name="CustomShape 6"/>
          <p:cNvSpPr/>
          <p:nvPr/>
        </p:nvSpPr>
        <p:spPr>
          <a:xfrm>
            <a:off x="4032907" y="6057900"/>
            <a:ext cx="4539593" cy="213194"/>
          </a:xfrm>
          <a:prstGeom prst="rect">
            <a:avLst/>
          </a:prstGeom>
          <a:noFill/>
          <a:ln w="12600">
            <a:noFill/>
          </a:ln>
        </p:spPr>
        <p:txBody>
          <a:bodyPr wrap="none" lIns="0" tIns="0" rIns="38997" bIns="0"/>
          <a:lstStyle/>
          <a:p>
            <a:pPr algn="l" eaLnBrk="1" fontAlgn="auto" hangingPunct="1">
              <a:spcBef>
                <a:spcPts val="0"/>
              </a:spcBef>
              <a:spcAft>
                <a:spcPts val="0"/>
              </a:spcAft>
            </a:pPr>
            <a:r>
              <a:rPr kumimoji="0" lang="en-US" sz="1400" b="1" dirty="0" smtClean="0">
                <a:solidFill>
                  <a:srgbClr val="000000"/>
                </a:solidFill>
                <a:latin typeface="Trebuchet MS"/>
                <a:ea typeface="Trebuchet MS"/>
              </a:rPr>
              <a:t>Stations (1/3) and </a:t>
            </a:r>
            <a:r>
              <a:rPr kumimoji="0" lang="en-US" sz="1400" b="1" dirty="0">
                <a:solidFill>
                  <a:srgbClr val="000000"/>
                </a:solidFill>
                <a:latin typeface="Trebuchet MS"/>
                <a:ea typeface="Trebuchet MS"/>
              </a:rPr>
              <a:t>control </a:t>
            </a:r>
            <a:r>
              <a:rPr kumimoji="0" lang="en-US" sz="1400" b="1" dirty="0" smtClean="0">
                <a:solidFill>
                  <a:srgbClr val="000000"/>
                </a:solidFill>
                <a:latin typeface="Trebuchet MS"/>
                <a:ea typeface="Trebuchet MS"/>
              </a:rPr>
              <a:t>points (1/3)</a:t>
            </a:r>
            <a:endParaRPr kumimoji="0" sz="1700" dirty="0">
              <a:solidFill>
                <a:prstClr val="black"/>
              </a:solidFill>
              <a:latin typeface="Arial"/>
            </a:endParaRPr>
          </a:p>
        </p:txBody>
      </p:sp>
      <p:pic>
        <p:nvPicPr>
          <p:cNvPr id="292" name="Imatge 291"/>
          <p:cNvPicPr/>
          <p:nvPr/>
        </p:nvPicPr>
        <p:blipFill>
          <a:blip r:embed="rId4" cstate="print"/>
          <a:stretch>
            <a:fillRect/>
          </a:stretch>
        </p:blipFill>
        <p:spPr>
          <a:xfrm>
            <a:off x="7641297" y="2433388"/>
            <a:ext cx="623686" cy="309603"/>
          </a:xfrm>
          <a:prstGeom prst="rect">
            <a:avLst/>
          </a:prstGeom>
          <a:ln>
            <a:noFill/>
          </a:ln>
        </p:spPr>
      </p:pic>
      <p:pic>
        <p:nvPicPr>
          <p:cNvPr id="293" name="Imatge 292"/>
          <p:cNvPicPr/>
          <p:nvPr/>
        </p:nvPicPr>
        <p:blipFill>
          <a:blip r:embed="rId5" cstate="print"/>
          <a:stretch>
            <a:fillRect/>
          </a:stretch>
        </p:blipFill>
        <p:spPr>
          <a:xfrm>
            <a:off x="7641297" y="2009155"/>
            <a:ext cx="623686" cy="309603"/>
          </a:xfrm>
          <a:prstGeom prst="rect">
            <a:avLst/>
          </a:prstGeom>
          <a:ln>
            <a:noFill/>
          </a:ln>
        </p:spPr>
      </p:pic>
      <p:sp>
        <p:nvSpPr>
          <p:cNvPr id="294" name="CustomShape 7"/>
          <p:cNvSpPr/>
          <p:nvPr/>
        </p:nvSpPr>
        <p:spPr>
          <a:xfrm>
            <a:off x="8088456" y="2416732"/>
            <a:ext cx="1559391" cy="313849"/>
          </a:xfrm>
          <a:prstGeom prst="rect">
            <a:avLst/>
          </a:prstGeom>
          <a:noFill/>
          <a:ln>
            <a:noFill/>
          </a:ln>
        </p:spPr>
        <p:txBody>
          <a:bodyPr wrap="none" lIns="85519" tIns="42760" rIns="85519" bIns="42760"/>
          <a:lstStyle/>
          <a:p>
            <a:pPr algn="l" eaLnBrk="1" fontAlgn="auto" hangingPunct="1">
              <a:spcBef>
                <a:spcPts val="0"/>
              </a:spcBef>
              <a:spcAft>
                <a:spcPts val="0"/>
              </a:spcAft>
            </a:pPr>
            <a:r>
              <a:rPr kumimoji="0" lang="en-US" sz="1700" dirty="0">
                <a:solidFill>
                  <a:prstClr val="black"/>
                </a:solidFill>
                <a:latin typeface="Arial"/>
              </a:rPr>
              <a:t>Control points</a:t>
            </a:r>
            <a:endParaRPr kumimoji="0" sz="1700" dirty="0">
              <a:solidFill>
                <a:prstClr val="black"/>
              </a:solidFill>
              <a:latin typeface="Arial"/>
            </a:endParaRPr>
          </a:p>
        </p:txBody>
      </p:sp>
      <p:sp>
        <p:nvSpPr>
          <p:cNvPr id="295" name="CustomShape 8"/>
          <p:cNvSpPr/>
          <p:nvPr/>
        </p:nvSpPr>
        <p:spPr>
          <a:xfrm>
            <a:off x="8088810" y="1992171"/>
            <a:ext cx="987355" cy="313849"/>
          </a:xfrm>
          <a:prstGeom prst="rect">
            <a:avLst/>
          </a:prstGeom>
          <a:noFill/>
          <a:ln>
            <a:noFill/>
          </a:ln>
        </p:spPr>
        <p:txBody>
          <a:bodyPr wrap="none" lIns="85519" tIns="42760" rIns="85519" bIns="42760"/>
          <a:lstStyle/>
          <a:p>
            <a:pPr algn="l" eaLnBrk="1" fontAlgn="auto" hangingPunct="1">
              <a:spcBef>
                <a:spcPts val="0"/>
              </a:spcBef>
              <a:spcAft>
                <a:spcPts val="0"/>
              </a:spcAft>
            </a:pPr>
            <a:r>
              <a:rPr kumimoji="0" lang="en-US" sz="1700" dirty="0">
                <a:solidFill>
                  <a:prstClr val="black"/>
                </a:solidFill>
                <a:latin typeface="Arial"/>
              </a:rPr>
              <a:t>Stations</a:t>
            </a:r>
            <a:endParaRPr kumimoji="0" sz="1700" dirty="0">
              <a:solidFill>
                <a:prstClr val="black"/>
              </a:solidFill>
              <a:latin typeface="Arial"/>
            </a:endParaRPr>
          </a:p>
        </p:txBody>
      </p:sp>
      <p:pic>
        <p:nvPicPr>
          <p:cNvPr id="14" name="Picture 5"/>
          <p:cNvPicPr/>
          <p:nvPr/>
        </p:nvPicPr>
        <p:blipFill>
          <a:blip r:embed="rId6"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ustomShape 1"/>
          <p:cNvSpPr/>
          <p:nvPr/>
        </p:nvSpPr>
        <p:spPr>
          <a:xfrm>
            <a:off x="0" y="0"/>
            <a:ext cx="9903263" cy="1292952"/>
          </a:xfrm>
          <a:prstGeom prst="rect">
            <a:avLst/>
          </a:prstGeom>
          <a:solidFill>
            <a:srgbClr val="002E67"/>
          </a:solidFill>
          <a:ln w="9360">
            <a:noFill/>
          </a:ln>
        </p:spPr>
      </p:sp>
      <p:sp>
        <p:nvSpPr>
          <p:cNvPr id="297" name="Line 2"/>
          <p:cNvSpPr/>
          <p:nvPr/>
        </p:nvSpPr>
        <p:spPr>
          <a:xfrm>
            <a:off x="0" y="1362514"/>
            <a:ext cx="9905032" cy="2613"/>
          </a:xfrm>
          <a:prstGeom prst="line">
            <a:avLst/>
          </a:prstGeom>
          <a:ln w="9360">
            <a:solidFill>
              <a:srgbClr val="000000"/>
            </a:solidFill>
            <a:round/>
          </a:ln>
        </p:spPr>
      </p:sp>
      <p:sp>
        <p:nvSpPr>
          <p:cNvPr id="298" name="CustomShape 3"/>
          <p:cNvSpPr/>
          <p:nvPr/>
        </p:nvSpPr>
        <p:spPr>
          <a:xfrm>
            <a:off x="0" y="6706107"/>
            <a:ext cx="9903263" cy="149903"/>
          </a:xfrm>
          <a:prstGeom prst="rect">
            <a:avLst/>
          </a:prstGeom>
          <a:solidFill>
            <a:srgbClr val="525E66"/>
          </a:solidFill>
          <a:ln w="9360">
            <a:noFill/>
          </a:ln>
        </p:spPr>
      </p:sp>
      <p:sp>
        <p:nvSpPr>
          <p:cNvPr id="300" name="CustomShape 4"/>
          <p:cNvSpPr/>
          <p:nvPr/>
        </p:nvSpPr>
        <p:spPr>
          <a:xfrm>
            <a:off x="468030" y="114633"/>
            <a:ext cx="7949072" cy="1176687"/>
          </a:xfrm>
          <a:prstGeom prst="rect">
            <a:avLst/>
          </a:prstGeom>
          <a:noFill/>
          <a:ln>
            <a:noFill/>
          </a:ln>
        </p:spPr>
        <p:txBody>
          <a:bodyPr lIns="35575" tIns="35575" rIns="116306" bIns="35575"/>
          <a:lstStyle/>
          <a:p>
            <a:pPr algn="l"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01" name="CustomShape 5"/>
          <p:cNvSpPr/>
          <p:nvPr/>
        </p:nvSpPr>
        <p:spPr>
          <a:xfrm>
            <a:off x="523218" y="620513"/>
            <a:ext cx="4053779" cy="190399"/>
          </a:xfrm>
          <a:prstGeom prst="rect">
            <a:avLst/>
          </a:prstGeom>
          <a:noFill/>
          <a:ln w="9360">
            <a:noFill/>
          </a:ln>
        </p:spPr>
        <p:txBody>
          <a:bodyPr wrap="none" lIns="0" tIns="0" rIns="40365" bIns="0"/>
          <a:lstStyle/>
          <a:p>
            <a:pPr algn="l" eaLnBrk="1" fontAlgn="auto" hangingPunct="1">
              <a:lnSpc>
                <a:spcPct val="70000"/>
              </a:lnSpc>
              <a:spcBef>
                <a:spcPts val="0"/>
              </a:spcBef>
              <a:spcAft>
                <a:spcPts val="0"/>
              </a:spcAft>
            </a:pPr>
            <a:r>
              <a:rPr kumimoji="0" lang="en-US" sz="1700" dirty="0">
                <a:solidFill>
                  <a:srgbClr val="C8C8C8"/>
                </a:solidFill>
                <a:latin typeface="Trebuchet MS"/>
                <a:ea typeface="Trebuchet MS"/>
              </a:rPr>
              <a:t>Genetic algorithm results</a:t>
            </a:r>
            <a:endParaRPr kumimoji="0" sz="1700" dirty="0">
              <a:solidFill>
                <a:prstClr val="black"/>
              </a:solidFill>
              <a:latin typeface="Arial"/>
            </a:endParaRPr>
          </a:p>
        </p:txBody>
      </p:sp>
      <p:pic>
        <p:nvPicPr>
          <p:cNvPr id="302" name="Imatge 301"/>
          <p:cNvPicPr/>
          <p:nvPr/>
        </p:nvPicPr>
        <p:blipFill>
          <a:blip r:embed="rId3" cstate="print"/>
          <a:stretch>
            <a:fillRect/>
          </a:stretch>
        </p:blipFill>
        <p:spPr>
          <a:xfrm>
            <a:off x="0" y="1485900"/>
            <a:ext cx="6578600" cy="3532327"/>
          </a:xfrm>
          <a:prstGeom prst="rect">
            <a:avLst/>
          </a:prstGeom>
          <a:ln>
            <a:noFill/>
          </a:ln>
        </p:spPr>
      </p:pic>
      <p:sp>
        <p:nvSpPr>
          <p:cNvPr id="303" name="CustomShape 6"/>
          <p:cNvSpPr/>
          <p:nvPr/>
        </p:nvSpPr>
        <p:spPr>
          <a:xfrm>
            <a:off x="5871344" y="4840743"/>
            <a:ext cx="3958456" cy="1814057"/>
          </a:xfrm>
          <a:prstGeom prst="rect">
            <a:avLst/>
          </a:prstGeom>
          <a:noFill/>
          <a:ln>
            <a:noFill/>
          </a:ln>
        </p:spPr>
        <p:txBody>
          <a:bodyPr wrap="none" lIns="85519" tIns="42760" rIns="85519" bIns="42760"/>
          <a:lstStyle/>
          <a:p>
            <a:pPr eaLnBrk="1" fontAlgn="auto" hangingPunct="1">
              <a:spcBef>
                <a:spcPts val="0"/>
              </a:spcBef>
              <a:spcAft>
                <a:spcPts val="0"/>
              </a:spcAft>
              <a:buSzPct val="25000"/>
              <a:buFont typeface="StarSymbol"/>
              <a:buChar char="l"/>
            </a:pPr>
            <a:r>
              <a:rPr kumimoji="0" lang="en-US" sz="1700" b="1" dirty="0" smtClean="0">
                <a:solidFill>
                  <a:prstClr val="black"/>
                </a:solidFill>
                <a:latin typeface="Arial"/>
              </a:rPr>
              <a:t>Optimal parameter values</a:t>
            </a:r>
          </a:p>
          <a:p>
            <a:pPr eaLnBrk="1" fontAlgn="auto" hangingPunct="1">
              <a:spcBef>
                <a:spcPts val="0"/>
              </a:spcBef>
              <a:spcAft>
                <a:spcPts val="0"/>
              </a:spcAft>
              <a:buSzPct val="25000"/>
              <a:buFont typeface="StarSymbol"/>
              <a:buChar char="l"/>
            </a:pPr>
            <a:endParaRPr kumimoji="0" lang="en-US" sz="1700" b="1" dirty="0" smtClean="0">
              <a:solidFill>
                <a:prstClr val="black"/>
              </a:solidFill>
              <a:latin typeface="Arial"/>
            </a:endParaRPr>
          </a:p>
          <a:p>
            <a:pPr lvl="2" algn="l" eaLnBrk="1" fontAlgn="auto" hangingPunct="1">
              <a:spcBef>
                <a:spcPts val="0"/>
              </a:spcBef>
              <a:spcAft>
                <a:spcPts val="0"/>
              </a:spcAft>
              <a:buSzPct val="25000"/>
              <a:buFont typeface="StarSymbol"/>
              <a:buChar char="l"/>
              <a:tabLst>
                <a:tab pos="1346200" algn="l"/>
              </a:tabLst>
            </a:pPr>
            <a:r>
              <a:rPr kumimoji="0" lang="en-US" sz="1700" dirty="0" smtClean="0">
                <a:solidFill>
                  <a:prstClr val="black"/>
                </a:solidFill>
                <a:latin typeface="Arial"/>
              </a:rPr>
              <a:t>Alpha	= </a:t>
            </a:r>
            <a:r>
              <a:rPr kumimoji="0" lang="en-US" sz="1700" dirty="0">
                <a:solidFill>
                  <a:prstClr val="black"/>
                </a:solidFill>
                <a:latin typeface="Arial"/>
              </a:rPr>
              <a:t>2.302731</a:t>
            </a:r>
            <a:endParaRPr kumimoji="0" sz="1700" dirty="0">
              <a:solidFill>
                <a:prstClr val="black"/>
              </a:solidFill>
              <a:latin typeface="Arial"/>
            </a:endParaRPr>
          </a:p>
          <a:p>
            <a:pPr lvl="2" algn="l" eaLnBrk="1" fontAlgn="auto" hangingPunct="1">
              <a:spcBef>
                <a:spcPts val="0"/>
              </a:spcBef>
              <a:spcAft>
                <a:spcPts val="0"/>
              </a:spcAft>
              <a:buSzPct val="25000"/>
              <a:buFont typeface="StarSymbol"/>
              <a:buChar char="l"/>
              <a:tabLst>
                <a:tab pos="1346200" algn="l"/>
              </a:tabLst>
            </a:pPr>
            <a:r>
              <a:rPr kumimoji="0" lang="en-US" sz="1700" dirty="0" smtClean="0">
                <a:solidFill>
                  <a:prstClr val="black"/>
                </a:solidFill>
                <a:latin typeface="Arial"/>
              </a:rPr>
              <a:t>Epsilon	= </a:t>
            </a:r>
            <a:r>
              <a:rPr kumimoji="0" lang="en-US" sz="1700" dirty="0">
                <a:solidFill>
                  <a:prstClr val="black"/>
                </a:solidFill>
                <a:latin typeface="Arial"/>
              </a:rPr>
              <a:t>0.938761</a:t>
            </a:r>
            <a:endParaRPr kumimoji="0" sz="1700" dirty="0">
              <a:solidFill>
                <a:prstClr val="black"/>
              </a:solidFill>
              <a:latin typeface="Arial"/>
            </a:endParaRPr>
          </a:p>
          <a:p>
            <a:pPr lvl="2" algn="l" eaLnBrk="1" fontAlgn="auto" hangingPunct="1">
              <a:spcBef>
                <a:spcPts val="0"/>
              </a:spcBef>
              <a:spcAft>
                <a:spcPts val="0"/>
              </a:spcAft>
              <a:buSzPct val="25000"/>
              <a:buFont typeface="StarSymbol"/>
              <a:buChar char="l"/>
              <a:tabLst>
                <a:tab pos="1346200" algn="l"/>
              </a:tabLst>
            </a:pPr>
            <a:r>
              <a:rPr kumimoji="0" lang="en-US" sz="1700" dirty="0" smtClean="0">
                <a:solidFill>
                  <a:prstClr val="black"/>
                </a:solidFill>
                <a:latin typeface="Arial"/>
              </a:rPr>
              <a:t>Gamma 	= </a:t>
            </a:r>
            <a:r>
              <a:rPr kumimoji="0" lang="en-US" sz="1700" dirty="0">
                <a:solidFill>
                  <a:prstClr val="black"/>
                </a:solidFill>
                <a:latin typeface="Arial"/>
              </a:rPr>
              <a:t>0.279533</a:t>
            </a:r>
            <a:endParaRPr kumimoji="0" sz="1700" dirty="0">
              <a:solidFill>
                <a:prstClr val="black"/>
              </a:solidFill>
              <a:latin typeface="Arial"/>
            </a:endParaRPr>
          </a:p>
          <a:p>
            <a:pPr lvl="2" algn="l" eaLnBrk="1" fontAlgn="auto" hangingPunct="1">
              <a:spcBef>
                <a:spcPts val="0"/>
              </a:spcBef>
              <a:spcAft>
                <a:spcPts val="0"/>
              </a:spcAft>
              <a:buSzPct val="25000"/>
              <a:buFont typeface="StarSymbol"/>
              <a:buChar char="l"/>
              <a:tabLst>
                <a:tab pos="1346200" algn="l"/>
              </a:tabLst>
            </a:pPr>
            <a:r>
              <a:rPr kumimoji="0" lang="en-US" sz="1700" dirty="0" smtClean="0">
                <a:solidFill>
                  <a:prstClr val="black"/>
                </a:solidFill>
                <a:latin typeface="Arial"/>
              </a:rPr>
              <a:t>Gamma‘	= </a:t>
            </a:r>
            <a:r>
              <a:rPr kumimoji="0" lang="en-US" sz="1700" dirty="0">
                <a:solidFill>
                  <a:prstClr val="black"/>
                </a:solidFill>
                <a:latin typeface="Arial"/>
              </a:rPr>
              <a:t>0.432957</a:t>
            </a:r>
            <a:endParaRPr kumimoji="0" sz="1700" dirty="0">
              <a:solidFill>
                <a:prstClr val="black"/>
              </a:solidFill>
              <a:latin typeface="Arial"/>
            </a:endParaRPr>
          </a:p>
        </p:txBody>
      </p:sp>
      <p:pic>
        <p:nvPicPr>
          <p:cNvPr id="10" name="Picture 5"/>
          <p:cNvPicPr/>
          <p:nvPr/>
        </p:nvPicPr>
        <p:blipFill>
          <a:blip r:embed="rId4"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0" y="0"/>
            <a:ext cx="9903263" cy="1292952"/>
          </a:xfrm>
          <a:prstGeom prst="rect">
            <a:avLst/>
          </a:prstGeom>
          <a:solidFill>
            <a:srgbClr val="002E67"/>
          </a:solidFill>
          <a:ln w="9360">
            <a:noFill/>
          </a:ln>
        </p:spPr>
      </p:sp>
      <p:sp>
        <p:nvSpPr>
          <p:cNvPr id="311" name="Line 2"/>
          <p:cNvSpPr/>
          <p:nvPr/>
        </p:nvSpPr>
        <p:spPr>
          <a:xfrm>
            <a:off x="0" y="1362514"/>
            <a:ext cx="9905032" cy="2613"/>
          </a:xfrm>
          <a:prstGeom prst="line">
            <a:avLst/>
          </a:prstGeom>
          <a:ln w="9360">
            <a:solidFill>
              <a:srgbClr val="000000"/>
            </a:solidFill>
            <a:round/>
          </a:ln>
        </p:spPr>
      </p:sp>
      <p:sp>
        <p:nvSpPr>
          <p:cNvPr id="312" name="CustomShape 3"/>
          <p:cNvSpPr/>
          <p:nvPr/>
        </p:nvSpPr>
        <p:spPr>
          <a:xfrm>
            <a:off x="0" y="6706107"/>
            <a:ext cx="9903263" cy="149903"/>
          </a:xfrm>
          <a:prstGeom prst="rect">
            <a:avLst/>
          </a:prstGeom>
          <a:solidFill>
            <a:srgbClr val="525E66"/>
          </a:solidFill>
          <a:ln w="9360">
            <a:noFill/>
          </a:ln>
        </p:spPr>
      </p:sp>
      <p:sp>
        <p:nvSpPr>
          <p:cNvPr id="314"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15" name="CustomShape 5"/>
          <p:cNvSpPr/>
          <p:nvPr/>
        </p:nvSpPr>
        <p:spPr>
          <a:xfrm>
            <a:off x="523218" y="620513"/>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magnitude at 10m over terrain</a:t>
            </a:r>
            <a:endParaRPr kumimoji="0" sz="1700" dirty="0">
              <a:solidFill>
                <a:prstClr val="black"/>
              </a:solidFill>
              <a:latin typeface="Arial"/>
            </a:endParaRPr>
          </a:p>
        </p:txBody>
      </p:sp>
      <p:pic>
        <p:nvPicPr>
          <p:cNvPr id="316" name="Imatge 315"/>
          <p:cNvPicPr/>
          <p:nvPr/>
        </p:nvPicPr>
        <p:blipFill>
          <a:blip r:embed="rId3" cstate="print"/>
          <a:stretch>
            <a:fillRect/>
          </a:stretch>
        </p:blipFill>
        <p:spPr>
          <a:xfrm>
            <a:off x="-212258" y="2215557"/>
            <a:ext cx="6119760" cy="3038551"/>
          </a:xfrm>
          <a:prstGeom prst="rect">
            <a:avLst/>
          </a:prstGeom>
          <a:ln>
            <a:noFill/>
          </a:ln>
        </p:spPr>
      </p:pic>
      <p:pic>
        <p:nvPicPr>
          <p:cNvPr id="317" name="Imatge 316"/>
          <p:cNvPicPr/>
          <p:nvPr/>
        </p:nvPicPr>
        <p:blipFill>
          <a:blip r:embed="rId4" cstate="print"/>
          <a:stretch>
            <a:fillRect/>
          </a:stretch>
        </p:blipFill>
        <p:spPr>
          <a:xfrm>
            <a:off x="3783151" y="1512092"/>
            <a:ext cx="6157259" cy="3057493"/>
          </a:xfrm>
          <a:prstGeom prst="rect">
            <a:avLst/>
          </a:prstGeom>
          <a:ln>
            <a:noFill/>
          </a:ln>
        </p:spPr>
      </p:pic>
      <p:pic>
        <p:nvPicPr>
          <p:cNvPr id="318" name="Imatge 317"/>
          <p:cNvPicPr/>
          <p:nvPr/>
        </p:nvPicPr>
        <p:blipFill>
          <a:blip r:embed="rId5" cstate="print"/>
          <a:stretch>
            <a:fillRect/>
          </a:stretch>
        </p:blipFill>
        <p:spPr>
          <a:xfrm>
            <a:off x="2400287" y="5667564"/>
            <a:ext cx="5169904" cy="929136"/>
          </a:xfrm>
          <a:prstGeom prst="rect">
            <a:avLst/>
          </a:prstGeom>
          <a:ln>
            <a:noFill/>
          </a:ln>
        </p:spPr>
      </p:pic>
      <p:sp>
        <p:nvSpPr>
          <p:cNvPr id="319" name="CustomShape 6"/>
          <p:cNvSpPr/>
          <p:nvPr/>
        </p:nvSpPr>
        <p:spPr>
          <a:xfrm rot="20971200">
            <a:off x="3412405" y="4624124"/>
            <a:ext cx="1202797"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FEM wind</a:t>
            </a:r>
            <a:endParaRPr kumimoji="0" sz="1700" dirty="0">
              <a:solidFill>
                <a:prstClr val="black"/>
              </a:solidFill>
              <a:latin typeface="Arial"/>
            </a:endParaRPr>
          </a:p>
        </p:txBody>
      </p:sp>
      <p:sp>
        <p:nvSpPr>
          <p:cNvPr id="320" name="CustomShape 7"/>
          <p:cNvSpPr/>
          <p:nvPr/>
        </p:nvSpPr>
        <p:spPr>
          <a:xfrm rot="20908800">
            <a:off x="7265247" y="3923598"/>
            <a:ext cx="1697712" cy="26551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smtClean="0">
                <a:solidFill>
                  <a:srgbClr val="000000"/>
                </a:solidFill>
                <a:latin typeface="Trebuchet MS"/>
                <a:ea typeface="Trebuchet MS"/>
              </a:rPr>
              <a:t>HARMONIE </a:t>
            </a:r>
            <a:r>
              <a:rPr kumimoji="0" lang="en-US" sz="1400" b="1" dirty="0">
                <a:solidFill>
                  <a:srgbClr val="000000"/>
                </a:solidFill>
                <a:latin typeface="Trebuchet MS"/>
                <a:ea typeface="Trebuchet MS"/>
              </a:rPr>
              <a:t>wind</a:t>
            </a:r>
            <a:endParaRPr kumimoji="0" sz="1700" dirty="0">
              <a:solidFill>
                <a:prstClr val="black"/>
              </a:solidFill>
              <a:latin typeface="Arial"/>
            </a:endParaRPr>
          </a:p>
        </p:txBody>
      </p:sp>
      <p:sp>
        <p:nvSpPr>
          <p:cNvPr id="321" name="TextShape 8"/>
          <p:cNvSpPr txBox="1"/>
          <p:nvPr/>
        </p:nvSpPr>
        <p:spPr>
          <a:xfrm>
            <a:off x="3927133" y="6335758"/>
            <a:ext cx="2070579" cy="314175"/>
          </a:xfrm>
          <a:prstGeom prst="rect">
            <a:avLst/>
          </a:prstGeom>
        </p:spPr>
        <p:txBody>
          <a:bodyPr wrap="none" lIns="85519" tIns="42760" rIns="85519" bIns="42760"/>
          <a:lstStyle/>
          <a:p>
            <a:pPr algn="l" defTabSz="868872" eaLnBrk="1" fontAlgn="auto" hangingPunct="1">
              <a:spcBef>
                <a:spcPts val="0"/>
              </a:spcBef>
              <a:spcAft>
                <a:spcPts val="0"/>
              </a:spcAft>
            </a:pPr>
            <a:r>
              <a:rPr kumimoji="0" lang="en-US" sz="1700" dirty="0">
                <a:solidFill>
                  <a:prstClr val="black"/>
                </a:solidFill>
                <a:latin typeface="Arial"/>
              </a:rPr>
              <a:t>Wind velocity (m/s)</a:t>
            </a:r>
            <a:endParaRPr kumimoji="0" sz="1700" dirty="0">
              <a:solidFill>
                <a:prstClr val="black"/>
              </a:solidFill>
              <a:latin typeface="Arial"/>
            </a:endParaRPr>
          </a:p>
        </p:txBody>
      </p:sp>
      <p:pic>
        <p:nvPicPr>
          <p:cNvPr id="14" name="Picture 5"/>
          <p:cNvPicPr/>
          <p:nvPr/>
        </p:nvPicPr>
        <p:blipFill>
          <a:blip r:embed="rId6"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rot="20908800">
            <a:off x="7328747" y="3694998"/>
            <a:ext cx="1697712" cy="26551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smtClean="0">
                <a:solidFill>
                  <a:srgbClr val="000000"/>
                </a:solidFill>
                <a:latin typeface="Trebuchet MS"/>
                <a:ea typeface="Trebuchet MS"/>
              </a:rPr>
              <a:t>HARMONIE </a:t>
            </a:r>
            <a:r>
              <a:rPr kumimoji="0" lang="en-US" sz="1400" b="1" dirty="0">
                <a:solidFill>
                  <a:srgbClr val="000000"/>
                </a:solidFill>
                <a:latin typeface="Trebuchet MS"/>
                <a:ea typeface="Trebuchet MS"/>
              </a:rPr>
              <a:t>wind</a:t>
            </a:r>
            <a:endParaRPr kumimoji="0" sz="1700" dirty="0">
              <a:solidFill>
                <a:prstClr val="black"/>
              </a:solidFill>
              <a:latin typeface="Arial"/>
            </a:endParaRPr>
          </a:p>
        </p:txBody>
      </p:sp>
      <p:sp>
        <p:nvSpPr>
          <p:cNvPr id="323" name="CustomShape 2"/>
          <p:cNvSpPr/>
          <p:nvPr/>
        </p:nvSpPr>
        <p:spPr>
          <a:xfrm>
            <a:off x="0" y="0"/>
            <a:ext cx="9903263" cy="1292952"/>
          </a:xfrm>
          <a:prstGeom prst="rect">
            <a:avLst/>
          </a:prstGeom>
          <a:solidFill>
            <a:srgbClr val="002E67"/>
          </a:solidFill>
          <a:ln w="9360">
            <a:noFill/>
          </a:ln>
        </p:spPr>
      </p:sp>
      <p:sp>
        <p:nvSpPr>
          <p:cNvPr id="324" name="Line 3"/>
          <p:cNvSpPr/>
          <p:nvPr/>
        </p:nvSpPr>
        <p:spPr>
          <a:xfrm>
            <a:off x="0" y="1362514"/>
            <a:ext cx="9905032" cy="2613"/>
          </a:xfrm>
          <a:prstGeom prst="line">
            <a:avLst/>
          </a:prstGeom>
          <a:ln w="9360">
            <a:solidFill>
              <a:srgbClr val="000000"/>
            </a:solidFill>
            <a:round/>
          </a:ln>
        </p:spPr>
      </p:sp>
      <p:sp>
        <p:nvSpPr>
          <p:cNvPr id="325" name="CustomShape 4"/>
          <p:cNvSpPr/>
          <p:nvPr/>
        </p:nvSpPr>
        <p:spPr>
          <a:xfrm>
            <a:off x="0" y="6706107"/>
            <a:ext cx="9903263" cy="149903"/>
          </a:xfrm>
          <a:prstGeom prst="rect">
            <a:avLst/>
          </a:prstGeom>
          <a:solidFill>
            <a:srgbClr val="525E66"/>
          </a:solidFill>
          <a:ln w="9360">
            <a:noFill/>
          </a:ln>
        </p:spPr>
      </p:sp>
      <p:sp>
        <p:nvSpPr>
          <p:cNvPr id="327" name="CustomShape 5"/>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28" name="CustomShape 6"/>
          <p:cNvSpPr/>
          <p:nvPr/>
        </p:nvSpPr>
        <p:spPr>
          <a:xfrm>
            <a:off x="523218" y="620513"/>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field at 10m over terrain</a:t>
            </a:r>
            <a:endParaRPr kumimoji="0" sz="1700" dirty="0">
              <a:solidFill>
                <a:prstClr val="black"/>
              </a:solidFill>
              <a:latin typeface="Arial"/>
            </a:endParaRPr>
          </a:p>
        </p:txBody>
      </p:sp>
      <p:pic>
        <p:nvPicPr>
          <p:cNvPr id="330" name="Imatge 329"/>
          <p:cNvPicPr/>
          <p:nvPr/>
        </p:nvPicPr>
        <p:blipFill>
          <a:blip r:embed="rId3" cstate="print"/>
          <a:stretch>
            <a:fillRect/>
          </a:stretch>
        </p:blipFill>
        <p:spPr>
          <a:xfrm>
            <a:off x="4338913" y="1512090"/>
            <a:ext cx="5459990" cy="2711313"/>
          </a:xfrm>
          <a:prstGeom prst="rect">
            <a:avLst/>
          </a:prstGeom>
          <a:ln>
            <a:noFill/>
          </a:ln>
        </p:spPr>
      </p:pic>
      <p:pic>
        <p:nvPicPr>
          <p:cNvPr id="331" name="Imatge 330"/>
          <p:cNvPicPr/>
          <p:nvPr/>
        </p:nvPicPr>
        <p:blipFill>
          <a:blip r:embed="rId4" cstate="print"/>
          <a:stretch>
            <a:fillRect/>
          </a:stretch>
        </p:blipFill>
        <p:spPr>
          <a:xfrm>
            <a:off x="2400287" y="5667891"/>
            <a:ext cx="5169904" cy="929136"/>
          </a:xfrm>
          <a:prstGeom prst="rect">
            <a:avLst/>
          </a:prstGeom>
          <a:ln>
            <a:noFill/>
          </a:ln>
        </p:spPr>
      </p:pic>
      <p:sp>
        <p:nvSpPr>
          <p:cNvPr id="332" name="TextShape 7"/>
          <p:cNvSpPr txBox="1"/>
          <p:nvPr/>
        </p:nvSpPr>
        <p:spPr>
          <a:xfrm>
            <a:off x="3927487" y="6335758"/>
            <a:ext cx="2070579" cy="314175"/>
          </a:xfrm>
          <a:prstGeom prst="rect">
            <a:avLst/>
          </a:prstGeom>
        </p:spPr>
        <p:txBody>
          <a:bodyPr wrap="none" lIns="85519" tIns="42760" rIns="85519" bIns="42760"/>
          <a:lstStyle/>
          <a:p>
            <a:pPr algn="l" defTabSz="868872" eaLnBrk="1" fontAlgn="auto" hangingPunct="1">
              <a:spcBef>
                <a:spcPts val="0"/>
              </a:spcBef>
              <a:spcAft>
                <a:spcPts val="0"/>
              </a:spcAft>
            </a:pPr>
            <a:r>
              <a:rPr kumimoji="0" lang="en-US" sz="1700" dirty="0">
                <a:solidFill>
                  <a:prstClr val="black"/>
                </a:solidFill>
                <a:latin typeface="Arial"/>
              </a:rPr>
              <a:t>Wind velocity (m/s)</a:t>
            </a:r>
            <a:endParaRPr kumimoji="0" sz="1700" dirty="0">
              <a:solidFill>
                <a:prstClr val="black"/>
              </a:solidFill>
              <a:latin typeface="Arial"/>
            </a:endParaRPr>
          </a:p>
        </p:txBody>
      </p:sp>
      <p:sp>
        <p:nvSpPr>
          <p:cNvPr id="333" name="CustomShape 8"/>
          <p:cNvSpPr/>
          <p:nvPr/>
        </p:nvSpPr>
        <p:spPr>
          <a:xfrm rot="20971200">
            <a:off x="3412405" y="4624124"/>
            <a:ext cx="1202797"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FEM wind</a:t>
            </a:r>
            <a:endParaRPr kumimoji="0" sz="1700" dirty="0">
              <a:solidFill>
                <a:prstClr val="black"/>
              </a:solidFill>
              <a:latin typeface="Arial"/>
            </a:endParaRPr>
          </a:p>
        </p:txBody>
      </p:sp>
      <p:pic>
        <p:nvPicPr>
          <p:cNvPr id="1122306" name="Picture 2" descr="C:\Documents and Settings\Rafa\Escritorio\Albert\viento_gral_FEM1_10.png"/>
          <p:cNvPicPr>
            <a:picLocks noChangeAspect="1" noChangeArrowheads="1"/>
          </p:cNvPicPr>
          <p:nvPr/>
        </p:nvPicPr>
        <p:blipFill>
          <a:blip r:embed="rId5" cstate="print"/>
          <a:srcRect/>
          <a:stretch>
            <a:fillRect/>
          </a:stretch>
        </p:blipFill>
        <p:spPr bwMode="auto">
          <a:xfrm>
            <a:off x="1" y="2210875"/>
            <a:ext cx="5471652" cy="2995306"/>
          </a:xfrm>
          <a:prstGeom prst="rect">
            <a:avLst/>
          </a:prstGeom>
          <a:noFill/>
        </p:spPr>
      </p:pic>
      <p:pic>
        <p:nvPicPr>
          <p:cNvPr id="14" name="Picture 5"/>
          <p:cNvPicPr/>
          <p:nvPr/>
        </p:nvPicPr>
        <p:blipFill>
          <a:blip r:embed="rId6"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0" y="0"/>
            <a:ext cx="9903263" cy="1292952"/>
          </a:xfrm>
          <a:prstGeom prst="rect">
            <a:avLst/>
          </a:prstGeom>
          <a:solidFill>
            <a:srgbClr val="002E67"/>
          </a:solidFill>
          <a:ln w="9360">
            <a:noFill/>
          </a:ln>
        </p:spPr>
      </p:sp>
      <p:sp>
        <p:nvSpPr>
          <p:cNvPr id="335" name="Line 2"/>
          <p:cNvSpPr/>
          <p:nvPr/>
        </p:nvSpPr>
        <p:spPr>
          <a:xfrm>
            <a:off x="0" y="1362514"/>
            <a:ext cx="9905032" cy="2613"/>
          </a:xfrm>
          <a:prstGeom prst="line">
            <a:avLst/>
          </a:prstGeom>
          <a:ln w="9360">
            <a:solidFill>
              <a:srgbClr val="000000"/>
            </a:solidFill>
            <a:round/>
          </a:ln>
        </p:spPr>
      </p:sp>
      <p:sp>
        <p:nvSpPr>
          <p:cNvPr id="336" name="CustomShape 3"/>
          <p:cNvSpPr/>
          <p:nvPr/>
        </p:nvSpPr>
        <p:spPr>
          <a:xfrm>
            <a:off x="0" y="6706107"/>
            <a:ext cx="9903263" cy="149903"/>
          </a:xfrm>
          <a:prstGeom prst="rect">
            <a:avLst/>
          </a:prstGeom>
          <a:solidFill>
            <a:srgbClr val="525E66"/>
          </a:solidFill>
          <a:ln w="9360">
            <a:noFill/>
          </a:ln>
        </p:spPr>
      </p:sp>
      <p:sp>
        <p:nvSpPr>
          <p:cNvPr id="338"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39" name="CustomShape 5"/>
          <p:cNvSpPr/>
          <p:nvPr/>
        </p:nvSpPr>
        <p:spPr>
          <a:xfrm>
            <a:off x="523218" y="620513"/>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field at 10m over terrain</a:t>
            </a:r>
            <a:endParaRPr kumimoji="0" sz="1700" dirty="0">
              <a:solidFill>
                <a:prstClr val="black"/>
              </a:solidFill>
              <a:latin typeface="Arial"/>
            </a:endParaRPr>
          </a:p>
        </p:txBody>
      </p:sp>
      <p:sp>
        <p:nvSpPr>
          <p:cNvPr id="341" name="CustomShape 6"/>
          <p:cNvSpPr/>
          <p:nvPr/>
        </p:nvSpPr>
        <p:spPr>
          <a:xfrm>
            <a:off x="4917316" y="6401075"/>
            <a:ext cx="707174"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Zoom</a:t>
            </a:r>
            <a:endParaRPr kumimoji="0" sz="1700" dirty="0">
              <a:solidFill>
                <a:prstClr val="black"/>
              </a:solidFill>
              <a:latin typeface="Arial"/>
            </a:endParaRPr>
          </a:p>
        </p:txBody>
      </p:sp>
      <p:pic>
        <p:nvPicPr>
          <p:cNvPr id="1123330" name="Picture 2" descr="C:\Documents and Settings\Rafa\Escritorio\Albert\viento_zoom_FEM1_10.png"/>
          <p:cNvPicPr>
            <a:picLocks noChangeAspect="1" noChangeArrowheads="1"/>
          </p:cNvPicPr>
          <p:nvPr/>
        </p:nvPicPr>
        <p:blipFill>
          <a:blip r:embed="rId3" cstate="print"/>
          <a:srcRect/>
          <a:stretch>
            <a:fillRect/>
          </a:stretch>
        </p:blipFill>
        <p:spPr bwMode="auto">
          <a:xfrm>
            <a:off x="541748" y="1464312"/>
            <a:ext cx="8734988" cy="4781731"/>
          </a:xfrm>
          <a:prstGeom prst="rect">
            <a:avLst/>
          </a:prstGeom>
          <a:noFill/>
        </p:spPr>
      </p:pic>
      <p:pic>
        <p:nvPicPr>
          <p:cNvPr id="10" name="Picture 5"/>
          <p:cNvPicPr/>
          <p:nvPr/>
        </p:nvPicPr>
        <p:blipFill>
          <a:blip r:embed="rId4"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8313" y="115888"/>
            <a:ext cx="6769100" cy="1081087"/>
          </a:xfrm>
          <a:noFill/>
        </p:spPr>
        <p:txBody>
          <a:bodyPr/>
          <a:lstStyle/>
          <a:p>
            <a:pPr eaLnBrk="1" hangingPunct="1"/>
            <a:r>
              <a:rPr lang="en-GB" dirty="0">
                <a:latin typeface="Trebuchet MS" charset="0"/>
              </a:rPr>
              <a:t>Mesh </a:t>
            </a:r>
            <a:r>
              <a:rPr lang="en-GB" dirty="0" smtClean="0">
                <a:latin typeface="Trebuchet MS" charset="0"/>
              </a:rPr>
              <a:t>Generation</a:t>
            </a:r>
            <a:endParaRPr lang="en-GB" sz="1800" b="0" dirty="0">
              <a:latin typeface="Arial" pitchFamily="34" charset="0"/>
              <a:cs typeface="Arial" pitchFamily="34" charset="0"/>
            </a:endParaRPr>
          </a:p>
        </p:txBody>
      </p:sp>
      <p:pic>
        <p:nvPicPr>
          <p:cNvPr id="4" name="Picture 2" descr="Perspectiva01_5000x5000_trans_2"/>
          <p:cNvPicPr>
            <a:picLocks noChangeAspect="1" noChangeArrowheads="1"/>
          </p:cNvPicPr>
          <p:nvPr/>
        </p:nvPicPr>
        <p:blipFill>
          <a:blip r:embed="rId3" cstate="print"/>
          <a:srcRect/>
          <a:stretch>
            <a:fillRect/>
          </a:stretch>
        </p:blipFill>
        <p:spPr bwMode="auto">
          <a:xfrm>
            <a:off x="4959354" y="1813706"/>
            <a:ext cx="4818063" cy="4819650"/>
          </a:xfrm>
          <a:prstGeom prst="rect">
            <a:avLst/>
          </a:prstGeom>
          <a:noFill/>
          <a:ln w="9525">
            <a:noFill/>
            <a:miter lim="800000"/>
            <a:headEnd/>
            <a:tailEnd/>
          </a:ln>
        </p:spPr>
      </p:pic>
      <p:pic>
        <p:nvPicPr>
          <p:cNvPr id="5" name="Picture 2" descr="Proyeccion01_v2_trans"/>
          <p:cNvPicPr>
            <a:picLocks noChangeAspect="1" noChangeArrowheads="1"/>
          </p:cNvPicPr>
          <p:nvPr/>
        </p:nvPicPr>
        <p:blipFill>
          <a:blip r:embed="rId4" cstate="print"/>
          <a:srcRect/>
          <a:stretch>
            <a:fillRect/>
          </a:stretch>
        </p:blipFill>
        <p:spPr bwMode="auto">
          <a:xfrm>
            <a:off x="147638" y="1580343"/>
            <a:ext cx="4933950" cy="4933950"/>
          </a:xfrm>
          <a:prstGeom prst="rect">
            <a:avLst/>
          </a:prstGeom>
          <a:noFill/>
          <a:ln w="9525">
            <a:noFill/>
            <a:miter lim="800000"/>
            <a:headEnd/>
            <a:tailEnd/>
          </a:ln>
        </p:spPr>
      </p:pic>
      <p:sp>
        <p:nvSpPr>
          <p:cNvPr id="6" name="Rectangle 34"/>
          <p:cNvSpPr>
            <a:spLocks noChangeArrowheads="1"/>
          </p:cNvSpPr>
          <p:nvPr/>
        </p:nvSpPr>
        <p:spPr bwMode="auto">
          <a:xfrm>
            <a:off x="468313" y="620713"/>
            <a:ext cx="1954381" cy="290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dirty="0" smtClean="0">
                <a:solidFill>
                  <a:srgbClr val="C8C8C8"/>
                </a:solidFill>
                <a:latin typeface="Arial" charset="0"/>
              </a:rPr>
              <a:t>Meccano Method</a:t>
            </a:r>
            <a:endParaRPr kumimoji="0" lang="en-GB" sz="1800" dirty="0">
              <a:solidFill>
                <a:srgbClr val="C8C8C8"/>
              </a:solidFill>
              <a:latin typeface="Arial" charset="0"/>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ustomShape 1"/>
          <p:cNvSpPr/>
          <p:nvPr/>
        </p:nvSpPr>
        <p:spPr>
          <a:xfrm>
            <a:off x="0" y="0"/>
            <a:ext cx="9903263" cy="1292952"/>
          </a:xfrm>
          <a:prstGeom prst="rect">
            <a:avLst/>
          </a:prstGeom>
          <a:solidFill>
            <a:srgbClr val="002E67"/>
          </a:solidFill>
          <a:ln w="9360">
            <a:noFill/>
          </a:ln>
        </p:spPr>
      </p:sp>
      <p:sp>
        <p:nvSpPr>
          <p:cNvPr id="343" name="Line 2"/>
          <p:cNvSpPr/>
          <p:nvPr/>
        </p:nvSpPr>
        <p:spPr>
          <a:xfrm>
            <a:off x="0" y="1362514"/>
            <a:ext cx="9905032" cy="2613"/>
          </a:xfrm>
          <a:prstGeom prst="line">
            <a:avLst/>
          </a:prstGeom>
          <a:ln w="9360">
            <a:solidFill>
              <a:srgbClr val="000000"/>
            </a:solidFill>
            <a:round/>
          </a:ln>
        </p:spPr>
      </p:sp>
      <p:sp>
        <p:nvSpPr>
          <p:cNvPr id="344" name="CustomShape 3"/>
          <p:cNvSpPr/>
          <p:nvPr/>
        </p:nvSpPr>
        <p:spPr>
          <a:xfrm>
            <a:off x="0" y="6706107"/>
            <a:ext cx="9903263" cy="149903"/>
          </a:xfrm>
          <a:prstGeom prst="rect">
            <a:avLst/>
          </a:prstGeom>
          <a:solidFill>
            <a:srgbClr val="525E66"/>
          </a:solidFill>
          <a:ln w="9360">
            <a:noFill/>
          </a:ln>
        </p:spPr>
      </p:sp>
      <p:sp>
        <p:nvSpPr>
          <p:cNvPr id="346"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47" name="CustomShape 5"/>
          <p:cNvSpPr/>
          <p:nvPr/>
        </p:nvSpPr>
        <p:spPr>
          <a:xfrm>
            <a:off x="523218" y="620513"/>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field at </a:t>
            </a:r>
            <a:r>
              <a:rPr kumimoji="0" lang="en-US" sz="1700" dirty="0" smtClean="0">
                <a:solidFill>
                  <a:srgbClr val="C8C8C8"/>
                </a:solidFill>
                <a:latin typeface="Trebuchet MS"/>
                <a:ea typeface="Trebuchet MS"/>
              </a:rPr>
              <a:t>100m </a:t>
            </a:r>
            <a:r>
              <a:rPr kumimoji="0" lang="en-US" sz="1700" dirty="0">
                <a:solidFill>
                  <a:srgbClr val="C8C8C8"/>
                </a:solidFill>
                <a:latin typeface="Trebuchet MS"/>
                <a:ea typeface="Trebuchet MS"/>
              </a:rPr>
              <a:t>over terrain</a:t>
            </a:r>
            <a:endParaRPr kumimoji="0" sz="1700" dirty="0">
              <a:solidFill>
                <a:prstClr val="black"/>
              </a:solidFill>
              <a:latin typeface="Arial"/>
            </a:endParaRPr>
          </a:p>
        </p:txBody>
      </p:sp>
      <p:sp>
        <p:nvSpPr>
          <p:cNvPr id="10" name="CustomShape 7"/>
          <p:cNvSpPr/>
          <p:nvPr/>
        </p:nvSpPr>
        <p:spPr>
          <a:xfrm>
            <a:off x="5801727" y="5590342"/>
            <a:ext cx="4009205" cy="395611"/>
          </a:xfrm>
          <a:prstGeom prst="rect">
            <a:avLst/>
          </a:prstGeom>
          <a:noFill/>
          <a:ln>
            <a:noFill/>
          </a:ln>
        </p:spPr>
        <p:txBody>
          <a:bodyPr wrap="none" lIns="85519" tIns="42760" rIns="85519" bIns="42760"/>
          <a:lstStyle/>
          <a:p>
            <a:pPr algn="l" defTabSz="868872" eaLnBrk="1" fontAlgn="auto" hangingPunct="1">
              <a:spcBef>
                <a:spcPts val="0"/>
              </a:spcBef>
              <a:spcAft>
                <a:spcPts val="0"/>
              </a:spcAft>
              <a:buSzPct val="25000"/>
              <a:buFont typeface="StarSymbol"/>
              <a:buChar char="l"/>
            </a:pPr>
            <a:r>
              <a:rPr kumimoji="0" lang="en-US" sz="1700" dirty="0" smtClean="0">
                <a:solidFill>
                  <a:prstClr val="black"/>
                </a:solidFill>
                <a:latin typeface="Arial"/>
              </a:rPr>
              <a:t>Geostrophic </a:t>
            </a:r>
            <a:r>
              <a:rPr kumimoji="0" lang="en-US" sz="1700" dirty="0">
                <a:solidFill>
                  <a:prstClr val="black"/>
                </a:solidFill>
                <a:latin typeface="Arial"/>
              </a:rPr>
              <a:t>velocity = (</a:t>
            </a:r>
            <a:r>
              <a:rPr kumimoji="0" lang="en-US" sz="1700" dirty="0" smtClean="0">
                <a:solidFill>
                  <a:prstClr val="black"/>
                </a:solidFill>
                <a:latin typeface="Arial"/>
              </a:rPr>
              <a:t>27.3, </a:t>
            </a:r>
            <a:r>
              <a:rPr kumimoji="0" lang="en-US" sz="1700" dirty="0">
                <a:solidFill>
                  <a:prstClr val="black"/>
                </a:solidFill>
                <a:latin typeface="Arial"/>
              </a:rPr>
              <a:t>-</a:t>
            </a:r>
            <a:r>
              <a:rPr kumimoji="0" lang="en-US" sz="1700" dirty="0" smtClean="0">
                <a:solidFill>
                  <a:prstClr val="black"/>
                </a:solidFill>
                <a:latin typeface="Arial"/>
              </a:rPr>
              <a:t>3.9) m/s</a:t>
            </a:r>
            <a:endParaRPr kumimoji="0" sz="1700" dirty="0">
              <a:solidFill>
                <a:prstClr val="black"/>
              </a:solidFill>
              <a:latin typeface="Arial"/>
            </a:endParaRPr>
          </a:p>
        </p:txBody>
      </p:sp>
      <p:pic>
        <p:nvPicPr>
          <p:cNvPr id="1124354" name="Picture 2" descr="C:\Documents and Settings\Rafa\Escritorio\Albert\viento_gral_FEM1_100.png"/>
          <p:cNvPicPr>
            <a:picLocks noChangeAspect="1" noChangeArrowheads="1"/>
          </p:cNvPicPr>
          <p:nvPr/>
        </p:nvPicPr>
        <p:blipFill>
          <a:blip r:embed="rId3" cstate="print"/>
          <a:srcRect/>
          <a:stretch>
            <a:fillRect/>
          </a:stretch>
        </p:blipFill>
        <p:spPr bwMode="auto">
          <a:xfrm>
            <a:off x="557059" y="1455666"/>
            <a:ext cx="8911406" cy="4878306"/>
          </a:xfrm>
          <a:prstGeom prst="rect">
            <a:avLst/>
          </a:prstGeom>
          <a:noFill/>
        </p:spPr>
      </p:pic>
      <p:pic>
        <p:nvPicPr>
          <p:cNvPr id="11" name="Picture 5"/>
          <p:cNvPicPr/>
          <p:nvPr/>
        </p:nvPicPr>
        <p:blipFill>
          <a:blip r:embed="rId4" cstate="print"/>
          <a:stretch>
            <a:fillRect/>
          </a:stretch>
        </p:blipFill>
        <p:spPr>
          <a:xfrm>
            <a:off x="8423564" y="152399"/>
            <a:ext cx="1363311" cy="1018838"/>
          </a:xfrm>
          <a:prstGeom prst="rect">
            <a:avLst/>
          </a:prstGeom>
          <a:ln w="936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ustomShape 1"/>
          <p:cNvSpPr/>
          <p:nvPr/>
        </p:nvSpPr>
        <p:spPr>
          <a:xfrm>
            <a:off x="0" y="0"/>
            <a:ext cx="9903263" cy="1292952"/>
          </a:xfrm>
          <a:prstGeom prst="rect">
            <a:avLst/>
          </a:prstGeom>
          <a:solidFill>
            <a:srgbClr val="002E67"/>
          </a:solidFill>
          <a:ln w="9360">
            <a:noFill/>
          </a:ln>
        </p:spPr>
      </p:sp>
      <p:sp>
        <p:nvSpPr>
          <p:cNvPr id="380" name="Line 2"/>
          <p:cNvSpPr/>
          <p:nvPr/>
        </p:nvSpPr>
        <p:spPr>
          <a:xfrm>
            <a:off x="0" y="1362514"/>
            <a:ext cx="9905032" cy="2613"/>
          </a:xfrm>
          <a:prstGeom prst="line">
            <a:avLst/>
          </a:prstGeom>
          <a:ln w="9360">
            <a:solidFill>
              <a:srgbClr val="000000"/>
            </a:solidFill>
            <a:round/>
          </a:ln>
        </p:spPr>
      </p:sp>
      <p:sp>
        <p:nvSpPr>
          <p:cNvPr id="381" name="CustomShape 3"/>
          <p:cNvSpPr/>
          <p:nvPr/>
        </p:nvSpPr>
        <p:spPr>
          <a:xfrm>
            <a:off x="0" y="6706107"/>
            <a:ext cx="9903263" cy="149903"/>
          </a:xfrm>
          <a:prstGeom prst="rect">
            <a:avLst/>
          </a:prstGeom>
          <a:solidFill>
            <a:srgbClr val="525E66"/>
          </a:solidFill>
          <a:ln w="9360">
            <a:noFill/>
          </a:ln>
        </p:spPr>
      </p:sp>
      <p:sp>
        <p:nvSpPr>
          <p:cNvPr id="383"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85" name="CustomShape 5"/>
          <p:cNvSpPr/>
          <p:nvPr/>
        </p:nvSpPr>
        <p:spPr>
          <a:xfrm>
            <a:off x="4917316" y="6401075"/>
            <a:ext cx="707174" cy="196604"/>
          </a:xfrm>
          <a:prstGeom prst="rect">
            <a:avLst/>
          </a:prstGeom>
          <a:noFill/>
          <a:ln w="12600">
            <a:noFill/>
          </a:ln>
        </p:spPr>
        <p:txBody>
          <a:bodyPr wrap="none" lIns="0" tIns="0" rIns="38997" bIns="0"/>
          <a:lstStyle/>
          <a:p>
            <a:pPr algn="l" defTabSz="868872" eaLnBrk="1" fontAlgn="auto" hangingPunct="1">
              <a:spcBef>
                <a:spcPts val="0"/>
              </a:spcBef>
              <a:spcAft>
                <a:spcPts val="0"/>
              </a:spcAft>
            </a:pPr>
            <a:r>
              <a:rPr kumimoji="0" lang="en-US" sz="1400" b="1" dirty="0">
                <a:solidFill>
                  <a:srgbClr val="000000"/>
                </a:solidFill>
                <a:latin typeface="Trebuchet MS"/>
                <a:ea typeface="Trebuchet MS"/>
              </a:rPr>
              <a:t>Zoom</a:t>
            </a:r>
            <a:endParaRPr kumimoji="0" sz="1700" dirty="0">
              <a:solidFill>
                <a:prstClr val="black"/>
              </a:solidFill>
              <a:latin typeface="Arial"/>
            </a:endParaRPr>
          </a:p>
        </p:txBody>
      </p:sp>
      <p:sp>
        <p:nvSpPr>
          <p:cNvPr id="386" name="CustomShape 6"/>
          <p:cNvSpPr/>
          <p:nvPr/>
        </p:nvSpPr>
        <p:spPr>
          <a:xfrm>
            <a:off x="523570" y="62083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Wind field </a:t>
            </a:r>
            <a:r>
              <a:rPr kumimoji="0" lang="en-US" sz="1700" dirty="0" smtClean="0">
                <a:solidFill>
                  <a:srgbClr val="C8C8C8"/>
                </a:solidFill>
                <a:latin typeface="Trebuchet MS"/>
                <a:ea typeface="Trebuchet MS"/>
              </a:rPr>
              <a:t>over terrain (detail of streamlines)</a:t>
            </a:r>
            <a:endParaRPr kumimoji="0" sz="1700" dirty="0">
              <a:solidFill>
                <a:prstClr val="black"/>
              </a:solidFill>
              <a:latin typeface="Arial"/>
            </a:endParaRPr>
          </a:p>
        </p:txBody>
      </p:sp>
      <p:pic>
        <p:nvPicPr>
          <p:cNvPr id="10" name="Picture 5"/>
          <p:cNvPicPr/>
          <p:nvPr/>
        </p:nvPicPr>
        <p:blipFill>
          <a:blip r:embed="rId3" cstate="print"/>
          <a:stretch>
            <a:fillRect/>
          </a:stretch>
        </p:blipFill>
        <p:spPr>
          <a:xfrm>
            <a:off x="8423564" y="152399"/>
            <a:ext cx="1363311" cy="1018838"/>
          </a:xfrm>
          <a:prstGeom prst="rect">
            <a:avLst/>
          </a:prstGeom>
          <a:ln w="9360">
            <a:noFill/>
          </a:ln>
        </p:spPr>
      </p:pic>
      <p:pic>
        <p:nvPicPr>
          <p:cNvPr id="11" name="Picture 2"/>
          <p:cNvPicPr>
            <a:picLocks noChangeAspect="1" noChangeArrowheads="1"/>
          </p:cNvPicPr>
          <p:nvPr/>
        </p:nvPicPr>
        <p:blipFill>
          <a:blip r:embed="rId4" cstate="print"/>
          <a:srcRect/>
          <a:stretch>
            <a:fillRect/>
          </a:stretch>
        </p:blipFill>
        <p:spPr bwMode="auto">
          <a:xfrm>
            <a:off x="811369" y="1532586"/>
            <a:ext cx="8316050" cy="4740298"/>
          </a:xfrm>
          <a:prstGeom prst="rect">
            <a:avLst/>
          </a:prstGeom>
          <a:noFill/>
          <a:ln w="9525">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CustomShape 1"/>
          <p:cNvSpPr/>
          <p:nvPr/>
        </p:nvSpPr>
        <p:spPr>
          <a:xfrm>
            <a:off x="0" y="0"/>
            <a:ext cx="9903263" cy="1292952"/>
          </a:xfrm>
          <a:prstGeom prst="rect">
            <a:avLst/>
          </a:prstGeom>
          <a:solidFill>
            <a:srgbClr val="002E67"/>
          </a:solidFill>
          <a:ln w="9360">
            <a:noFill/>
          </a:ln>
        </p:spPr>
      </p:sp>
      <p:sp>
        <p:nvSpPr>
          <p:cNvPr id="389" name="CustomShape 3"/>
          <p:cNvSpPr/>
          <p:nvPr/>
        </p:nvSpPr>
        <p:spPr>
          <a:xfrm>
            <a:off x="0" y="6706107"/>
            <a:ext cx="9903263" cy="149903"/>
          </a:xfrm>
          <a:prstGeom prst="rect">
            <a:avLst/>
          </a:prstGeom>
          <a:solidFill>
            <a:srgbClr val="525E66"/>
          </a:solidFill>
          <a:ln w="9360">
            <a:noFill/>
          </a:ln>
        </p:spPr>
      </p:sp>
      <p:sp>
        <p:nvSpPr>
          <p:cNvPr id="391"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94" name="CustomShape 6"/>
          <p:cNvSpPr/>
          <p:nvPr/>
        </p:nvSpPr>
        <p:spPr>
          <a:xfrm>
            <a:off x="523570" y="62083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Forecast </a:t>
            </a:r>
            <a:r>
              <a:rPr kumimoji="0" lang="en-US" sz="1700" dirty="0" smtClean="0">
                <a:solidFill>
                  <a:srgbClr val="C8C8C8"/>
                </a:solidFill>
                <a:latin typeface="Trebuchet MS"/>
                <a:ea typeface="Trebuchet MS"/>
              </a:rPr>
              <a:t>wind validation (location of measurement stations)</a:t>
            </a:r>
            <a:endParaRPr kumimoji="0" sz="1700" dirty="0">
              <a:solidFill>
                <a:prstClr val="black"/>
              </a:solidFill>
              <a:latin typeface="Arial"/>
            </a:endParaRPr>
          </a:p>
        </p:txBody>
      </p:sp>
      <p:pic>
        <p:nvPicPr>
          <p:cNvPr id="10" name="Picture 5"/>
          <p:cNvPicPr/>
          <p:nvPr/>
        </p:nvPicPr>
        <p:blipFill>
          <a:blip r:embed="rId3" cstate="print"/>
          <a:stretch>
            <a:fillRect/>
          </a:stretch>
        </p:blipFill>
        <p:spPr>
          <a:xfrm>
            <a:off x="8423564" y="152399"/>
            <a:ext cx="1363311" cy="1018838"/>
          </a:xfrm>
          <a:prstGeom prst="rect">
            <a:avLst/>
          </a:prstGeom>
          <a:ln w="9360">
            <a:noFill/>
          </a:ln>
        </p:spPr>
      </p:pic>
      <p:pic>
        <p:nvPicPr>
          <p:cNvPr id="1681411" name="Picture 3"/>
          <p:cNvPicPr>
            <a:picLocks noChangeAspect="1" noChangeArrowheads="1"/>
          </p:cNvPicPr>
          <p:nvPr/>
        </p:nvPicPr>
        <p:blipFill>
          <a:blip r:embed="rId4" cstate="print"/>
          <a:srcRect/>
          <a:stretch>
            <a:fillRect/>
          </a:stretch>
        </p:blipFill>
        <p:spPr bwMode="auto">
          <a:xfrm>
            <a:off x="2619375" y="1665405"/>
            <a:ext cx="4667250" cy="4686300"/>
          </a:xfrm>
          <a:prstGeom prst="rect">
            <a:avLst/>
          </a:prstGeom>
          <a:noFill/>
          <a:ln w="9525">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CustomShape 1"/>
          <p:cNvSpPr/>
          <p:nvPr/>
        </p:nvSpPr>
        <p:spPr>
          <a:xfrm>
            <a:off x="0" y="0"/>
            <a:ext cx="9903263" cy="1292952"/>
          </a:xfrm>
          <a:prstGeom prst="rect">
            <a:avLst/>
          </a:prstGeom>
          <a:solidFill>
            <a:srgbClr val="002E67"/>
          </a:solidFill>
          <a:ln w="9360">
            <a:noFill/>
          </a:ln>
        </p:spPr>
      </p:sp>
      <p:sp>
        <p:nvSpPr>
          <p:cNvPr id="388" name="Line 2"/>
          <p:cNvSpPr/>
          <p:nvPr/>
        </p:nvSpPr>
        <p:spPr>
          <a:xfrm>
            <a:off x="0" y="1362514"/>
            <a:ext cx="9905032" cy="2613"/>
          </a:xfrm>
          <a:prstGeom prst="line">
            <a:avLst/>
          </a:prstGeom>
          <a:ln w="9360">
            <a:solidFill>
              <a:srgbClr val="000000"/>
            </a:solidFill>
            <a:round/>
          </a:ln>
        </p:spPr>
      </p:sp>
      <p:sp>
        <p:nvSpPr>
          <p:cNvPr id="389" name="CustomShape 3"/>
          <p:cNvSpPr/>
          <p:nvPr/>
        </p:nvSpPr>
        <p:spPr>
          <a:xfrm>
            <a:off x="0" y="6706107"/>
            <a:ext cx="9903263" cy="149903"/>
          </a:xfrm>
          <a:prstGeom prst="rect">
            <a:avLst/>
          </a:prstGeom>
          <a:solidFill>
            <a:srgbClr val="525E66"/>
          </a:solidFill>
          <a:ln w="9360">
            <a:noFill/>
          </a:ln>
        </p:spPr>
      </p:sp>
      <p:sp>
        <p:nvSpPr>
          <p:cNvPr id="391"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94" name="CustomShape 6"/>
          <p:cNvSpPr/>
          <p:nvPr/>
        </p:nvSpPr>
        <p:spPr>
          <a:xfrm>
            <a:off x="523570" y="62083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Forecast </a:t>
            </a:r>
            <a:r>
              <a:rPr kumimoji="0" lang="en-US" sz="1700" dirty="0" smtClean="0">
                <a:solidFill>
                  <a:srgbClr val="C8C8C8"/>
                </a:solidFill>
                <a:latin typeface="Trebuchet MS"/>
                <a:ea typeface="Trebuchet MS"/>
              </a:rPr>
              <a:t>wind along a day</a:t>
            </a:r>
          </a:p>
          <a:p>
            <a:pPr algn="l" defTabSz="868872" eaLnBrk="1" fontAlgn="auto" hangingPunct="1">
              <a:lnSpc>
                <a:spcPct val="70000"/>
              </a:lnSpc>
              <a:spcBef>
                <a:spcPts val="0"/>
              </a:spcBef>
              <a:spcAft>
                <a:spcPts val="0"/>
              </a:spcAft>
            </a:pPr>
            <a:endParaRPr kumimoji="0" sz="1700" dirty="0">
              <a:solidFill>
                <a:prstClr val="black"/>
              </a:solidFill>
              <a:latin typeface="Arial"/>
            </a:endParaRPr>
          </a:p>
        </p:txBody>
      </p:sp>
      <p:pic>
        <p:nvPicPr>
          <p:cNvPr id="9" name="Picture 5"/>
          <p:cNvPicPr/>
          <p:nvPr/>
        </p:nvPicPr>
        <p:blipFill>
          <a:blip r:embed="rId3" cstate="print"/>
          <a:stretch>
            <a:fillRect/>
          </a:stretch>
        </p:blipFill>
        <p:spPr>
          <a:xfrm>
            <a:off x="8423564" y="152399"/>
            <a:ext cx="1363311" cy="1018838"/>
          </a:xfrm>
          <a:prstGeom prst="rect">
            <a:avLst/>
          </a:prstGeom>
          <a:ln w="9360">
            <a:noFill/>
          </a:ln>
        </p:spPr>
      </p:pic>
      <p:pic>
        <p:nvPicPr>
          <p:cNvPr id="1682435" name="Picture 3"/>
          <p:cNvPicPr>
            <a:picLocks noChangeAspect="1" noChangeArrowheads="1"/>
          </p:cNvPicPr>
          <p:nvPr/>
        </p:nvPicPr>
        <p:blipFill>
          <a:blip r:embed="rId4" cstate="print"/>
          <a:srcRect/>
          <a:stretch>
            <a:fillRect/>
          </a:stretch>
        </p:blipFill>
        <p:spPr bwMode="auto">
          <a:xfrm>
            <a:off x="3464430" y="1549691"/>
            <a:ext cx="6038885" cy="2365486"/>
          </a:xfrm>
          <a:prstGeom prst="rect">
            <a:avLst/>
          </a:prstGeom>
          <a:noFill/>
          <a:ln w="9525">
            <a:noFill/>
            <a:miter lim="800000"/>
            <a:headEnd/>
            <a:tailEnd/>
          </a:ln>
        </p:spPr>
      </p:pic>
      <p:pic>
        <p:nvPicPr>
          <p:cNvPr id="1682437" name="Picture 5"/>
          <p:cNvPicPr>
            <a:picLocks noChangeAspect="1" noChangeArrowheads="1"/>
          </p:cNvPicPr>
          <p:nvPr/>
        </p:nvPicPr>
        <p:blipFill>
          <a:blip r:embed="rId5" cstate="print"/>
          <a:srcRect/>
          <a:stretch>
            <a:fillRect/>
          </a:stretch>
        </p:blipFill>
        <p:spPr bwMode="auto">
          <a:xfrm>
            <a:off x="3503066" y="4172755"/>
            <a:ext cx="6058521" cy="2400836"/>
          </a:xfrm>
          <a:prstGeom prst="rect">
            <a:avLst/>
          </a:prstGeom>
          <a:noFill/>
          <a:ln w="9525">
            <a:noFill/>
            <a:miter lim="800000"/>
            <a:headEnd/>
            <a:tailEnd/>
          </a:ln>
        </p:spPr>
      </p:pic>
      <p:pic>
        <p:nvPicPr>
          <p:cNvPr id="1682440" name="Picture 8"/>
          <p:cNvPicPr>
            <a:picLocks noChangeAspect="1" noChangeArrowheads="1"/>
          </p:cNvPicPr>
          <p:nvPr/>
        </p:nvPicPr>
        <p:blipFill>
          <a:blip r:embed="rId6" cstate="print"/>
          <a:srcRect/>
          <a:stretch>
            <a:fillRect/>
          </a:stretch>
        </p:blipFill>
        <p:spPr bwMode="auto">
          <a:xfrm>
            <a:off x="321975" y="2485622"/>
            <a:ext cx="2964465" cy="228801"/>
          </a:xfrm>
          <a:prstGeom prst="rect">
            <a:avLst/>
          </a:prstGeom>
          <a:noFill/>
          <a:ln w="9525">
            <a:noFill/>
            <a:miter lim="800000"/>
            <a:headEnd/>
            <a:tailEnd/>
          </a:ln>
        </p:spPr>
      </p:pic>
      <p:pic>
        <p:nvPicPr>
          <p:cNvPr id="1682441" name="Picture 9"/>
          <p:cNvPicPr>
            <a:picLocks noChangeAspect="1" noChangeArrowheads="1"/>
          </p:cNvPicPr>
          <p:nvPr/>
        </p:nvPicPr>
        <p:blipFill>
          <a:blip r:embed="rId7" cstate="print"/>
          <a:srcRect/>
          <a:stretch>
            <a:fillRect/>
          </a:stretch>
        </p:blipFill>
        <p:spPr bwMode="auto">
          <a:xfrm>
            <a:off x="307552" y="5138693"/>
            <a:ext cx="3024033" cy="273073"/>
          </a:xfrm>
          <a:prstGeom prst="rect">
            <a:avLst/>
          </a:prstGeom>
          <a:noFill/>
          <a:ln w="9525">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CustomShape 1"/>
          <p:cNvSpPr/>
          <p:nvPr/>
        </p:nvSpPr>
        <p:spPr>
          <a:xfrm>
            <a:off x="0" y="0"/>
            <a:ext cx="9903263" cy="1292952"/>
          </a:xfrm>
          <a:prstGeom prst="rect">
            <a:avLst/>
          </a:prstGeom>
          <a:solidFill>
            <a:srgbClr val="002E67"/>
          </a:solidFill>
          <a:ln w="9360">
            <a:noFill/>
          </a:ln>
        </p:spPr>
      </p:sp>
      <p:sp>
        <p:nvSpPr>
          <p:cNvPr id="388" name="Line 2"/>
          <p:cNvSpPr/>
          <p:nvPr/>
        </p:nvSpPr>
        <p:spPr>
          <a:xfrm>
            <a:off x="0" y="1362514"/>
            <a:ext cx="9905032" cy="2613"/>
          </a:xfrm>
          <a:prstGeom prst="line">
            <a:avLst/>
          </a:prstGeom>
          <a:ln w="9360">
            <a:solidFill>
              <a:srgbClr val="000000"/>
            </a:solidFill>
            <a:round/>
          </a:ln>
        </p:spPr>
      </p:sp>
      <p:sp>
        <p:nvSpPr>
          <p:cNvPr id="389" name="CustomShape 3"/>
          <p:cNvSpPr/>
          <p:nvPr/>
        </p:nvSpPr>
        <p:spPr>
          <a:xfrm>
            <a:off x="0" y="6706107"/>
            <a:ext cx="9903263" cy="149903"/>
          </a:xfrm>
          <a:prstGeom prst="rect">
            <a:avLst/>
          </a:prstGeom>
          <a:solidFill>
            <a:srgbClr val="525E66"/>
          </a:solidFill>
          <a:ln w="9360">
            <a:noFill/>
          </a:ln>
        </p:spPr>
      </p:sp>
      <p:sp>
        <p:nvSpPr>
          <p:cNvPr id="391"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94" name="CustomShape 6"/>
          <p:cNvSpPr/>
          <p:nvPr/>
        </p:nvSpPr>
        <p:spPr>
          <a:xfrm>
            <a:off x="523570" y="62083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Forecast </a:t>
            </a:r>
            <a:r>
              <a:rPr kumimoji="0" lang="en-US" sz="1700" dirty="0" smtClean="0">
                <a:solidFill>
                  <a:srgbClr val="C8C8C8"/>
                </a:solidFill>
                <a:latin typeface="Trebuchet MS"/>
                <a:ea typeface="Trebuchet MS"/>
              </a:rPr>
              <a:t>wind along a day</a:t>
            </a:r>
          </a:p>
          <a:p>
            <a:pPr algn="l" defTabSz="868872" eaLnBrk="1" fontAlgn="auto" hangingPunct="1">
              <a:lnSpc>
                <a:spcPct val="70000"/>
              </a:lnSpc>
              <a:spcBef>
                <a:spcPts val="0"/>
              </a:spcBef>
              <a:spcAft>
                <a:spcPts val="0"/>
              </a:spcAft>
            </a:pPr>
            <a:endParaRPr kumimoji="0" sz="1700" dirty="0">
              <a:solidFill>
                <a:prstClr val="black"/>
              </a:solidFill>
              <a:latin typeface="Arial"/>
            </a:endParaRPr>
          </a:p>
        </p:txBody>
      </p:sp>
      <p:pic>
        <p:nvPicPr>
          <p:cNvPr id="9" name="Picture 5"/>
          <p:cNvPicPr/>
          <p:nvPr/>
        </p:nvPicPr>
        <p:blipFill>
          <a:blip r:embed="rId3" cstate="print"/>
          <a:stretch>
            <a:fillRect/>
          </a:stretch>
        </p:blipFill>
        <p:spPr>
          <a:xfrm>
            <a:off x="8423564" y="152399"/>
            <a:ext cx="1363311" cy="1018838"/>
          </a:xfrm>
          <a:prstGeom prst="rect">
            <a:avLst/>
          </a:prstGeom>
          <a:ln w="9360">
            <a:noFill/>
          </a:ln>
        </p:spPr>
      </p:pic>
      <p:pic>
        <p:nvPicPr>
          <p:cNvPr id="1683458" name="Picture 2"/>
          <p:cNvPicPr>
            <a:picLocks noChangeAspect="1" noChangeArrowheads="1"/>
          </p:cNvPicPr>
          <p:nvPr/>
        </p:nvPicPr>
        <p:blipFill>
          <a:blip r:embed="rId4" cstate="print"/>
          <a:srcRect/>
          <a:stretch>
            <a:fillRect/>
          </a:stretch>
        </p:blipFill>
        <p:spPr bwMode="auto">
          <a:xfrm>
            <a:off x="3477308" y="1570073"/>
            <a:ext cx="6028471" cy="2370861"/>
          </a:xfrm>
          <a:prstGeom prst="rect">
            <a:avLst/>
          </a:prstGeom>
          <a:noFill/>
          <a:ln w="9525">
            <a:noFill/>
            <a:miter lim="800000"/>
            <a:headEnd/>
            <a:tailEnd/>
          </a:ln>
        </p:spPr>
      </p:pic>
      <p:pic>
        <p:nvPicPr>
          <p:cNvPr id="1683459" name="Picture 3"/>
          <p:cNvPicPr>
            <a:picLocks noChangeAspect="1" noChangeArrowheads="1"/>
          </p:cNvPicPr>
          <p:nvPr/>
        </p:nvPicPr>
        <p:blipFill>
          <a:blip r:embed="rId5" cstate="print"/>
          <a:srcRect/>
          <a:stretch>
            <a:fillRect/>
          </a:stretch>
        </p:blipFill>
        <p:spPr bwMode="auto">
          <a:xfrm>
            <a:off x="3485866" y="4139072"/>
            <a:ext cx="5970017" cy="2368733"/>
          </a:xfrm>
          <a:prstGeom prst="rect">
            <a:avLst/>
          </a:prstGeom>
          <a:noFill/>
          <a:ln w="9525">
            <a:noFill/>
            <a:miter lim="800000"/>
            <a:headEnd/>
            <a:tailEnd/>
          </a:ln>
        </p:spPr>
      </p:pic>
      <p:pic>
        <p:nvPicPr>
          <p:cNvPr id="1683460" name="Picture 4"/>
          <p:cNvPicPr>
            <a:picLocks noChangeAspect="1" noChangeArrowheads="1"/>
          </p:cNvPicPr>
          <p:nvPr/>
        </p:nvPicPr>
        <p:blipFill>
          <a:blip r:embed="rId6" cstate="print"/>
          <a:srcRect/>
          <a:stretch>
            <a:fillRect/>
          </a:stretch>
        </p:blipFill>
        <p:spPr bwMode="auto">
          <a:xfrm>
            <a:off x="318486" y="2540828"/>
            <a:ext cx="3017144" cy="253684"/>
          </a:xfrm>
          <a:prstGeom prst="rect">
            <a:avLst/>
          </a:prstGeom>
          <a:noFill/>
          <a:ln w="9525">
            <a:noFill/>
            <a:miter lim="800000"/>
            <a:headEnd/>
            <a:tailEnd/>
          </a:ln>
        </p:spPr>
      </p:pic>
      <p:pic>
        <p:nvPicPr>
          <p:cNvPr id="1683461" name="Picture 5"/>
          <p:cNvPicPr>
            <a:picLocks noChangeAspect="1" noChangeArrowheads="1"/>
          </p:cNvPicPr>
          <p:nvPr/>
        </p:nvPicPr>
        <p:blipFill>
          <a:blip r:embed="rId7" cstate="print"/>
          <a:srcRect/>
          <a:stretch>
            <a:fillRect/>
          </a:stretch>
        </p:blipFill>
        <p:spPr bwMode="auto">
          <a:xfrm>
            <a:off x="326601" y="5178008"/>
            <a:ext cx="2970389" cy="239494"/>
          </a:xfrm>
          <a:prstGeom prst="rect">
            <a:avLst/>
          </a:prstGeom>
          <a:noFill/>
          <a:ln w="9525">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CustomShape 1"/>
          <p:cNvSpPr/>
          <p:nvPr/>
        </p:nvSpPr>
        <p:spPr>
          <a:xfrm>
            <a:off x="0" y="0"/>
            <a:ext cx="9903263" cy="1292952"/>
          </a:xfrm>
          <a:prstGeom prst="rect">
            <a:avLst/>
          </a:prstGeom>
          <a:solidFill>
            <a:srgbClr val="002E67"/>
          </a:solidFill>
          <a:ln w="9360">
            <a:noFill/>
          </a:ln>
        </p:spPr>
      </p:sp>
      <p:sp>
        <p:nvSpPr>
          <p:cNvPr id="388" name="Line 2"/>
          <p:cNvSpPr/>
          <p:nvPr/>
        </p:nvSpPr>
        <p:spPr>
          <a:xfrm>
            <a:off x="0" y="1362514"/>
            <a:ext cx="9905032" cy="2613"/>
          </a:xfrm>
          <a:prstGeom prst="line">
            <a:avLst/>
          </a:prstGeom>
          <a:ln w="9360">
            <a:solidFill>
              <a:srgbClr val="000000"/>
            </a:solidFill>
            <a:round/>
          </a:ln>
        </p:spPr>
      </p:sp>
      <p:sp>
        <p:nvSpPr>
          <p:cNvPr id="389" name="CustomShape 3"/>
          <p:cNvSpPr/>
          <p:nvPr/>
        </p:nvSpPr>
        <p:spPr>
          <a:xfrm>
            <a:off x="0" y="6706107"/>
            <a:ext cx="9903263" cy="149903"/>
          </a:xfrm>
          <a:prstGeom prst="rect">
            <a:avLst/>
          </a:prstGeom>
          <a:solidFill>
            <a:srgbClr val="525E66"/>
          </a:solidFill>
          <a:ln w="9360">
            <a:noFill/>
          </a:ln>
        </p:spPr>
      </p:sp>
      <p:sp>
        <p:nvSpPr>
          <p:cNvPr id="391" name="CustomShape 4"/>
          <p:cNvSpPr/>
          <p:nvPr/>
        </p:nvSpPr>
        <p:spPr>
          <a:xfrm>
            <a:off x="468030" y="114633"/>
            <a:ext cx="7949072" cy="1176687"/>
          </a:xfrm>
          <a:prstGeom prst="rect">
            <a:avLst/>
          </a:prstGeom>
          <a:noFill/>
          <a:ln>
            <a:noFill/>
          </a:ln>
        </p:spPr>
        <p:txBody>
          <a:bodyPr lIns="35575" tIns="35575" rIns="116306" bIns="35575"/>
          <a:lstStyle/>
          <a:p>
            <a:pPr algn="l" defTabSz="868872" eaLnBrk="1" fontAlgn="auto" hangingPunct="1">
              <a:spcBef>
                <a:spcPts val="0"/>
              </a:spcBef>
              <a:spcAft>
                <a:spcPts val="0"/>
              </a:spcAft>
            </a:pPr>
            <a:r>
              <a:rPr kumimoji="0" lang="en-US" sz="2400" dirty="0" smtClean="0">
                <a:solidFill>
                  <a:srgbClr val="FFFFFF"/>
                </a:solidFill>
                <a:latin typeface="Trebuchet MS Bold"/>
                <a:ea typeface="ヒラギノ角ゴ ProN W6"/>
              </a:rPr>
              <a:t>HARMONIE-FEM </a:t>
            </a:r>
            <a:r>
              <a:rPr kumimoji="0" lang="en-US" sz="2400" dirty="0">
                <a:solidFill>
                  <a:srgbClr val="FFFFFF"/>
                </a:solidFill>
                <a:latin typeface="Trebuchet MS Bold"/>
                <a:ea typeface="ヒラギノ角ゴ ProN W6"/>
              </a:rPr>
              <a:t>wind forecast</a:t>
            </a:r>
            <a:endParaRPr kumimoji="0" sz="1700" dirty="0">
              <a:solidFill>
                <a:prstClr val="black"/>
              </a:solidFill>
              <a:latin typeface="Arial"/>
            </a:endParaRPr>
          </a:p>
        </p:txBody>
      </p:sp>
      <p:sp>
        <p:nvSpPr>
          <p:cNvPr id="394" name="CustomShape 6"/>
          <p:cNvSpPr/>
          <p:nvPr/>
        </p:nvSpPr>
        <p:spPr>
          <a:xfrm>
            <a:off x="523570" y="620839"/>
            <a:ext cx="4053779" cy="190399"/>
          </a:xfrm>
          <a:prstGeom prst="rect">
            <a:avLst/>
          </a:prstGeom>
          <a:noFill/>
          <a:ln w="9360">
            <a:noFill/>
          </a:ln>
        </p:spPr>
        <p:txBody>
          <a:bodyPr wrap="none" lIns="0" tIns="0" rIns="40365" bIns="0"/>
          <a:lstStyle/>
          <a:p>
            <a:pPr algn="l" defTabSz="868872" eaLnBrk="1" fontAlgn="auto" hangingPunct="1">
              <a:lnSpc>
                <a:spcPct val="70000"/>
              </a:lnSpc>
              <a:spcBef>
                <a:spcPts val="0"/>
              </a:spcBef>
              <a:spcAft>
                <a:spcPts val="0"/>
              </a:spcAft>
            </a:pPr>
            <a:r>
              <a:rPr kumimoji="0" lang="en-US" sz="1700" dirty="0">
                <a:solidFill>
                  <a:srgbClr val="C8C8C8"/>
                </a:solidFill>
                <a:latin typeface="Trebuchet MS"/>
                <a:ea typeface="Trebuchet MS"/>
              </a:rPr>
              <a:t>Forecast </a:t>
            </a:r>
            <a:r>
              <a:rPr kumimoji="0" lang="en-US" sz="1700" dirty="0" smtClean="0">
                <a:solidFill>
                  <a:srgbClr val="C8C8C8"/>
                </a:solidFill>
                <a:latin typeface="Trebuchet MS"/>
                <a:ea typeface="Trebuchet MS"/>
              </a:rPr>
              <a:t>wind along a day</a:t>
            </a:r>
          </a:p>
          <a:p>
            <a:pPr algn="l" defTabSz="868872" eaLnBrk="1" fontAlgn="auto" hangingPunct="1">
              <a:lnSpc>
                <a:spcPct val="70000"/>
              </a:lnSpc>
              <a:spcBef>
                <a:spcPts val="0"/>
              </a:spcBef>
              <a:spcAft>
                <a:spcPts val="0"/>
              </a:spcAft>
            </a:pPr>
            <a:endParaRPr kumimoji="0" sz="1700" dirty="0">
              <a:solidFill>
                <a:prstClr val="black"/>
              </a:solidFill>
              <a:latin typeface="Arial"/>
            </a:endParaRPr>
          </a:p>
        </p:txBody>
      </p:sp>
      <p:pic>
        <p:nvPicPr>
          <p:cNvPr id="9" name="Picture 5"/>
          <p:cNvPicPr/>
          <p:nvPr/>
        </p:nvPicPr>
        <p:blipFill>
          <a:blip r:embed="rId3" cstate="print"/>
          <a:stretch>
            <a:fillRect/>
          </a:stretch>
        </p:blipFill>
        <p:spPr>
          <a:xfrm>
            <a:off x="8423564" y="152399"/>
            <a:ext cx="1363311" cy="1018838"/>
          </a:xfrm>
          <a:prstGeom prst="rect">
            <a:avLst/>
          </a:prstGeom>
          <a:ln w="9360">
            <a:noFill/>
          </a:ln>
        </p:spPr>
      </p:pic>
      <p:pic>
        <p:nvPicPr>
          <p:cNvPr id="1684482" name="Picture 2"/>
          <p:cNvPicPr>
            <a:picLocks noChangeAspect="1" noChangeArrowheads="1"/>
          </p:cNvPicPr>
          <p:nvPr/>
        </p:nvPicPr>
        <p:blipFill>
          <a:blip r:embed="rId4" cstate="print"/>
          <a:srcRect/>
          <a:stretch>
            <a:fillRect/>
          </a:stretch>
        </p:blipFill>
        <p:spPr bwMode="auto">
          <a:xfrm>
            <a:off x="3503066" y="1519704"/>
            <a:ext cx="6029936" cy="2370920"/>
          </a:xfrm>
          <a:prstGeom prst="rect">
            <a:avLst/>
          </a:prstGeom>
          <a:noFill/>
          <a:ln w="9525">
            <a:noFill/>
            <a:miter lim="800000"/>
            <a:headEnd/>
            <a:tailEnd/>
          </a:ln>
        </p:spPr>
      </p:pic>
      <p:pic>
        <p:nvPicPr>
          <p:cNvPr id="1684483" name="Picture 3"/>
          <p:cNvPicPr>
            <a:picLocks noChangeAspect="1" noChangeArrowheads="1"/>
          </p:cNvPicPr>
          <p:nvPr/>
        </p:nvPicPr>
        <p:blipFill>
          <a:blip r:embed="rId5" cstate="print"/>
          <a:srcRect/>
          <a:stretch>
            <a:fillRect/>
          </a:stretch>
        </p:blipFill>
        <p:spPr bwMode="auto">
          <a:xfrm>
            <a:off x="3542708" y="4159880"/>
            <a:ext cx="6058683" cy="2402848"/>
          </a:xfrm>
          <a:prstGeom prst="rect">
            <a:avLst/>
          </a:prstGeom>
          <a:noFill/>
          <a:ln w="9525">
            <a:noFill/>
            <a:miter lim="800000"/>
            <a:headEnd/>
            <a:tailEnd/>
          </a:ln>
        </p:spPr>
      </p:pic>
      <p:pic>
        <p:nvPicPr>
          <p:cNvPr id="1684484" name="Picture 4"/>
          <p:cNvPicPr>
            <a:picLocks noChangeAspect="1" noChangeArrowheads="1"/>
          </p:cNvPicPr>
          <p:nvPr/>
        </p:nvPicPr>
        <p:blipFill>
          <a:blip r:embed="rId6" cstate="print"/>
          <a:srcRect/>
          <a:stretch>
            <a:fillRect/>
          </a:stretch>
        </p:blipFill>
        <p:spPr bwMode="auto">
          <a:xfrm>
            <a:off x="241212" y="2485617"/>
            <a:ext cx="2889756" cy="239733"/>
          </a:xfrm>
          <a:prstGeom prst="rect">
            <a:avLst/>
          </a:prstGeom>
          <a:noFill/>
          <a:ln w="9525">
            <a:noFill/>
            <a:miter lim="800000"/>
            <a:headEnd/>
            <a:tailEnd/>
          </a:ln>
        </p:spPr>
      </p:pic>
      <p:pic>
        <p:nvPicPr>
          <p:cNvPr id="1684485" name="Picture 5"/>
          <p:cNvPicPr>
            <a:picLocks noChangeAspect="1" noChangeArrowheads="1"/>
          </p:cNvPicPr>
          <p:nvPr/>
        </p:nvPicPr>
        <p:blipFill>
          <a:blip r:embed="rId7" cstate="print"/>
          <a:srcRect/>
          <a:stretch>
            <a:fillRect/>
          </a:stretch>
        </p:blipFill>
        <p:spPr bwMode="auto">
          <a:xfrm>
            <a:off x="257580" y="5120492"/>
            <a:ext cx="3026535" cy="234116"/>
          </a:xfrm>
          <a:prstGeom prst="rect">
            <a:avLst/>
          </a:prstGeom>
          <a:noFill/>
          <a:ln w="9525">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2" cstate="print"/>
          <a:srcRect/>
          <a:stretch>
            <a:fillRect/>
          </a:stretch>
        </p:blipFill>
        <p:spPr bwMode="auto">
          <a:xfrm>
            <a:off x="2602263" y="5957690"/>
            <a:ext cx="4711155" cy="708794"/>
          </a:xfrm>
          <a:prstGeom prst="rect">
            <a:avLst/>
          </a:prstGeom>
          <a:noFill/>
          <a:ln w="57150">
            <a:noFill/>
            <a:round/>
            <a:headEnd/>
            <a:tailEnd/>
          </a:ln>
        </p:spPr>
      </p:pic>
      <p:sp>
        <p:nvSpPr>
          <p:cNvPr id="14339" name="Rectangle 2"/>
          <p:cNvSpPr>
            <a:spLocks/>
          </p:cNvSpPr>
          <p:nvPr/>
        </p:nvSpPr>
        <p:spPr bwMode="auto">
          <a:xfrm>
            <a:off x="0" y="7"/>
            <a:ext cx="9906000" cy="1294805"/>
          </a:xfrm>
          <a:prstGeom prst="rect">
            <a:avLst/>
          </a:prstGeom>
          <a:solidFill>
            <a:srgbClr val="002E67"/>
          </a:solidFill>
          <a:ln w="9525">
            <a:noFill/>
            <a:miter lim="800000"/>
            <a:headEnd/>
            <a:tailEnd/>
          </a:ln>
        </p:spPr>
        <p:txBody>
          <a:bodyPr lIns="0" tIns="0" rIns="0" bIns="0"/>
          <a:lstStyle/>
          <a:p>
            <a:pPr eaLnBrk="1" hangingPunct="1"/>
            <a:endParaRPr kumimoji="0" lang="es-ES" sz="4300" dirty="0" smtClean="0">
              <a:sym typeface="Times New Roman" pitchFamily="18" charset="0"/>
            </a:endParaRPr>
          </a:p>
        </p:txBody>
      </p:sp>
      <p:sp>
        <p:nvSpPr>
          <p:cNvPr id="14340" name="Line 3"/>
          <p:cNvSpPr>
            <a:spLocks noChangeShapeType="1"/>
          </p:cNvSpPr>
          <p:nvPr/>
        </p:nvSpPr>
        <p:spPr bwMode="auto">
          <a:xfrm>
            <a:off x="0" y="1362894"/>
            <a:ext cx="9906000" cy="2232"/>
          </a:xfrm>
          <a:prstGeom prst="line">
            <a:avLst/>
          </a:prstGeom>
          <a:noFill/>
          <a:ln w="9525">
            <a:solidFill>
              <a:srgbClr val="000000"/>
            </a:solidFill>
            <a:round/>
            <a:headEnd/>
            <a:tailEnd/>
          </a:ln>
        </p:spPr>
        <p:txBody>
          <a:bodyPr lIns="0" tIns="0" rIns="0" bIns="0"/>
          <a:lstStyle/>
          <a:p>
            <a:pPr eaLnBrk="1" hangingPunct="1"/>
            <a:endParaRPr kumimoji="0" lang="es-ES" sz="4300" dirty="0" smtClean="0">
              <a:sym typeface="Times New Roman" pitchFamily="18" charset="0"/>
            </a:endParaRPr>
          </a:p>
        </p:txBody>
      </p:sp>
      <p:sp>
        <p:nvSpPr>
          <p:cNvPr id="14341" name="Rectangle 4"/>
          <p:cNvSpPr>
            <a:spLocks/>
          </p:cNvSpPr>
          <p:nvPr/>
        </p:nvSpPr>
        <p:spPr bwMode="auto">
          <a:xfrm>
            <a:off x="0" y="6706201"/>
            <a:ext cx="9906000" cy="151805"/>
          </a:xfrm>
          <a:prstGeom prst="rect">
            <a:avLst/>
          </a:prstGeom>
          <a:solidFill>
            <a:srgbClr val="525E66"/>
          </a:solidFill>
          <a:ln w="9525">
            <a:noFill/>
            <a:miter lim="800000"/>
            <a:headEnd/>
            <a:tailEnd/>
          </a:ln>
        </p:spPr>
        <p:txBody>
          <a:bodyPr lIns="0" tIns="0" rIns="0" bIns="0"/>
          <a:lstStyle/>
          <a:p>
            <a:pPr eaLnBrk="1" hangingPunct="1"/>
            <a:endParaRPr kumimoji="0" lang="es-ES" sz="4300" dirty="0" smtClean="0">
              <a:sym typeface="Times New Roman" pitchFamily="18" charset="0"/>
            </a:endParaRPr>
          </a:p>
        </p:txBody>
      </p:sp>
      <p:sp>
        <p:nvSpPr>
          <p:cNvPr id="14343" name="Rectangle 6"/>
          <p:cNvSpPr>
            <a:spLocks noGrp="1" noChangeArrowheads="1"/>
          </p:cNvSpPr>
          <p:nvPr>
            <p:ph type="title"/>
          </p:nvPr>
        </p:nvSpPr>
        <p:spPr>
          <a:xfrm>
            <a:off x="467974" y="114977"/>
            <a:ext cx="7951887" cy="1178719"/>
          </a:xfrm>
        </p:spPr>
        <p:txBody>
          <a:bodyPr rIns="122498"/>
          <a:lstStyle/>
          <a:p>
            <a:pPr marL="42072" indent="0" eaLnBrk="1" hangingPunct="1"/>
            <a:r>
              <a:rPr lang="en-US" dirty="0" smtClean="0"/>
              <a:t>Velocity Module - 23/12/2009 - 18:00 h</a:t>
            </a:r>
          </a:p>
        </p:txBody>
      </p:sp>
      <p:sp>
        <p:nvSpPr>
          <p:cNvPr id="14344" name="Rectangle 7"/>
          <p:cNvSpPr>
            <a:spLocks/>
          </p:cNvSpPr>
          <p:nvPr/>
        </p:nvSpPr>
        <p:spPr bwMode="auto">
          <a:xfrm>
            <a:off x="467976" y="620618"/>
            <a:ext cx="2941260" cy="198452"/>
          </a:xfrm>
          <a:prstGeom prst="rect">
            <a:avLst/>
          </a:prstGeom>
          <a:noFill/>
          <a:ln w="9525">
            <a:noFill/>
            <a:miter lim="800000"/>
            <a:headEnd/>
            <a:tailEnd/>
          </a:ln>
        </p:spPr>
        <p:txBody>
          <a:bodyPr wrap="none" lIns="0" tIns="0" rIns="42551" bIns="0">
            <a:spAutoFit/>
          </a:bodyPr>
          <a:lstStyle/>
          <a:p>
            <a:pPr marL="42072" algn="l" eaLnBrk="1" hangingPunct="1">
              <a:lnSpc>
                <a:spcPct val="70000"/>
              </a:lnSpc>
              <a:spcBef>
                <a:spcPts val="1096"/>
              </a:spcBef>
            </a:pPr>
            <a:r>
              <a:rPr kumimoji="0" lang="en-US" sz="1800" dirty="0" smtClean="0">
                <a:solidFill>
                  <a:srgbClr val="C8C8C8"/>
                </a:solidFill>
                <a:latin typeface="Trebuchet MS" pitchFamily="34" charset="0"/>
                <a:ea typeface="Trebuchet MS" pitchFamily="34" charset="0"/>
                <a:cs typeface="Trebuchet MS" pitchFamily="34" charset="0"/>
                <a:sym typeface="Trebuchet MS" pitchFamily="34" charset="0"/>
              </a:rPr>
              <a:t>Wind on the terrain surface</a:t>
            </a:r>
          </a:p>
        </p:txBody>
      </p:sp>
      <p:sp>
        <p:nvSpPr>
          <p:cNvPr id="14345" name="Rectangle 8"/>
          <p:cNvSpPr>
            <a:spLocks/>
          </p:cNvSpPr>
          <p:nvPr/>
        </p:nvSpPr>
        <p:spPr bwMode="auto">
          <a:xfrm>
            <a:off x="1266218" y="5598920"/>
            <a:ext cx="2637025" cy="200055"/>
          </a:xfrm>
          <a:prstGeom prst="rect">
            <a:avLst/>
          </a:prstGeom>
          <a:noFill/>
          <a:ln w="12700">
            <a:noFill/>
            <a:miter lim="800000"/>
            <a:headEnd/>
            <a:tailEnd/>
          </a:ln>
        </p:spPr>
        <p:txBody>
          <a:bodyPr wrap="none" lIns="0" tIns="0" rIns="41042" bIns="0">
            <a:spAutoFit/>
          </a:bodyPr>
          <a:lstStyle/>
          <a:p>
            <a:pPr marL="40905" eaLnBrk="1" hangingPunct="1"/>
            <a:r>
              <a:rPr kumimoji="0" lang="en-US" sz="1300" dirty="0" smtClean="0">
                <a:solidFill>
                  <a:srgbClr val="000000"/>
                </a:solidFill>
                <a:latin typeface="Trebuchet MS" pitchFamily="34" charset="0"/>
                <a:ea typeface="Trebuchet MS" pitchFamily="34" charset="0"/>
                <a:cs typeface="Trebuchet MS" pitchFamily="34" charset="0"/>
                <a:sym typeface="Trebuchet MS" pitchFamily="34" charset="0"/>
              </a:rPr>
              <a:t>Interpolated field from HARMONIE</a:t>
            </a:r>
          </a:p>
        </p:txBody>
      </p:sp>
      <p:sp>
        <p:nvSpPr>
          <p:cNvPr id="14346" name="Rectangle 9"/>
          <p:cNvSpPr>
            <a:spLocks/>
          </p:cNvSpPr>
          <p:nvPr/>
        </p:nvSpPr>
        <p:spPr bwMode="auto">
          <a:xfrm>
            <a:off x="5526162" y="5598920"/>
            <a:ext cx="3564843" cy="200055"/>
          </a:xfrm>
          <a:prstGeom prst="rect">
            <a:avLst/>
          </a:prstGeom>
          <a:noFill/>
          <a:ln w="12700">
            <a:noFill/>
            <a:miter lim="800000"/>
            <a:headEnd/>
            <a:tailEnd/>
          </a:ln>
        </p:spPr>
        <p:txBody>
          <a:bodyPr wrap="none" lIns="0" tIns="0" rIns="41042" bIns="0">
            <a:spAutoFit/>
          </a:bodyPr>
          <a:lstStyle/>
          <a:p>
            <a:pPr marL="40905" eaLnBrk="1" hangingPunct="1"/>
            <a:r>
              <a:rPr kumimoji="0" lang="en-US" sz="1300" dirty="0" smtClean="0">
                <a:solidFill>
                  <a:srgbClr val="000000"/>
                </a:solidFill>
                <a:latin typeface="Trebuchet MS" pitchFamily="34" charset="0"/>
                <a:ea typeface="Trebuchet MS" pitchFamily="34" charset="0"/>
                <a:cs typeface="Trebuchet MS" pitchFamily="34" charset="0"/>
                <a:sym typeface="Trebuchet MS" pitchFamily="34" charset="0"/>
              </a:rPr>
              <a:t>Resulting field with the mass consistent model</a:t>
            </a:r>
          </a:p>
        </p:txBody>
      </p:sp>
      <p:pic>
        <p:nvPicPr>
          <p:cNvPr id="14347" name="Picture 10"/>
          <p:cNvPicPr>
            <a:picLocks noChangeAspect="1" noChangeArrowheads="1"/>
          </p:cNvPicPr>
          <p:nvPr/>
        </p:nvPicPr>
        <p:blipFill>
          <a:blip r:embed="rId3" cstate="print"/>
          <a:srcRect/>
          <a:stretch>
            <a:fillRect/>
          </a:stretch>
        </p:blipFill>
        <p:spPr bwMode="auto">
          <a:xfrm>
            <a:off x="5436693" y="1580555"/>
            <a:ext cx="3761910" cy="3830836"/>
          </a:xfrm>
          <a:prstGeom prst="rect">
            <a:avLst/>
          </a:prstGeom>
          <a:noFill/>
          <a:ln w="57150">
            <a:noFill/>
            <a:round/>
            <a:headEnd/>
            <a:tailEnd/>
          </a:ln>
        </p:spPr>
      </p:pic>
      <p:pic>
        <p:nvPicPr>
          <p:cNvPr id="14348" name="Picture 11"/>
          <p:cNvPicPr>
            <a:picLocks noChangeAspect="1" noChangeArrowheads="1"/>
          </p:cNvPicPr>
          <p:nvPr/>
        </p:nvPicPr>
        <p:blipFill>
          <a:blip r:embed="rId4" cstate="print"/>
          <a:srcRect/>
          <a:stretch>
            <a:fillRect/>
          </a:stretch>
        </p:blipFill>
        <p:spPr bwMode="auto">
          <a:xfrm>
            <a:off x="686844" y="1589493"/>
            <a:ext cx="3811488" cy="3856509"/>
          </a:xfrm>
          <a:prstGeom prst="rect">
            <a:avLst/>
          </a:prstGeom>
          <a:noFill/>
          <a:ln w="57150">
            <a:noFill/>
            <a:round/>
            <a:headEnd/>
            <a:tailEnd/>
          </a:ln>
        </p:spPr>
      </p:pic>
      <p:pic>
        <p:nvPicPr>
          <p:cNvPr id="13" name="Picture 5"/>
          <p:cNvPicPr/>
          <p:nvPr/>
        </p:nvPicPr>
        <p:blipFill>
          <a:blip r:embed="rId5" cstate="print"/>
          <a:stretch>
            <a:fillRect/>
          </a:stretch>
        </p:blipFill>
        <p:spPr>
          <a:xfrm>
            <a:off x="8423564" y="152399"/>
            <a:ext cx="1363311" cy="1018838"/>
          </a:xfrm>
          <a:prstGeom prst="rect">
            <a:avLst/>
          </a:prstGeom>
          <a:ln w="9360">
            <a:noFill/>
          </a:ln>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8"/>
          <p:cNvSpPr>
            <a:spLocks noChangeArrowheads="1"/>
          </p:cNvSpPr>
          <p:nvPr/>
        </p:nvSpPr>
        <p:spPr bwMode="auto">
          <a:xfrm>
            <a:off x="468315" y="620714"/>
            <a:ext cx="6263158"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Streamlines of the interpolated field in Gran </a:t>
            </a:r>
            <a:r>
              <a:rPr kumimoji="0" lang="en-US" sz="1800" dirty="0" err="1" smtClean="0">
                <a:solidFill>
                  <a:srgbClr val="C8C8C8"/>
                </a:solidFill>
                <a:latin typeface="Arial" pitchFamily="34" charset="0"/>
              </a:rPr>
              <a:t>Canaria</a:t>
            </a:r>
            <a:r>
              <a:rPr kumimoji="0" lang="en-US" sz="1800" dirty="0" smtClean="0">
                <a:solidFill>
                  <a:srgbClr val="C8C8C8"/>
                </a:solidFill>
                <a:latin typeface="Arial" pitchFamily="34" charset="0"/>
              </a:rPr>
              <a:t> Island</a:t>
            </a:r>
          </a:p>
        </p:txBody>
      </p:sp>
      <p:pic>
        <p:nvPicPr>
          <p:cNvPr id="49156" name="Picture 2"/>
          <p:cNvPicPr>
            <a:picLocks noChangeAspect="1" noChangeArrowheads="1"/>
          </p:cNvPicPr>
          <p:nvPr/>
        </p:nvPicPr>
        <p:blipFill>
          <a:blip r:embed="rId3" cstate="print"/>
          <a:srcRect b="5612"/>
          <a:stretch>
            <a:fillRect/>
          </a:stretch>
        </p:blipFill>
        <p:spPr bwMode="auto">
          <a:xfrm>
            <a:off x="1135069" y="1581150"/>
            <a:ext cx="7648575" cy="4832350"/>
          </a:xfrm>
          <a:prstGeom prst="rect">
            <a:avLst/>
          </a:prstGeom>
          <a:noFill/>
          <a:ln w="57150" algn="ctr">
            <a:noFill/>
            <a:miter lim="800000"/>
            <a:headEnd/>
            <a:tailEnd/>
          </a:ln>
        </p:spPr>
      </p:pic>
      <p:sp>
        <p:nvSpPr>
          <p:cNvPr id="6"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Field Simulation</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2"/>
          <p:cNvPicPr>
            <a:picLocks noChangeAspect="1" noChangeArrowheads="1"/>
          </p:cNvPicPr>
          <p:nvPr/>
        </p:nvPicPr>
        <p:blipFill>
          <a:blip r:embed="rId3" cstate="print"/>
          <a:srcRect b="6445"/>
          <a:stretch>
            <a:fillRect/>
          </a:stretch>
        </p:blipFill>
        <p:spPr bwMode="auto">
          <a:xfrm>
            <a:off x="1084269" y="1622426"/>
            <a:ext cx="7712075" cy="4816474"/>
          </a:xfrm>
          <a:prstGeom prst="rect">
            <a:avLst/>
          </a:prstGeom>
          <a:noFill/>
          <a:ln w="57150" algn="ctr">
            <a:noFill/>
            <a:miter lim="800000"/>
            <a:headEnd/>
            <a:tailEnd/>
          </a:ln>
        </p:spPr>
      </p:pic>
      <p:sp>
        <p:nvSpPr>
          <p:cNvPr id="6" name="Rectangle 28"/>
          <p:cNvSpPr>
            <a:spLocks noChangeArrowheads="1"/>
          </p:cNvSpPr>
          <p:nvPr/>
        </p:nvSpPr>
        <p:spPr bwMode="auto">
          <a:xfrm>
            <a:off x="468315" y="620714"/>
            <a:ext cx="5929734"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Streamlines of the resulting field in Gran </a:t>
            </a:r>
            <a:r>
              <a:rPr kumimoji="0" lang="en-US" sz="1800" dirty="0" err="1" smtClean="0">
                <a:solidFill>
                  <a:srgbClr val="C8C8C8"/>
                </a:solidFill>
                <a:latin typeface="Arial" pitchFamily="34" charset="0"/>
              </a:rPr>
              <a:t>Canaria</a:t>
            </a:r>
            <a:r>
              <a:rPr kumimoji="0" lang="en-US" sz="1800" dirty="0" smtClean="0">
                <a:solidFill>
                  <a:srgbClr val="C8C8C8"/>
                </a:solidFill>
                <a:latin typeface="Arial" pitchFamily="34" charset="0"/>
              </a:rPr>
              <a:t> Island</a:t>
            </a:r>
          </a:p>
        </p:txBody>
      </p:sp>
      <p:sp>
        <p:nvSpPr>
          <p:cNvPr id="7"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Field Simulation</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496893" y="673101"/>
            <a:ext cx="5378301"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 </a:t>
            </a:r>
            <a:r>
              <a:rPr kumimoji="0" lang="es-ES" sz="1800" dirty="0" err="1" smtClean="0">
                <a:solidFill>
                  <a:srgbClr val="FFFFFF"/>
                </a:solidFill>
                <a:latin typeface="Arial" pitchFamily="34" charset="0"/>
              </a:rPr>
              <a:t>Stacks</a:t>
            </a:r>
            <a:r>
              <a:rPr kumimoji="0" lang="es-ES" sz="1800" dirty="0" smtClean="0">
                <a:solidFill>
                  <a:srgbClr val="FFFFFF"/>
                </a:solidFill>
                <a:latin typeface="Arial" pitchFamily="34" charset="0"/>
              </a:rPr>
              <a:t> of </a:t>
            </a:r>
            <a:r>
              <a:rPr kumimoji="0" lang="es-ES" sz="1800" dirty="0" err="1" smtClean="0">
                <a:solidFill>
                  <a:srgbClr val="FFFFFF"/>
                </a:solidFill>
                <a:latin typeface="Arial" pitchFamily="34" charset="0"/>
              </a:rPr>
              <a:t>Jinámar</a:t>
            </a:r>
            <a:r>
              <a:rPr kumimoji="0" lang="es-ES" sz="1800" dirty="0" smtClean="0">
                <a:solidFill>
                  <a:srgbClr val="FFFFFF"/>
                </a:solidFill>
                <a:latin typeface="Arial" pitchFamily="34" charset="0"/>
              </a:rPr>
              <a:t> and Juan Grande</a:t>
            </a:r>
            <a:endParaRPr lang="es-ES" sz="1800" dirty="0" smtClean="0">
              <a:solidFill>
                <a:srgbClr val="FFFFFF"/>
              </a:solidFill>
              <a:latin typeface="Arial" pitchFamily="34" charset="0"/>
              <a:cs typeface="Arial" pitchFamily="34" charset="0"/>
            </a:endParaRPr>
          </a:p>
        </p:txBody>
      </p:sp>
      <p:sp>
        <p:nvSpPr>
          <p:cNvPr id="28675"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pic>
        <p:nvPicPr>
          <p:cNvPr id="18" name="Picture 3" descr="C:\Documents and Settings\Rafa\Escritorio\z-GC_malla2.png"/>
          <p:cNvPicPr>
            <a:picLocks noChangeAspect="1" noChangeArrowheads="1"/>
          </p:cNvPicPr>
          <p:nvPr/>
        </p:nvPicPr>
        <p:blipFill>
          <a:blip r:embed="rId3" cstate="print"/>
          <a:srcRect/>
          <a:stretch>
            <a:fillRect/>
          </a:stretch>
        </p:blipFill>
        <p:spPr bwMode="auto">
          <a:xfrm>
            <a:off x="602930" y="2132857"/>
            <a:ext cx="4752528" cy="3327695"/>
          </a:xfrm>
          <a:prstGeom prst="rect">
            <a:avLst/>
          </a:prstGeom>
          <a:noFill/>
          <a:ln w="9525">
            <a:noFill/>
            <a:miter lim="800000"/>
            <a:headEnd/>
            <a:tailEnd/>
          </a:ln>
        </p:spPr>
      </p:pic>
      <p:pic>
        <p:nvPicPr>
          <p:cNvPr id="19" name="Picture 2"/>
          <p:cNvPicPr>
            <a:picLocks noChangeAspect="1" noChangeArrowheads="1"/>
          </p:cNvPicPr>
          <p:nvPr/>
        </p:nvPicPr>
        <p:blipFill>
          <a:blip r:embed="rId4" cstate="print"/>
          <a:srcRect/>
          <a:stretch>
            <a:fillRect/>
          </a:stretch>
        </p:blipFill>
        <p:spPr bwMode="auto">
          <a:xfrm>
            <a:off x="5560963" y="1685242"/>
            <a:ext cx="3682928" cy="1959782"/>
          </a:xfrm>
          <a:prstGeom prst="rect">
            <a:avLst/>
          </a:prstGeom>
          <a:noFill/>
          <a:ln w="57150" algn="ctr">
            <a:noFill/>
            <a:miter lim="800000"/>
            <a:headEnd/>
            <a:tailEnd/>
          </a:ln>
        </p:spPr>
      </p:pic>
      <p:pic>
        <p:nvPicPr>
          <p:cNvPr id="20" name="Picture 4"/>
          <p:cNvPicPr>
            <a:picLocks noChangeAspect="1" noChangeArrowheads="1"/>
          </p:cNvPicPr>
          <p:nvPr/>
        </p:nvPicPr>
        <p:blipFill>
          <a:blip r:embed="rId5" cstate="print"/>
          <a:srcRect/>
          <a:stretch>
            <a:fillRect/>
          </a:stretch>
        </p:blipFill>
        <p:spPr bwMode="auto">
          <a:xfrm>
            <a:off x="5642216" y="4437112"/>
            <a:ext cx="3569427" cy="1890772"/>
          </a:xfrm>
          <a:prstGeom prst="rect">
            <a:avLst/>
          </a:prstGeom>
          <a:noFill/>
          <a:ln w="57150" algn="ctr">
            <a:noFill/>
            <a:miter lim="800000"/>
            <a:headEnd/>
            <a:tailEnd/>
          </a:ln>
        </p:spPr>
      </p:pic>
      <p:sp>
        <p:nvSpPr>
          <p:cNvPr id="21" name="20 Rectángulo"/>
          <p:cNvSpPr/>
          <p:nvPr/>
        </p:nvSpPr>
        <p:spPr>
          <a:xfrm>
            <a:off x="1895755" y="5733257"/>
            <a:ext cx="2313359" cy="369285"/>
          </a:xfrm>
          <a:prstGeom prst="rect">
            <a:avLst/>
          </a:prstGeom>
        </p:spPr>
        <p:txBody>
          <a:bodyPr wrap="none" lIns="91393" tIns="45697" rIns="91393" bIns="45697">
            <a:spAutoFit/>
          </a:bodyPr>
          <a:lstStyle/>
          <a:p>
            <a:pPr defTabSz="913928" eaLnBrk="1" fontAlgn="auto" hangingPunct="1">
              <a:spcBef>
                <a:spcPts val="0"/>
              </a:spcBef>
              <a:spcAft>
                <a:spcPts val="0"/>
              </a:spcAft>
              <a:defRPr/>
            </a:pPr>
            <a:r>
              <a:rPr kumimoji="0" lang="en-US" sz="1800" kern="0" dirty="0" smtClean="0">
                <a:solidFill>
                  <a:srgbClr val="000000"/>
                </a:solidFill>
                <a:latin typeface="Arial"/>
              </a:rPr>
              <a:t>Gran </a:t>
            </a:r>
            <a:r>
              <a:rPr kumimoji="0" lang="en-US" sz="1800" kern="0" dirty="0" err="1" smtClean="0">
                <a:solidFill>
                  <a:srgbClr val="000000"/>
                </a:solidFill>
                <a:latin typeface="Arial"/>
              </a:rPr>
              <a:t>Canaria</a:t>
            </a:r>
            <a:r>
              <a:rPr kumimoji="0" lang="en-US" sz="1800" kern="0" dirty="0" smtClean="0">
                <a:solidFill>
                  <a:srgbClr val="000000"/>
                </a:solidFill>
                <a:latin typeface="Arial"/>
              </a:rPr>
              <a:t> Island </a:t>
            </a:r>
            <a:endParaRPr kumimoji="0" lang="es-ES" sz="1800" kern="0" dirty="0">
              <a:solidFill>
                <a:sysClr val="windowText" lastClr="000000"/>
              </a:solidFill>
            </a:endParaRPr>
          </a:p>
        </p:txBody>
      </p:sp>
      <p:cxnSp>
        <p:nvCxnSpPr>
          <p:cNvPr id="22" name="21 Conector angular"/>
          <p:cNvCxnSpPr>
            <a:stCxn id="19" idx="1"/>
          </p:cNvCxnSpPr>
          <p:nvPr/>
        </p:nvCxnSpPr>
        <p:spPr bwMode="auto">
          <a:xfrm rot="10800000" flipV="1">
            <a:off x="3483248" y="2665139"/>
            <a:ext cx="2077712" cy="619851"/>
          </a:xfrm>
          <a:prstGeom prst="bentConnector3">
            <a:avLst>
              <a:gd name="adj1" fmla="val 50000"/>
            </a:avLst>
          </a:prstGeom>
          <a:solidFill>
            <a:srgbClr val="00B8FF"/>
          </a:solidFill>
          <a:ln w="38100" cap="flat" cmpd="sng" algn="ctr">
            <a:solidFill>
              <a:srgbClr val="C00000"/>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 name="22 Conector angular"/>
          <p:cNvCxnSpPr/>
          <p:nvPr/>
        </p:nvCxnSpPr>
        <p:spPr bwMode="auto">
          <a:xfrm rot="10800000">
            <a:off x="4235668" y="4005064"/>
            <a:ext cx="1380524" cy="1363786"/>
          </a:xfrm>
          <a:prstGeom prst="bentConnector3">
            <a:avLst>
              <a:gd name="adj1" fmla="val 50000"/>
            </a:avLst>
          </a:prstGeom>
          <a:solidFill>
            <a:srgbClr val="00B8FF"/>
          </a:solidFill>
          <a:ln w="38100" cap="flat" cmpd="sng" algn="ctr">
            <a:solidFill>
              <a:srgbClr val="7030A0"/>
            </a:solidFill>
            <a:prstDash val="solid"/>
            <a:round/>
            <a:headEnd type="triangl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7" name="Rectangle 6"/>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8" name="Rectangle 8"/>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49" name="Rectangle 10"/>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0" name="Rectangle 12"/>
          <p:cNvSpPr>
            <a:spLocks noChangeArrowheads="1"/>
          </p:cNvSpPr>
          <p:nvPr/>
        </p:nvSpPr>
        <p:spPr bwMode="auto">
          <a:xfrm>
            <a:off x="4860642" y="-353943"/>
            <a:ext cx="184730" cy="707886"/>
          </a:xfrm>
          <a:prstGeom prst="rect">
            <a:avLst/>
          </a:prstGeom>
          <a:noFill/>
          <a:ln w="9525">
            <a:noFill/>
            <a:miter lim="800000"/>
            <a:headEnd/>
            <a:tailEnd/>
          </a:ln>
        </p:spPr>
        <p:txBody>
          <a:bodyPr wrap="none" anchor="ctr">
            <a:spAutoFit/>
          </a:bodyPr>
          <a:lstStyle/>
          <a:p>
            <a:endParaRPr lang="es-ES"/>
          </a:p>
        </p:txBody>
      </p:sp>
      <p:sp>
        <p:nvSpPr>
          <p:cNvPr id="57352" name="Rectangle 7"/>
          <p:cNvSpPr>
            <a:spLocks noChangeArrowheads="1"/>
          </p:cNvSpPr>
          <p:nvPr/>
        </p:nvSpPr>
        <p:spPr bwMode="auto">
          <a:xfrm>
            <a:off x="483759" y="620713"/>
            <a:ext cx="283923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err="1" smtClean="0">
                <a:solidFill>
                  <a:srgbClr val="C8C8C8"/>
                </a:solidFill>
                <a:latin typeface="Arial" charset="0"/>
              </a:rPr>
              <a:t>Petrosoft</a:t>
            </a:r>
            <a:r>
              <a:rPr kumimoji="0" lang="en-US" sz="1800" dirty="0" smtClean="0">
                <a:solidFill>
                  <a:srgbClr val="C8C8C8"/>
                </a:solidFill>
                <a:latin typeface="Arial" charset="0"/>
              </a:rPr>
              <a:t> Project (México)</a:t>
            </a:r>
          </a:p>
        </p:txBody>
      </p:sp>
      <p:pic>
        <p:nvPicPr>
          <p:cNvPr id="1003522" name="Picture 2" descr="C:\Documents and Settings\Rafa\Mis documentos\CopiaNuevaEnero2014PortatilRAFA\PUBLICACIONES\Articulos\ECMInewsletter2014\octree_images\img04.png"/>
          <p:cNvPicPr>
            <a:picLocks noChangeAspect="1" noChangeArrowheads="1"/>
          </p:cNvPicPr>
          <p:nvPr/>
        </p:nvPicPr>
        <p:blipFill>
          <a:blip r:embed="rId2" cstate="print"/>
          <a:srcRect t="8494"/>
          <a:stretch>
            <a:fillRect/>
          </a:stretch>
        </p:blipFill>
        <p:spPr bwMode="auto">
          <a:xfrm>
            <a:off x="89786" y="1403797"/>
            <a:ext cx="9738766" cy="5241702"/>
          </a:xfrm>
          <a:prstGeom prst="rect">
            <a:avLst/>
          </a:prstGeom>
          <a:noFill/>
        </p:spPr>
      </p:pic>
      <p:sp>
        <p:nvSpPr>
          <p:cNvPr id="12"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dirty="0" err="1" smtClean="0">
                <a:solidFill>
                  <a:srgbClr val="C8C8C8"/>
                </a:solidFill>
                <a:latin typeface="Arial" charset="0"/>
              </a:rPr>
              <a:t>Octree</a:t>
            </a:r>
            <a:r>
              <a:rPr kumimoji="0" lang="en-US" sz="2400" dirty="0" smtClean="0">
                <a:solidFill>
                  <a:srgbClr val="C8C8C8"/>
                </a:solidFill>
                <a:latin typeface="Arial" charset="0"/>
              </a:rPr>
              <a:t> Approximation of an Oil Field</a:t>
            </a:r>
            <a:endParaRPr kumimoji="0" lang="en-US" sz="2400" b="1" dirty="0">
              <a:solidFill>
                <a:srgbClr val="FFFFFF"/>
              </a:solidFill>
              <a:latin typeface="Trebuchet MS"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468319" y="620714"/>
            <a:ext cx="5399140"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Mesh adaptation to geometry and </a:t>
            </a:r>
            <a:r>
              <a:rPr kumimoji="0" lang="en-US" sz="1800" dirty="0" err="1" smtClean="0">
                <a:solidFill>
                  <a:srgbClr val="C8C8C8"/>
                </a:solidFill>
                <a:latin typeface="Arial" charset="0"/>
              </a:rPr>
              <a:t>gaussian</a:t>
            </a:r>
            <a:r>
              <a:rPr kumimoji="0" lang="en-US" sz="1800" dirty="0" smtClean="0">
                <a:solidFill>
                  <a:srgbClr val="C8C8C8"/>
                </a:solidFill>
                <a:latin typeface="Arial" charset="0"/>
              </a:rPr>
              <a:t> plume</a:t>
            </a:r>
          </a:p>
        </p:txBody>
      </p:sp>
      <p:pic>
        <p:nvPicPr>
          <p:cNvPr id="15364" name="Picture 2" descr="C:\Documents and Settings\Rafa\Escritorio\Unidad Didactica Fecyt\Figuras_unidad_didactica\Figura_10.png"/>
          <p:cNvPicPr>
            <a:picLocks noChangeAspect="1" noChangeArrowheads="1"/>
          </p:cNvPicPr>
          <p:nvPr/>
        </p:nvPicPr>
        <p:blipFill>
          <a:blip r:embed="rId3" cstate="print"/>
          <a:srcRect/>
          <a:stretch>
            <a:fillRect/>
          </a:stretch>
        </p:blipFill>
        <p:spPr bwMode="auto">
          <a:xfrm>
            <a:off x="1046172" y="1438282"/>
            <a:ext cx="7750175" cy="5167313"/>
          </a:xfrm>
          <a:prstGeom prst="rect">
            <a:avLst/>
          </a:prstGeom>
          <a:noFill/>
          <a:ln w="9525">
            <a:noFill/>
            <a:miter lim="800000"/>
            <a:headEnd/>
            <a:tailEnd/>
          </a:ln>
        </p:spPr>
      </p:pic>
      <p:sp>
        <p:nvSpPr>
          <p:cNvPr id="6"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468319" y="620714"/>
            <a:ext cx="2233209"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Pollutant </a:t>
            </a:r>
            <a:r>
              <a:rPr kumimoji="0" lang="en-US" sz="1800" dirty="0" err="1" smtClean="0">
                <a:solidFill>
                  <a:srgbClr val="C8C8C8"/>
                </a:solidFill>
                <a:latin typeface="Arial" charset="0"/>
              </a:rPr>
              <a:t>immission</a:t>
            </a:r>
            <a:endParaRPr kumimoji="0" lang="en-US" sz="1800" dirty="0" smtClean="0">
              <a:solidFill>
                <a:srgbClr val="C8C8C8"/>
              </a:solidFill>
              <a:latin typeface="Arial" charset="0"/>
            </a:endParaRPr>
          </a:p>
        </p:txBody>
      </p:sp>
      <p:sp>
        <p:nvSpPr>
          <p:cNvPr id="21" name="20 CuadroTexto"/>
          <p:cNvSpPr txBox="1"/>
          <p:nvPr/>
        </p:nvSpPr>
        <p:spPr>
          <a:xfrm>
            <a:off x="323528" y="1455168"/>
            <a:ext cx="8820472" cy="369285"/>
          </a:xfrm>
          <a:prstGeom prst="rect">
            <a:avLst/>
          </a:prstGeom>
          <a:noFill/>
        </p:spPr>
        <p:txBody>
          <a:bodyPr wrap="square" lIns="91393" tIns="45697" rIns="91393" bIns="45697">
            <a:spAutoFit/>
          </a:bodyPr>
          <a:lstStyle/>
          <a:p>
            <a:pPr defTabSz="913928" eaLnBrk="1" fontAlgn="auto" hangingPunct="1">
              <a:spcBef>
                <a:spcPts val="0"/>
              </a:spcBef>
              <a:spcAft>
                <a:spcPts val="0"/>
              </a:spcAft>
              <a:defRPr/>
            </a:pPr>
            <a:r>
              <a:rPr kumimoji="0" lang="en-US" sz="1800" kern="0" dirty="0" err="1">
                <a:solidFill>
                  <a:srgbClr val="000000"/>
                </a:solidFill>
                <a:latin typeface="Arial"/>
              </a:rPr>
              <a:t>Immission</a:t>
            </a:r>
            <a:r>
              <a:rPr kumimoji="0" lang="en-US" sz="1800" kern="0" dirty="0">
                <a:solidFill>
                  <a:srgbClr val="000000"/>
                </a:solidFill>
                <a:latin typeface="Arial"/>
              </a:rPr>
              <a:t> </a:t>
            </a:r>
            <a:r>
              <a:rPr kumimoji="0" lang="en-US" sz="1800" kern="0" dirty="0" smtClean="0">
                <a:solidFill>
                  <a:srgbClr val="000000"/>
                </a:solidFill>
                <a:latin typeface="Arial"/>
              </a:rPr>
              <a:t>concentration distribution after 1000 seconds</a:t>
            </a:r>
            <a:endParaRPr kumimoji="0" lang="en-US" sz="1800" kern="0" dirty="0">
              <a:solidFill>
                <a:srgbClr val="000000"/>
              </a:solidFill>
              <a:latin typeface="Arial"/>
            </a:endParaRPr>
          </a:p>
        </p:txBody>
      </p:sp>
      <p:sp>
        <p:nvSpPr>
          <p:cNvPr id="22" name="10 CuadroTexto"/>
          <p:cNvSpPr txBox="1">
            <a:spLocks noChangeArrowheads="1"/>
          </p:cNvSpPr>
          <p:nvPr/>
        </p:nvSpPr>
        <p:spPr bwMode="auto">
          <a:xfrm>
            <a:off x="894836" y="2276879"/>
            <a:ext cx="1782765" cy="41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3" tIns="45697" rIns="91393" bIns="45697">
            <a:spAutoFit/>
          </a:bodyPr>
          <a:lstStyle>
            <a:lvl1pPr eaLnBrk="0" hangingPunct="0">
              <a:defRPr sz="2400">
                <a:solidFill>
                  <a:schemeClr val="bg1"/>
                </a:solidFill>
                <a:latin typeface="Times New Roman" pitchFamily="18" charset="0"/>
                <a:ea typeface="DejaVu Sans" pitchFamily="32" charset="0"/>
                <a:cs typeface="DejaVu Sans" pitchFamily="32" charset="0"/>
              </a:defRPr>
            </a:lvl1pPr>
            <a:lvl2pPr marL="742950" indent="-285750" eaLnBrk="0" hangingPunct="0">
              <a:defRPr sz="2400">
                <a:solidFill>
                  <a:schemeClr val="bg1"/>
                </a:solidFill>
                <a:latin typeface="Times New Roman" pitchFamily="18" charset="0"/>
                <a:ea typeface="DejaVu Sans" pitchFamily="32" charset="0"/>
                <a:cs typeface="DejaVu Sans" pitchFamily="32" charset="0"/>
              </a:defRPr>
            </a:lvl2pPr>
            <a:lvl3pPr marL="1143000" indent="-228600" eaLnBrk="0" hangingPunct="0">
              <a:defRPr sz="2400">
                <a:solidFill>
                  <a:schemeClr val="bg1"/>
                </a:solidFill>
                <a:latin typeface="Times New Roman" pitchFamily="18" charset="0"/>
                <a:ea typeface="DejaVu Sans" pitchFamily="32" charset="0"/>
                <a:cs typeface="DejaVu Sans" pitchFamily="32" charset="0"/>
              </a:defRPr>
            </a:lvl3pPr>
            <a:lvl4pPr marL="1600200" indent="-228600" eaLnBrk="0" hangingPunct="0">
              <a:defRPr sz="2400">
                <a:solidFill>
                  <a:schemeClr val="bg1"/>
                </a:solidFill>
                <a:latin typeface="Times New Roman" pitchFamily="18" charset="0"/>
                <a:ea typeface="DejaVu Sans" pitchFamily="32" charset="0"/>
                <a:cs typeface="DejaVu Sans" pitchFamily="32" charset="0"/>
              </a:defRPr>
            </a:lvl4pPr>
            <a:lvl5pPr marL="2057400" indent="-228600" eaLnBrk="0" hangingPunct="0">
              <a:defRPr sz="2400">
                <a:solidFill>
                  <a:schemeClr val="bg1"/>
                </a:solidFill>
                <a:latin typeface="Times New Roman" pitchFamily="18" charset="0"/>
                <a:ea typeface="DejaVu Sans" pitchFamily="32" charset="0"/>
                <a:cs typeface="DejaVu San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9pPr>
          </a:lstStyle>
          <a:p>
            <a:pPr defTabSz="913928" eaLnBrk="1" fontAlgn="auto" hangingPunct="1">
              <a:spcBef>
                <a:spcPts val="0"/>
              </a:spcBef>
              <a:spcAft>
                <a:spcPts val="0"/>
              </a:spcAft>
              <a:defRPr/>
            </a:pPr>
            <a:r>
              <a:rPr kumimoji="0" lang="en-US" sz="2000" kern="0" dirty="0" smtClean="0">
                <a:solidFill>
                  <a:srgbClr val="000000"/>
                </a:solidFill>
                <a:latin typeface="Arial"/>
              </a:rPr>
              <a:t>Primary (SO</a:t>
            </a:r>
            <a:r>
              <a:rPr kumimoji="0" lang="en-US" sz="2000" kern="0" baseline="-25000" dirty="0" smtClean="0">
                <a:solidFill>
                  <a:srgbClr val="000000"/>
                </a:solidFill>
                <a:latin typeface="Arial"/>
              </a:rPr>
              <a:t>2</a:t>
            </a:r>
            <a:r>
              <a:rPr kumimoji="0" lang="en-US" sz="2000" kern="0" dirty="0" smtClean="0">
                <a:solidFill>
                  <a:srgbClr val="000000"/>
                </a:solidFill>
                <a:latin typeface="Arial"/>
              </a:rPr>
              <a:t>)</a:t>
            </a:r>
            <a:endParaRPr kumimoji="0" lang="en-US" sz="2000" kern="0" dirty="0">
              <a:solidFill>
                <a:srgbClr val="000000"/>
              </a:solidFill>
              <a:latin typeface="Arial"/>
            </a:endParaRPr>
          </a:p>
        </p:txBody>
      </p:sp>
      <p:sp>
        <p:nvSpPr>
          <p:cNvPr id="23" name="11 CuadroTexto"/>
          <p:cNvSpPr txBox="1">
            <a:spLocks noChangeArrowheads="1"/>
          </p:cNvSpPr>
          <p:nvPr/>
        </p:nvSpPr>
        <p:spPr bwMode="auto">
          <a:xfrm>
            <a:off x="5166802" y="2276879"/>
            <a:ext cx="2125807" cy="41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3" tIns="45697" rIns="91393" bIns="45697">
            <a:spAutoFit/>
          </a:bodyPr>
          <a:lstStyle>
            <a:lvl1pPr eaLnBrk="0" hangingPunct="0">
              <a:defRPr sz="2400">
                <a:solidFill>
                  <a:schemeClr val="bg1"/>
                </a:solidFill>
                <a:latin typeface="Times New Roman" pitchFamily="18" charset="0"/>
                <a:ea typeface="DejaVu Sans" pitchFamily="32" charset="0"/>
                <a:cs typeface="DejaVu Sans" pitchFamily="32" charset="0"/>
              </a:defRPr>
            </a:lvl1pPr>
            <a:lvl2pPr marL="742950" indent="-285750" eaLnBrk="0" hangingPunct="0">
              <a:defRPr sz="2400">
                <a:solidFill>
                  <a:schemeClr val="bg1"/>
                </a:solidFill>
                <a:latin typeface="Times New Roman" pitchFamily="18" charset="0"/>
                <a:ea typeface="DejaVu Sans" pitchFamily="32" charset="0"/>
                <a:cs typeface="DejaVu Sans" pitchFamily="32" charset="0"/>
              </a:defRPr>
            </a:lvl2pPr>
            <a:lvl3pPr marL="1143000" indent="-228600" eaLnBrk="0" hangingPunct="0">
              <a:defRPr sz="2400">
                <a:solidFill>
                  <a:schemeClr val="bg1"/>
                </a:solidFill>
                <a:latin typeface="Times New Roman" pitchFamily="18" charset="0"/>
                <a:ea typeface="DejaVu Sans" pitchFamily="32" charset="0"/>
                <a:cs typeface="DejaVu Sans" pitchFamily="32" charset="0"/>
              </a:defRPr>
            </a:lvl3pPr>
            <a:lvl4pPr marL="1600200" indent="-228600" eaLnBrk="0" hangingPunct="0">
              <a:defRPr sz="2400">
                <a:solidFill>
                  <a:schemeClr val="bg1"/>
                </a:solidFill>
                <a:latin typeface="Times New Roman" pitchFamily="18" charset="0"/>
                <a:ea typeface="DejaVu Sans" pitchFamily="32" charset="0"/>
                <a:cs typeface="DejaVu Sans" pitchFamily="32" charset="0"/>
              </a:defRPr>
            </a:lvl4pPr>
            <a:lvl5pPr marL="2057400" indent="-228600" eaLnBrk="0" hangingPunct="0">
              <a:defRPr sz="2400">
                <a:solidFill>
                  <a:schemeClr val="bg1"/>
                </a:solidFill>
                <a:latin typeface="Times New Roman" pitchFamily="18" charset="0"/>
                <a:ea typeface="DejaVu Sans" pitchFamily="32" charset="0"/>
                <a:cs typeface="DejaVu San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9pPr>
          </a:lstStyle>
          <a:p>
            <a:pPr defTabSz="913928" eaLnBrk="1" fontAlgn="auto" hangingPunct="1">
              <a:spcBef>
                <a:spcPts val="0"/>
              </a:spcBef>
              <a:spcAft>
                <a:spcPts val="0"/>
              </a:spcAft>
              <a:defRPr/>
            </a:pPr>
            <a:r>
              <a:rPr kumimoji="0" lang="en-US" sz="2000" kern="0" dirty="0" smtClean="0">
                <a:solidFill>
                  <a:srgbClr val="000000"/>
                </a:solidFill>
                <a:latin typeface="Arial"/>
              </a:rPr>
              <a:t>Secondary (SO</a:t>
            </a:r>
            <a:r>
              <a:rPr kumimoji="0" lang="en-US" sz="2000" kern="0" baseline="-25000" dirty="0" smtClean="0">
                <a:solidFill>
                  <a:srgbClr val="000000"/>
                </a:solidFill>
                <a:latin typeface="Arial"/>
              </a:rPr>
              <a:t>4</a:t>
            </a:r>
            <a:r>
              <a:rPr kumimoji="0" lang="en-US" sz="2000" kern="0" dirty="0" smtClean="0">
                <a:solidFill>
                  <a:srgbClr val="000000"/>
                </a:solidFill>
                <a:latin typeface="Arial"/>
              </a:rPr>
              <a:t>)</a:t>
            </a:r>
            <a:endParaRPr kumimoji="0" lang="en-US" sz="2000" kern="0" dirty="0">
              <a:solidFill>
                <a:srgbClr val="000000"/>
              </a:solidFill>
              <a:latin typeface="Arial"/>
            </a:endParaRPr>
          </a:p>
        </p:txBody>
      </p:sp>
      <p:pic>
        <p:nvPicPr>
          <p:cNvPr id="2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3167" y="2625954"/>
            <a:ext cx="4374039" cy="2891289"/>
          </a:xfrm>
          <a:prstGeom prst="rect">
            <a:avLst/>
          </a:prstGeom>
          <a:noFill/>
          <a:ln w="9525">
            <a:noFill/>
            <a:miter lim="800000"/>
            <a:headEnd/>
            <a:tailEnd/>
          </a:ln>
          <a:effectLst/>
        </p:spPr>
      </p:pic>
      <p:pic>
        <p:nvPicPr>
          <p:cNvPr id="25"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821992" y="2733956"/>
            <a:ext cx="4228157" cy="2711268"/>
          </a:xfrm>
          <a:prstGeom prst="rect">
            <a:avLst/>
          </a:prstGeom>
          <a:noFill/>
          <a:ln w="9525">
            <a:noFill/>
            <a:miter lim="800000"/>
            <a:headEnd/>
            <a:tailEnd/>
          </a:ln>
          <a:effectLst/>
        </p:spPr>
      </p:pic>
      <p:pic>
        <p:nvPicPr>
          <p:cNvPr id="26"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46276" y="5877273"/>
            <a:ext cx="7486164" cy="720080"/>
          </a:xfrm>
          <a:prstGeom prst="rect">
            <a:avLst/>
          </a:prstGeom>
          <a:noFill/>
          <a:ln w="9525">
            <a:noFill/>
            <a:miter lim="800000"/>
            <a:headEnd/>
            <a:tailEnd/>
          </a:ln>
          <a:effectLst/>
        </p:spPr>
      </p:pic>
      <p:sp>
        <p:nvSpPr>
          <p:cNvPr id="27" name="13 Rectángulo"/>
          <p:cNvSpPr>
            <a:spLocks noChangeArrowheads="1"/>
          </p:cNvSpPr>
          <p:nvPr/>
        </p:nvSpPr>
        <p:spPr bwMode="auto">
          <a:xfrm>
            <a:off x="4421889" y="5507386"/>
            <a:ext cx="654250" cy="369285"/>
          </a:xfrm>
          <a:prstGeom prst="rect">
            <a:avLst/>
          </a:prstGeom>
          <a:noFill/>
          <a:ln w="9525">
            <a:noFill/>
            <a:miter lim="800000"/>
            <a:headEnd/>
            <a:tailEnd/>
          </a:ln>
        </p:spPr>
        <p:txBody>
          <a:bodyPr wrap="none" lIns="91393" tIns="45697" rIns="91393" bIns="45697">
            <a:spAutoFit/>
          </a:bodyPr>
          <a:lstStyle/>
          <a:p>
            <a:pPr defTabSz="913928" eaLnBrk="1" fontAlgn="auto" hangingPunct="1">
              <a:spcBef>
                <a:spcPts val="0"/>
              </a:spcBef>
              <a:spcAft>
                <a:spcPts val="0"/>
              </a:spcAft>
              <a:defRPr/>
            </a:pPr>
            <a:r>
              <a:rPr kumimoji="0" lang="en-US" sz="1800" kern="0" dirty="0">
                <a:solidFill>
                  <a:srgbClr val="000000"/>
                </a:solidFill>
                <a:latin typeface="Arial" charset="0"/>
              </a:rPr>
              <a:t>g/m</a:t>
            </a:r>
            <a:r>
              <a:rPr kumimoji="0" lang="en-US" sz="1800" kern="0" baseline="30000" dirty="0">
                <a:solidFill>
                  <a:srgbClr val="000000"/>
                </a:solidFill>
                <a:latin typeface="Arial" charset="0"/>
              </a:rPr>
              <a:t>3</a:t>
            </a:r>
            <a:endParaRPr kumimoji="0" lang="es-ES" sz="1800" kern="0" dirty="0">
              <a:solidFill>
                <a:sysClr val="windowText" lastClr="000000"/>
              </a:solidFill>
            </a:endParaRPr>
          </a:p>
        </p:txBody>
      </p:sp>
      <p:sp>
        <p:nvSpPr>
          <p:cNvPr id="12"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468319" y="620714"/>
            <a:ext cx="2263666"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_tradnl" sz="1800" dirty="0" err="1" smtClean="0">
                <a:solidFill>
                  <a:srgbClr val="C8C8C8"/>
                </a:solidFill>
                <a:latin typeface="Arial" charset="0"/>
              </a:rPr>
              <a:t>Pollutant</a:t>
            </a:r>
            <a:r>
              <a:rPr kumimoji="0" lang="es-ES_tradnl" sz="1800" dirty="0" smtClean="0">
                <a:solidFill>
                  <a:srgbClr val="C8C8C8"/>
                </a:solidFill>
                <a:latin typeface="Arial" charset="0"/>
              </a:rPr>
              <a:t> </a:t>
            </a:r>
            <a:r>
              <a:rPr kumimoji="0" lang="es-ES_tradnl" sz="1800" dirty="0" err="1" smtClean="0">
                <a:solidFill>
                  <a:srgbClr val="C8C8C8"/>
                </a:solidFill>
                <a:latin typeface="Arial" charset="0"/>
              </a:rPr>
              <a:t>isosurface</a:t>
            </a:r>
            <a:endParaRPr kumimoji="0" lang="es-ES_tradnl" sz="1800" dirty="0" smtClean="0">
              <a:solidFill>
                <a:srgbClr val="C8C8C8"/>
              </a:solidFill>
              <a:latin typeface="Arial" charset="0"/>
            </a:endParaRPr>
          </a:p>
        </p:txBody>
      </p:sp>
      <p:sp>
        <p:nvSpPr>
          <p:cNvPr id="15" name="14 CuadroTexto"/>
          <p:cNvSpPr txBox="1"/>
          <p:nvPr/>
        </p:nvSpPr>
        <p:spPr>
          <a:xfrm>
            <a:off x="323528" y="1815211"/>
            <a:ext cx="8820472" cy="415452"/>
          </a:xfrm>
          <a:prstGeom prst="rect">
            <a:avLst/>
          </a:prstGeom>
          <a:noFill/>
        </p:spPr>
        <p:txBody>
          <a:bodyPr wrap="square" lIns="91393" tIns="45697" rIns="91393" bIns="45697">
            <a:spAutoFit/>
          </a:bodyPr>
          <a:lstStyle/>
          <a:p>
            <a:pPr algn="ctr">
              <a:defRPr/>
            </a:pPr>
            <a:r>
              <a:rPr lang="en-US" sz="2000" dirty="0" err="1" smtClean="0">
                <a:solidFill>
                  <a:srgbClr val="000000"/>
                </a:solidFill>
                <a:latin typeface="Arial"/>
              </a:rPr>
              <a:t>Isosurface</a:t>
            </a:r>
            <a:r>
              <a:rPr lang="en-US" sz="2000" dirty="0" smtClean="0">
                <a:solidFill>
                  <a:srgbClr val="000000"/>
                </a:solidFill>
                <a:latin typeface="Arial"/>
              </a:rPr>
              <a:t> of 50 </a:t>
            </a:r>
            <a:r>
              <a:rPr lang="en-US" sz="2000" dirty="0" err="1" smtClean="0">
                <a:solidFill>
                  <a:srgbClr val="000000"/>
                </a:solidFill>
                <a:latin typeface="Arial"/>
              </a:rPr>
              <a:t>μg</a:t>
            </a:r>
            <a:r>
              <a:rPr lang="en-US" sz="2000" dirty="0" smtClean="0">
                <a:solidFill>
                  <a:srgbClr val="000000"/>
                </a:solidFill>
                <a:latin typeface="Arial"/>
              </a:rPr>
              <a:t>/m</a:t>
            </a:r>
            <a:r>
              <a:rPr lang="en-US" sz="2000" baseline="30000" dirty="0" smtClean="0">
                <a:solidFill>
                  <a:srgbClr val="000000"/>
                </a:solidFill>
                <a:latin typeface="Arial"/>
              </a:rPr>
              <a:t>3</a:t>
            </a:r>
            <a:r>
              <a:rPr lang="en-US" sz="2000" dirty="0" smtClean="0">
                <a:solidFill>
                  <a:srgbClr val="000000"/>
                </a:solidFill>
                <a:latin typeface="Arial"/>
              </a:rPr>
              <a:t> after 1000 seconds</a:t>
            </a:r>
            <a:endParaRPr lang="en-US" sz="2000" dirty="0">
              <a:solidFill>
                <a:srgbClr val="000000"/>
              </a:solidFill>
              <a:latin typeface="Arial"/>
            </a:endParaRPr>
          </a:p>
        </p:txBody>
      </p:sp>
      <p:sp>
        <p:nvSpPr>
          <p:cNvPr id="16" name="10 CuadroTexto"/>
          <p:cNvSpPr txBox="1">
            <a:spLocks noChangeArrowheads="1"/>
          </p:cNvSpPr>
          <p:nvPr/>
        </p:nvSpPr>
        <p:spPr bwMode="auto">
          <a:xfrm>
            <a:off x="1779397" y="5765201"/>
            <a:ext cx="1782765" cy="41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3" tIns="45697" rIns="91393" bIns="45697">
            <a:spAutoFit/>
          </a:bodyPr>
          <a:lstStyle>
            <a:lvl1pPr eaLnBrk="0" hangingPunct="0">
              <a:defRPr sz="2400">
                <a:solidFill>
                  <a:schemeClr val="bg1"/>
                </a:solidFill>
                <a:latin typeface="Times New Roman" pitchFamily="18" charset="0"/>
                <a:ea typeface="DejaVu Sans" pitchFamily="32" charset="0"/>
                <a:cs typeface="DejaVu Sans" pitchFamily="32" charset="0"/>
              </a:defRPr>
            </a:lvl1pPr>
            <a:lvl2pPr marL="742950" indent="-285750" eaLnBrk="0" hangingPunct="0">
              <a:defRPr sz="2400">
                <a:solidFill>
                  <a:schemeClr val="bg1"/>
                </a:solidFill>
                <a:latin typeface="Times New Roman" pitchFamily="18" charset="0"/>
                <a:ea typeface="DejaVu Sans" pitchFamily="32" charset="0"/>
                <a:cs typeface="DejaVu Sans" pitchFamily="32" charset="0"/>
              </a:defRPr>
            </a:lvl2pPr>
            <a:lvl3pPr marL="1143000" indent="-228600" eaLnBrk="0" hangingPunct="0">
              <a:defRPr sz="2400">
                <a:solidFill>
                  <a:schemeClr val="bg1"/>
                </a:solidFill>
                <a:latin typeface="Times New Roman" pitchFamily="18" charset="0"/>
                <a:ea typeface="DejaVu Sans" pitchFamily="32" charset="0"/>
                <a:cs typeface="DejaVu Sans" pitchFamily="32" charset="0"/>
              </a:defRPr>
            </a:lvl3pPr>
            <a:lvl4pPr marL="1600200" indent="-228600" eaLnBrk="0" hangingPunct="0">
              <a:defRPr sz="2400">
                <a:solidFill>
                  <a:schemeClr val="bg1"/>
                </a:solidFill>
                <a:latin typeface="Times New Roman" pitchFamily="18" charset="0"/>
                <a:ea typeface="DejaVu Sans" pitchFamily="32" charset="0"/>
                <a:cs typeface="DejaVu Sans" pitchFamily="32" charset="0"/>
              </a:defRPr>
            </a:lvl4pPr>
            <a:lvl5pPr marL="2057400" indent="-228600" eaLnBrk="0" hangingPunct="0">
              <a:defRPr sz="2400">
                <a:solidFill>
                  <a:schemeClr val="bg1"/>
                </a:solidFill>
                <a:latin typeface="Times New Roman" pitchFamily="18" charset="0"/>
                <a:ea typeface="DejaVu Sans" pitchFamily="32" charset="0"/>
                <a:cs typeface="DejaVu San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9pPr>
          </a:lstStyle>
          <a:p>
            <a:pPr eaLnBrk="1" hangingPunct="1"/>
            <a:r>
              <a:rPr lang="en-US" sz="2000" dirty="0" smtClean="0">
                <a:solidFill>
                  <a:srgbClr val="000000"/>
                </a:solidFill>
                <a:latin typeface="Arial"/>
              </a:rPr>
              <a:t>Primary (SO</a:t>
            </a:r>
            <a:r>
              <a:rPr lang="en-US" sz="2000" baseline="-25000" dirty="0" smtClean="0">
                <a:solidFill>
                  <a:srgbClr val="000000"/>
                </a:solidFill>
                <a:latin typeface="Arial"/>
              </a:rPr>
              <a:t>2</a:t>
            </a:r>
            <a:r>
              <a:rPr lang="en-US" sz="2000" dirty="0" smtClean="0">
                <a:solidFill>
                  <a:srgbClr val="000000"/>
                </a:solidFill>
                <a:latin typeface="Arial"/>
              </a:rPr>
              <a:t>)</a:t>
            </a:r>
            <a:endParaRPr lang="en-US" sz="2000" dirty="0">
              <a:solidFill>
                <a:srgbClr val="000000"/>
              </a:solidFill>
              <a:latin typeface="Arial"/>
            </a:endParaRPr>
          </a:p>
        </p:txBody>
      </p:sp>
      <p:sp>
        <p:nvSpPr>
          <p:cNvPr id="17" name="11 CuadroTexto"/>
          <p:cNvSpPr txBox="1">
            <a:spLocks noChangeArrowheads="1"/>
          </p:cNvSpPr>
          <p:nvPr/>
        </p:nvSpPr>
        <p:spPr bwMode="auto">
          <a:xfrm>
            <a:off x="6051362" y="5765201"/>
            <a:ext cx="2125807" cy="41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3" tIns="45697" rIns="91393" bIns="45697">
            <a:spAutoFit/>
          </a:bodyPr>
          <a:lstStyle>
            <a:lvl1pPr eaLnBrk="0" hangingPunct="0">
              <a:defRPr sz="2400">
                <a:solidFill>
                  <a:schemeClr val="bg1"/>
                </a:solidFill>
                <a:latin typeface="Times New Roman" pitchFamily="18" charset="0"/>
                <a:ea typeface="DejaVu Sans" pitchFamily="32" charset="0"/>
                <a:cs typeface="DejaVu Sans" pitchFamily="32" charset="0"/>
              </a:defRPr>
            </a:lvl1pPr>
            <a:lvl2pPr marL="742950" indent="-285750" eaLnBrk="0" hangingPunct="0">
              <a:defRPr sz="2400">
                <a:solidFill>
                  <a:schemeClr val="bg1"/>
                </a:solidFill>
                <a:latin typeface="Times New Roman" pitchFamily="18" charset="0"/>
                <a:ea typeface="DejaVu Sans" pitchFamily="32" charset="0"/>
                <a:cs typeface="DejaVu Sans" pitchFamily="32" charset="0"/>
              </a:defRPr>
            </a:lvl2pPr>
            <a:lvl3pPr marL="1143000" indent="-228600" eaLnBrk="0" hangingPunct="0">
              <a:defRPr sz="2400">
                <a:solidFill>
                  <a:schemeClr val="bg1"/>
                </a:solidFill>
                <a:latin typeface="Times New Roman" pitchFamily="18" charset="0"/>
                <a:ea typeface="DejaVu Sans" pitchFamily="32" charset="0"/>
                <a:cs typeface="DejaVu Sans" pitchFamily="32" charset="0"/>
              </a:defRPr>
            </a:lvl3pPr>
            <a:lvl4pPr marL="1600200" indent="-228600" eaLnBrk="0" hangingPunct="0">
              <a:defRPr sz="2400">
                <a:solidFill>
                  <a:schemeClr val="bg1"/>
                </a:solidFill>
                <a:latin typeface="Times New Roman" pitchFamily="18" charset="0"/>
                <a:ea typeface="DejaVu Sans" pitchFamily="32" charset="0"/>
                <a:cs typeface="DejaVu Sans" pitchFamily="32" charset="0"/>
              </a:defRPr>
            </a:lvl4pPr>
            <a:lvl5pPr marL="2057400" indent="-228600" eaLnBrk="0" hangingPunct="0">
              <a:defRPr sz="2400">
                <a:solidFill>
                  <a:schemeClr val="bg1"/>
                </a:solidFill>
                <a:latin typeface="Times New Roman" pitchFamily="18" charset="0"/>
                <a:ea typeface="DejaVu Sans" pitchFamily="32" charset="0"/>
                <a:cs typeface="DejaVu Sans" pitchFamily="32" charset="0"/>
              </a:defRPr>
            </a:lvl5pPr>
            <a:lvl6pPr marL="25146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6pPr>
            <a:lvl7pPr marL="29718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7pPr>
            <a:lvl8pPr marL="34290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8pPr>
            <a:lvl9pPr marL="3886200" indent="-228600" defTabSz="449263"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DejaVu Sans" pitchFamily="32" charset="0"/>
                <a:cs typeface="DejaVu Sans" pitchFamily="32" charset="0"/>
              </a:defRPr>
            </a:lvl9pPr>
          </a:lstStyle>
          <a:p>
            <a:pPr eaLnBrk="1" hangingPunct="1"/>
            <a:r>
              <a:rPr lang="en-US" sz="2000" dirty="0" smtClean="0">
                <a:solidFill>
                  <a:srgbClr val="000000"/>
                </a:solidFill>
                <a:latin typeface="Arial"/>
              </a:rPr>
              <a:t>Secondary (SO</a:t>
            </a:r>
            <a:r>
              <a:rPr lang="en-US" sz="2000" baseline="-25000" dirty="0" smtClean="0">
                <a:solidFill>
                  <a:srgbClr val="000000"/>
                </a:solidFill>
                <a:latin typeface="Arial"/>
              </a:rPr>
              <a:t>4</a:t>
            </a:r>
            <a:r>
              <a:rPr lang="en-US" sz="2000" dirty="0" smtClean="0">
                <a:solidFill>
                  <a:srgbClr val="000000"/>
                </a:solidFill>
                <a:latin typeface="Arial"/>
              </a:rPr>
              <a:t>)</a:t>
            </a:r>
            <a:endParaRPr lang="en-US" sz="2000" dirty="0">
              <a:solidFill>
                <a:srgbClr val="000000"/>
              </a:solidFill>
              <a:latin typeface="Arial"/>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5297" y="2708920"/>
            <a:ext cx="4283521" cy="2719104"/>
          </a:xfrm>
          <a:prstGeom prst="rect">
            <a:avLst/>
          </a:prstGeom>
          <a:noFill/>
          <a:ln w="9525">
            <a:noFill/>
            <a:miter lim="800000"/>
            <a:headEnd/>
            <a:tailEnd/>
          </a:ln>
          <a:effectLst/>
        </p:spPr>
      </p:pic>
      <p:pic>
        <p:nvPicPr>
          <p:cNvPr id="19"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88024" y="2780928"/>
            <a:ext cx="4248472" cy="2656142"/>
          </a:xfrm>
          <a:prstGeom prst="rect">
            <a:avLst/>
          </a:prstGeom>
          <a:noFill/>
          <a:ln w="9525">
            <a:noFill/>
            <a:miter lim="800000"/>
            <a:headEnd/>
            <a:tailEnd/>
          </a:ln>
          <a:effectLst/>
        </p:spPr>
      </p:pic>
      <p:sp>
        <p:nvSpPr>
          <p:cNvPr id="10"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0" y="0"/>
            <a:ext cx="9903263" cy="1292952"/>
          </a:xfrm>
          <a:prstGeom prst="rect">
            <a:avLst/>
          </a:prstGeom>
          <a:solidFill>
            <a:srgbClr val="002E67"/>
          </a:solidFill>
          <a:ln w="9360">
            <a:noFill/>
          </a:ln>
        </p:spPr>
      </p:sp>
      <p:sp>
        <p:nvSpPr>
          <p:cNvPr id="423" name="Line 2"/>
          <p:cNvSpPr/>
          <p:nvPr/>
        </p:nvSpPr>
        <p:spPr>
          <a:xfrm>
            <a:off x="0" y="1318686"/>
            <a:ext cx="9905032" cy="2613"/>
          </a:xfrm>
          <a:prstGeom prst="line">
            <a:avLst/>
          </a:prstGeom>
          <a:ln w="9360">
            <a:solidFill>
              <a:srgbClr val="000000"/>
            </a:solidFill>
            <a:round/>
          </a:ln>
        </p:spPr>
      </p:sp>
      <p:sp>
        <p:nvSpPr>
          <p:cNvPr id="424" name="CustomShape 3"/>
          <p:cNvSpPr/>
          <p:nvPr/>
        </p:nvSpPr>
        <p:spPr>
          <a:xfrm>
            <a:off x="0" y="6706109"/>
            <a:ext cx="9903263" cy="149903"/>
          </a:xfrm>
          <a:prstGeom prst="rect">
            <a:avLst/>
          </a:prstGeom>
          <a:solidFill>
            <a:srgbClr val="525E66"/>
          </a:solidFill>
          <a:ln w="9360">
            <a:noFill/>
          </a:ln>
        </p:spPr>
      </p:sp>
      <p:sp>
        <p:nvSpPr>
          <p:cNvPr id="427" name="TextShape 5"/>
          <p:cNvSpPr txBox="1"/>
          <p:nvPr/>
        </p:nvSpPr>
        <p:spPr>
          <a:xfrm>
            <a:off x="424516" y="2066544"/>
            <a:ext cx="9063782" cy="3496056"/>
          </a:xfrm>
          <a:prstGeom prst="rect">
            <a:avLst/>
          </a:prstGeom>
        </p:spPr>
        <p:txBody>
          <a:bodyPr wrap="none" lIns="85503" tIns="42752" rIns="85503" bIns="42752"/>
          <a:lstStyle/>
          <a:p>
            <a:pPr marL="355600" indent="-355600" algn="l" defTabSz="868708" eaLnBrk="1" fontAlgn="auto" hangingPunct="1">
              <a:spcBef>
                <a:spcPts val="0"/>
              </a:spcBef>
              <a:spcAft>
                <a:spcPts val="0"/>
              </a:spcAft>
              <a:buSzPct val="100000"/>
              <a:buFont typeface="Wingdings" pitchFamily="2" charset="2"/>
              <a:buChar char="q"/>
              <a:tabLst>
                <a:tab pos="355600" algn="l"/>
              </a:tabLst>
            </a:pPr>
            <a:r>
              <a:rPr kumimoji="0" lang="en-US" sz="2300" dirty="0">
                <a:solidFill>
                  <a:prstClr val="black"/>
                </a:solidFill>
                <a:latin typeface="Arial"/>
              </a:rPr>
              <a:t>The </a:t>
            </a:r>
            <a:r>
              <a:rPr kumimoji="0" lang="en-US" sz="2300" dirty="0" smtClean="0">
                <a:solidFill>
                  <a:prstClr val="black"/>
                </a:solidFill>
                <a:latin typeface="Arial"/>
              </a:rPr>
              <a:t>proposed approach is </a:t>
            </a:r>
            <a:r>
              <a:rPr kumimoji="0" lang="en-US" sz="2300" dirty="0">
                <a:solidFill>
                  <a:prstClr val="black"/>
                </a:solidFill>
                <a:latin typeface="Arial"/>
              </a:rPr>
              <a:t>suitable for forecasting the wind </a:t>
            </a:r>
            <a:r>
              <a:rPr kumimoji="0" lang="en-US" sz="2300" dirty="0" smtClean="0">
                <a:solidFill>
                  <a:prstClr val="black"/>
                </a:solidFill>
                <a:latin typeface="Arial"/>
              </a:rPr>
              <a:t>field</a:t>
            </a:r>
          </a:p>
          <a:p>
            <a:pPr marL="355600" indent="-355600" algn="l" defTabSz="868708" eaLnBrk="1" fontAlgn="auto" hangingPunct="1">
              <a:spcBef>
                <a:spcPts val="0"/>
              </a:spcBef>
              <a:spcAft>
                <a:spcPts val="0"/>
              </a:spcAft>
              <a:buSzPct val="100000"/>
              <a:tabLst>
                <a:tab pos="355600" algn="l"/>
              </a:tabLst>
            </a:pPr>
            <a:r>
              <a:rPr kumimoji="0" lang="en-US" sz="2300" dirty="0" smtClean="0">
                <a:solidFill>
                  <a:prstClr val="black"/>
                </a:solidFill>
                <a:latin typeface="Arial"/>
              </a:rPr>
              <a:t>     in </a:t>
            </a:r>
            <a:r>
              <a:rPr kumimoji="0" lang="en-US" sz="2300" dirty="0">
                <a:solidFill>
                  <a:prstClr val="black"/>
                </a:solidFill>
                <a:latin typeface="Arial"/>
              </a:rPr>
              <a:t>complex </a:t>
            </a:r>
            <a:r>
              <a:rPr kumimoji="0" lang="en-US" sz="2300" dirty="0" smtClean="0">
                <a:solidFill>
                  <a:prstClr val="black"/>
                </a:solidFill>
                <a:latin typeface="Arial"/>
              </a:rPr>
              <a:t>terrain</a:t>
            </a: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tabLst>
                <a:tab pos="355600" algn="l"/>
              </a:tabLst>
            </a:pP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buFont typeface="Wingdings" pitchFamily="2" charset="2"/>
              <a:buChar char="q"/>
              <a:tabLst>
                <a:tab pos="355600" algn="l"/>
              </a:tabLst>
            </a:pPr>
            <a:r>
              <a:rPr kumimoji="0" lang="en-US" sz="2300" dirty="0">
                <a:solidFill>
                  <a:prstClr val="black"/>
                </a:solidFill>
                <a:latin typeface="Arial"/>
              </a:rPr>
              <a:t>Genetic algorithms are crucial to solve the problem</a:t>
            </a: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buFont typeface="Wingdings" pitchFamily="2" charset="2"/>
              <a:buChar char="q"/>
              <a:tabLst>
                <a:tab pos="355600" algn="l"/>
              </a:tabLst>
            </a:pP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buFont typeface="Wingdings" pitchFamily="2" charset="2"/>
              <a:buChar char="q"/>
              <a:tabLst>
                <a:tab pos="355600" algn="l"/>
              </a:tabLst>
            </a:pPr>
            <a:r>
              <a:rPr kumimoji="0" lang="en-US" sz="2300" dirty="0">
                <a:solidFill>
                  <a:prstClr val="black"/>
                </a:solidFill>
                <a:latin typeface="Arial"/>
              </a:rPr>
              <a:t>Wind fields can be used in other areas of interest in earth </a:t>
            </a:r>
            <a:r>
              <a:rPr kumimoji="0" lang="en-US" sz="2300" dirty="0" smtClean="0">
                <a:solidFill>
                  <a:prstClr val="black"/>
                </a:solidFill>
                <a:latin typeface="Arial"/>
              </a:rPr>
              <a:t>sciences</a:t>
            </a:r>
          </a:p>
          <a:p>
            <a:pPr marL="355600" indent="-355600" algn="l" defTabSz="868708" eaLnBrk="1" fontAlgn="auto" hangingPunct="1">
              <a:spcBef>
                <a:spcPts val="0"/>
              </a:spcBef>
              <a:spcAft>
                <a:spcPts val="0"/>
              </a:spcAft>
              <a:buSzPct val="100000"/>
              <a:tabLst>
                <a:tab pos="355600" algn="l"/>
              </a:tabLst>
            </a:pPr>
            <a:r>
              <a:rPr kumimoji="0" lang="en-US" sz="2300" dirty="0" smtClean="0">
                <a:solidFill>
                  <a:prstClr val="black"/>
                </a:solidFill>
                <a:latin typeface="Arial"/>
              </a:rPr>
              <a:t>     e.g</a:t>
            </a:r>
            <a:r>
              <a:rPr kumimoji="0" lang="en-US" sz="2300" dirty="0">
                <a:solidFill>
                  <a:prstClr val="black"/>
                </a:solidFill>
                <a:latin typeface="Arial"/>
              </a:rPr>
              <a:t>. Air Quality</a:t>
            </a:r>
            <a:endParaRPr kumimoji="0" sz="1700" dirty="0">
              <a:solidFill>
                <a:prstClr val="black"/>
              </a:solidFill>
              <a:latin typeface="Arial"/>
            </a:endParaRPr>
          </a:p>
          <a:p>
            <a:pPr marL="355600" indent="-355600" algn="l" defTabSz="868708" eaLnBrk="1" fontAlgn="auto" hangingPunct="1">
              <a:spcBef>
                <a:spcPts val="0"/>
              </a:spcBef>
              <a:spcAft>
                <a:spcPts val="0"/>
              </a:spcAft>
              <a:buSzPct val="100000"/>
              <a:tabLst>
                <a:tab pos="355600" algn="l"/>
              </a:tabLst>
            </a:pPr>
            <a:endParaRPr kumimoji="0" sz="1700" dirty="0">
              <a:solidFill>
                <a:prstClr val="black"/>
              </a:solidFill>
              <a:latin typeface="Arial"/>
            </a:endParaRPr>
          </a:p>
        </p:txBody>
      </p:sp>
      <p:pic>
        <p:nvPicPr>
          <p:cNvPr id="8" name="Picture 5"/>
          <p:cNvPicPr/>
          <p:nvPr/>
        </p:nvPicPr>
        <p:blipFill>
          <a:blip r:embed="rId2" cstate="print"/>
          <a:stretch>
            <a:fillRect/>
          </a:stretch>
        </p:blipFill>
        <p:spPr>
          <a:xfrm>
            <a:off x="8423564" y="152399"/>
            <a:ext cx="1363311" cy="1018838"/>
          </a:xfrm>
          <a:prstGeom prst="rect">
            <a:avLst/>
          </a:prstGeom>
          <a:ln w="9360">
            <a:noFill/>
          </a:ln>
        </p:spPr>
      </p:pic>
      <p:sp>
        <p:nvSpPr>
          <p:cNvPr id="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Final Comments</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187214"/>
            <a:ext cx="9906000" cy="663852"/>
          </a:xfrm>
          <a:prstGeom prst="rect">
            <a:avLst/>
          </a:prstGeom>
          <a:noFill/>
          <a:ln w="57150" algn="ctr">
            <a:noFill/>
            <a:miter lim="800000"/>
            <a:headEnd/>
            <a:tailEnd/>
          </a:ln>
        </p:spPr>
        <p:txBody>
          <a:bodyPr lIns="89953" tIns="46776" rIns="89953" bIns="46776"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741502"/>
            <a:ext cx="9848850" cy="892506"/>
          </a:xfrm>
          <a:prstGeom prst="rect">
            <a:avLst/>
          </a:prstGeom>
          <a:noFill/>
          <a:ln w="57150">
            <a:noFill/>
            <a:miter lim="800000"/>
            <a:headEnd/>
            <a:tailEnd/>
          </a:ln>
        </p:spPr>
        <p:txBody>
          <a:bodyPr lIns="91393" tIns="45697" rIns="91393" bIns="45697" anchor="ctr">
            <a:spAutoFit/>
          </a:bodyPr>
          <a:lstStyle/>
          <a:p>
            <a:r>
              <a:rPr lang="en-US" sz="2600" b="1" dirty="0" smtClean="0">
                <a:solidFill>
                  <a:srgbClr val="FFFFFF"/>
                </a:solidFill>
                <a:latin typeface="Trebuchet MS" pitchFamily="34" charset="0"/>
              </a:rPr>
              <a:t>Three-dimensional simulation of wind fields and </a:t>
            </a:r>
          </a:p>
          <a:p>
            <a:r>
              <a:rPr lang="en-US" sz="2600" b="1" dirty="0" smtClean="0">
                <a:solidFill>
                  <a:srgbClr val="FFFFFF"/>
                </a:solidFill>
                <a:latin typeface="Trebuchet MS" pitchFamily="34" charset="0"/>
              </a:rPr>
              <a:t>air pollution over complex terrain</a:t>
            </a:r>
            <a:endParaRPr lang="en-US" sz="2600" b="1" dirty="0">
              <a:solidFill>
                <a:srgbClr val="FFFFFF"/>
              </a:solidFill>
              <a:latin typeface="Trebuchet MS" pitchFamily="34" charset="0"/>
            </a:endParaRPr>
          </a:p>
        </p:txBody>
      </p:sp>
      <p:sp>
        <p:nvSpPr>
          <p:cNvPr id="19460" name="Rectangle 12"/>
          <p:cNvSpPr>
            <a:spLocks noChangeArrowheads="1"/>
          </p:cNvSpPr>
          <p:nvPr/>
        </p:nvSpPr>
        <p:spPr bwMode="auto">
          <a:xfrm>
            <a:off x="-6351" y="5496213"/>
            <a:ext cx="9906000" cy="648463"/>
          </a:xfrm>
          <a:prstGeom prst="rect">
            <a:avLst/>
          </a:prstGeom>
          <a:noFill/>
          <a:ln w="57150" algn="ctr">
            <a:noFill/>
            <a:miter lim="800000"/>
            <a:headEnd/>
            <a:tailEnd/>
          </a:ln>
        </p:spPr>
        <p:txBody>
          <a:bodyPr lIns="89953" tIns="46776" rIns="89953" bIns="46776"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573992"/>
            <a:ext cx="9906000" cy="584729"/>
          </a:xfrm>
          <a:prstGeom prst="rect">
            <a:avLst/>
          </a:prstGeom>
          <a:noFill/>
          <a:ln w="57150">
            <a:noFill/>
            <a:miter lim="800000"/>
            <a:headEnd/>
            <a:tailEnd/>
          </a:ln>
        </p:spPr>
        <p:txBody>
          <a:bodyPr wrap="square" lIns="91393" tIns="45697" rIns="91393" bIns="45697" anchor="ctr">
            <a:spAutoFit/>
          </a:bodyPr>
          <a:lstStyle/>
          <a:p>
            <a:pPr marL="342900" indent="-342900"/>
            <a:r>
              <a:rPr lang="en-US" sz="1600" dirty="0" smtClean="0">
                <a:solidFill>
                  <a:srgbClr val="000000"/>
                </a:solidFill>
                <a:latin typeface="Trebuchet MS" pitchFamily="34" charset="0"/>
              </a:rPr>
              <a:t>A. Oliver</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E. Rodríguez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 </a:t>
            </a:r>
            <a:r>
              <a:rPr lang="en-US" sz="1600" dirty="0" err="1" smtClean="0">
                <a:solidFill>
                  <a:srgbClr val="000000"/>
                </a:solidFill>
                <a:latin typeface="Trebuchet MS" pitchFamily="34" charset="0"/>
              </a:rPr>
              <a:t>Ramírez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J.I. </a:t>
            </a:r>
            <a:r>
              <a:rPr lang="en-US" sz="1600" dirty="0" err="1" smtClean="0">
                <a:solidFill>
                  <a:srgbClr val="000000"/>
                </a:solidFill>
                <a:latin typeface="Trebuchet MS" pitchFamily="34" charset="0"/>
              </a:rPr>
              <a:t>López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M. </a:t>
            </a:r>
            <a:r>
              <a:rPr lang="en-US" sz="1600" dirty="0" err="1" smtClean="0">
                <a:solidFill>
                  <a:srgbClr val="000000"/>
                </a:solidFill>
                <a:latin typeface="Trebuchet MS" pitchFamily="34" charset="0"/>
              </a:rPr>
              <a:t>Brovka</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J.M. Escobar</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J.M. Cascón</a:t>
            </a:r>
            <a:r>
              <a:rPr lang="en-US" sz="1600" baseline="30000" dirty="0" smtClean="0">
                <a:solidFill>
                  <a:srgbClr val="000000"/>
                </a:solidFill>
                <a:latin typeface="Trebuchet MS" pitchFamily="34" charset="0"/>
              </a:rPr>
              <a:t>(2)</a:t>
            </a:r>
            <a:r>
              <a:rPr lang="en-US" sz="1600" dirty="0" smtClean="0">
                <a:solidFill>
                  <a:srgbClr val="000000"/>
                </a:solidFill>
                <a:latin typeface="Trebuchet MS" pitchFamily="34" charset="0"/>
              </a:rPr>
              <a:t>, </a:t>
            </a:r>
          </a:p>
          <a:p>
            <a:pPr marL="342900" indent="-342900"/>
            <a:r>
              <a:rPr lang="en-US" sz="1600" dirty="0" smtClean="0">
                <a:solidFill>
                  <a:srgbClr val="000000"/>
                </a:solidFill>
                <a:latin typeface="Trebuchet MS" pitchFamily="34" charset="0"/>
              </a:rPr>
              <a:t>F. </a:t>
            </a:r>
            <a:r>
              <a:rPr lang="en-US" sz="1600" dirty="0" err="1" smtClean="0">
                <a:solidFill>
                  <a:srgbClr val="000000"/>
                </a:solidFill>
                <a:latin typeface="Trebuchet MS" pitchFamily="34" charset="0"/>
              </a:rPr>
              <a:t>Díaz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G.V. Socorro</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G. Montero</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and R. Montenegro</a:t>
            </a:r>
            <a:r>
              <a:rPr lang="en-US" sz="1600" baseline="30000" dirty="0" smtClean="0">
                <a:solidFill>
                  <a:srgbClr val="000000"/>
                </a:solidFill>
                <a:latin typeface="Trebuchet MS" pitchFamily="34" charset="0"/>
              </a:rPr>
              <a:t>(1)*</a:t>
            </a:r>
            <a:endParaRPr lang="es-ES" sz="16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30" y="4071004"/>
            <a:ext cx="7451387" cy="843261"/>
          </a:xfrm>
          <a:prstGeom prst="rect">
            <a:avLst/>
          </a:prstGeom>
          <a:noFill/>
          <a:ln w="57150">
            <a:noFill/>
            <a:miter lim="800000"/>
            <a:headEnd/>
            <a:tailEnd/>
          </a:ln>
        </p:spPr>
        <p:txBody>
          <a:bodyPr wrap="square" lIns="91393" tIns="45697" rIns="91393" bIns="45697"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smtClean="0">
                <a:solidFill>
                  <a:srgbClr val="010000"/>
                </a:solidFill>
                <a:latin typeface="Trebuchet MS" pitchFamily="34" charset="0"/>
              </a:rPr>
              <a:t>Department of Economics and History of Economics, University of Salamanca, </a:t>
            </a:r>
            <a:r>
              <a:rPr lang="en-US" sz="1400" dirty="0">
                <a:solidFill>
                  <a:srgbClr val="010000"/>
                </a:solidFill>
                <a:latin typeface="Trebuchet MS" pitchFamily="34" charset="0"/>
              </a:rPr>
              <a:t>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761742"/>
            <a:ext cx="9906000" cy="754006"/>
          </a:xfrm>
          <a:prstGeom prst="rect">
            <a:avLst/>
          </a:prstGeom>
          <a:noFill/>
          <a:ln w="57150">
            <a:noFill/>
            <a:miter lim="800000"/>
            <a:headEnd/>
            <a:tailEnd/>
          </a:ln>
        </p:spPr>
        <p:txBody>
          <a:bodyPr lIns="91393" tIns="45697" rIns="91393" bIns="45697" anchor="ctr">
            <a:spAutoFit/>
          </a:bodyPr>
          <a:lstStyle/>
          <a:p>
            <a:pPr>
              <a:spcBef>
                <a:spcPct val="20000"/>
              </a:spcBef>
            </a:pPr>
            <a:r>
              <a:rPr lang="en-US" sz="1900" b="1" dirty="0" smtClean="0">
                <a:solidFill>
                  <a:srgbClr val="010000"/>
                </a:solidFill>
                <a:latin typeface="Arial" charset="0"/>
              </a:rPr>
              <a:t>CEID Annual Seminar 2014, LUT, Lappeenranta University of Technology, </a:t>
            </a:r>
          </a:p>
          <a:p>
            <a:pPr>
              <a:spcBef>
                <a:spcPct val="20000"/>
              </a:spcBef>
            </a:pPr>
            <a:r>
              <a:rPr lang="en-US" sz="1900" b="1" dirty="0" smtClean="0">
                <a:solidFill>
                  <a:srgbClr val="010000"/>
                </a:solidFill>
                <a:latin typeface="Arial" charset="0"/>
              </a:rPr>
              <a:t>27</a:t>
            </a:r>
            <a:r>
              <a:rPr lang="en-US" sz="1900" b="1" baseline="30000" dirty="0" smtClean="0">
                <a:solidFill>
                  <a:srgbClr val="010000"/>
                </a:solidFill>
                <a:latin typeface="Arial" charset="0"/>
              </a:rPr>
              <a:t>th</a:t>
            </a:r>
            <a:r>
              <a:rPr lang="en-US" sz="1900" b="1" dirty="0" smtClean="0">
                <a:solidFill>
                  <a:srgbClr val="010000"/>
                </a:solidFill>
                <a:latin typeface="Arial" charset="0"/>
              </a:rPr>
              <a:t> May, 2014, Lappeenranta, Finland</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4" y="-207956"/>
            <a:ext cx="10107613" cy="7232651"/>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47" name="Rectangle 6"/>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48" name="Rectangle 8"/>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49" name="Rectangle 10"/>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50" name="Rectangle 12"/>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51" name="Rectangle 14"/>
          <p:cNvSpPr>
            <a:spLocks noChangeArrowheads="1"/>
          </p:cNvSpPr>
          <p:nvPr/>
        </p:nvSpPr>
        <p:spPr bwMode="auto">
          <a:xfrm>
            <a:off x="4860696" y="-353920"/>
            <a:ext cx="184635" cy="707840"/>
          </a:xfrm>
          <a:prstGeom prst="rect">
            <a:avLst/>
          </a:prstGeom>
          <a:noFill/>
          <a:ln w="9525">
            <a:noFill/>
            <a:miter lim="800000"/>
            <a:headEnd/>
            <a:tailEnd/>
          </a:ln>
        </p:spPr>
        <p:txBody>
          <a:bodyPr wrap="none" lIns="91393" tIns="45697" rIns="91393" bIns="45697" anchor="ctr">
            <a:spAutoFit/>
          </a:bodyPr>
          <a:lstStyle/>
          <a:p>
            <a:endParaRPr lang="es-ES"/>
          </a:p>
        </p:txBody>
      </p:sp>
      <p:sp>
        <p:nvSpPr>
          <p:cNvPr id="57352" name="Rectangle 7"/>
          <p:cNvSpPr>
            <a:spLocks noChangeArrowheads="1"/>
          </p:cNvSpPr>
          <p:nvPr/>
        </p:nvSpPr>
        <p:spPr bwMode="auto">
          <a:xfrm>
            <a:off x="468344" y="620714"/>
            <a:ext cx="4211314"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a:solidFill>
                  <a:srgbClr val="C8C8C8"/>
                </a:solidFill>
                <a:latin typeface="Arial" charset="0"/>
              </a:rPr>
              <a:t>Automatic Construction of the Meccano</a:t>
            </a:r>
            <a:endParaRPr kumimoji="0" lang="en-US" sz="1800" i="1" dirty="0">
              <a:solidFill>
                <a:srgbClr val="C8C8C8"/>
              </a:solidFill>
              <a:latin typeface="Arial" charset="0"/>
            </a:endParaRPr>
          </a:p>
        </p:txBody>
      </p:sp>
      <p:sp>
        <p:nvSpPr>
          <p:cNvPr id="57354"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Final Comments and Future Works</a:t>
            </a:r>
          </a:p>
        </p:txBody>
      </p:sp>
      <p:pic>
        <p:nvPicPr>
          <p:cNvPr id="211971" name="Picture 3" descr="C:\Documents and Settings\Rafa\Mis documentos\CopiaNuevaJunio2013PortatilRAFA\CONFERENCIAS\Roundtable13\MarinaEscobar\FotoJuegoMecano2.JPG"/>
          <p:cNvPicPr>
            <a:picLocks noChangeAspect="1" noChangeArrowheads="1"/>
          </p:cNvPicPr>
          <p:nvPr/>
        </p:nvPicPr>
        <p:blipFill>
          <a:blip r:embed="rId2" cstate="print"/>
          <a:srcRect l="3207" t="1920" r="3242" b="12834"/>
          <a:stretch>
            <a:fillRect/>
          </a:stretch>
        </p:blipFill>
        <p:spPr bwMode="auto">
          <a:xfrm>
            <a:off x="1673160" y="1468883"/>
            <a:ext cx="6450858" cy="4091687"/>
          </a:xfrm>
          <a:prstGeom prst="rect">
            <a:avLst/>
          </a:prstGeom>
          <a:noFill/>
        </p:spPr>
      </p:pic>
      <p:pic>
        <p:nvPicPr>
          <p:cNvPr id="12" name="Imagen 7" descr="arma_cube_kossasky.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873441" y="4917702"/>
            <a:ext cx="1794431" cy="1711698"/>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2" descr="C:\Documents and Settings\Rafa\Escritorio\cubeIgea.png"/>
          <p:cNvPicPr>
            <a:picLocks noChangeAspect="1" noChangeArrowheads="1"/>
          </p:cNvPicPr>
          <p:nvPr/>
        </p:nvPicPr>
        <p:blipFill>
          <a:blip r:embed="rId3" cstate="print">
            <a:clrChange>
              <a:clrFrom>
                <a:srgbClr val="52576E"/>
              </a:clrFrom>
              <a:clrTo>
                <a:srgbClr val="52576E">
                  <a:alpha val="0"/>
                </a:srgbClr>
              </a:clrTo>
            </a:clrChange>
          </a:blip>
          <a:srcRect l="14898" t="4920" r="14442" b="5420"/>
          <a:stretch>
            <a:fillRect/>
          </a:stretch>
        </p:blipFill>
        <p:spPr bwMode="auto">
          <a:xfrm>
            <a:off x="328168" y="1145502"/>
            <a:ext cx="4474946" cy="4461468"/>
          </a:xfrm>
          <a:prstGeom prst="rect">
            <a:avLst/>
          </a:prstGeom>
          <a:noFill/>
        </p:spPr>
      </p:pic>
      <p:pic>
        <p:nvPicPr>
          <p:cNvPr id="216067" name="Picture 3" descr="C:\Documents and Settings\Rafa\Escritorio\fisicoIgea.png"/>
          <p:cNvPicPr>
            <a:picLocks noChangeAspect="1" noChangeArrowheads="1"/>
          </p:cNvPicPr>
          <p:nvPr/>
        </p:nvPicPr>
        <p:blipFill>
          <a:blip r:embed="rId4" cstate="print">
            <a:clrChange>
              <a:clrFrom>
                <a:srgbClr val="52576E"/>
              </a:clrFrom>
              <a:clrTo>
                <a:srgbClr val="52576E">
                  <a:alpha val="0"/>
                </a:srgbClr>
              </a:clrTo>
            </a:clrChange>
          </a:blip>
          <a:srcRect l="20940" t="6539" r="23181"/>
          <a:stretch>
            <a:fillRect/>
          </a:stretch>
        </p:blipFill>
        <p:spPr bwMode="auto">
          <a:xfrm>
            <a:off x="5225134" y="511399"/>
            <a:ext cx="4280600" cy="5625419"/>
          </a:xfrm>
          <a:prstGeom prst="rect">
            <a:avLst/>
          </a:prstGeom>
          <a:noFill/>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465164" y="620714"/>
            <a:ext cx="6096446"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lang="en-US" sz="1800" dirty="0" smtClean="0">
                <a:solidFill>
                  <a:srgbClr val="C8C8C8"/>
                </a:solidFill>
                <a:latin typeface="Arial" charset="0"/>
              </a:rPr>
              <a:t>Application in </a:t>
            </a:r>
            <a:r>
              <a:rPr lang="en-US" sz="1800" dirty="0" err="1" smtClean="0">
                <a:solidFill>
                  <a:srgbClr val="C8C8C8"/>
                </a:solidFill>
                <a:latin typeface="Arial" charset="0"/>
              </a:rPr>
              <a:t>Igea</a:t>
            </a:r>
            <a:r>
              <a:rPr lang="en-US" sz="1800" dirty="0" smtClean="0">
                <a:solidFill>
                  <a:srgbClr val="C8C8C8"/>
                </a:solidFill>
                <a:latin typeface="Arial" charset="0"/>
              </a:rPr>
              <a:t>: Poisson problem </a:t>
            </a:r>
            <a:r>
              <a:rPr lang="en-US" sz="1800" dirty="0">
                <a:solidFill>
                  <a:srgbClr val="C8C8C8"/>
                </a:solidFill>
                <a:latin typeface="Arial" charset="0"/>
              </a:rPr>
              <a:t>with a central source</a:t>
            </a:r>
          </a:p>
        </p:txBody>
      </p:sp>
      <p:sp>
        <p:nvSpPr>
          <p:cNvPr id="45059"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lIns="91393" tIns="45697" rIns="91393" bIns="45697"/>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Refinement</a:t>
            </a:r>
          </a:p>
        </p:txBody>
      </p:sp>
      <p:pic>
        <p:nvPicPr>
          <p:cNvPr id="45060" name="Imagen 2" descr="Igea_300dpi(vista total).jpg"/>
          <p:cNvPicPr>
            <a:picLocks noChangeAspect="1"/>
          </p:cNvPicPr>
          <p:nvPr/>
        </p:nvPicPr>
        <p:blipFill>
          <a:blip r:embed="rId3" cstate="print"/>
          <a:srcRect l="17366" t="7671" r="11200" b="9285"/>
          <a:stretch>
            <a:fillRect/>
          </a:stretch>
        </p:blipFill>
        <p:spPr bwMode="auto">
          <a:xfrm>
            <a:off x="6832602" y="1790700"/>
            <a:ext cx="2997200" cy="4330700"/>
          </a:xfrm>
          <a:prstGeom prst="rect">
            <a:avLst/>
          </a:prstGeom>
          <a:noFill/>
          <a:ln w="9525">
            <a:noFill/>
            <a:miter lim="800000"/>
            <a:headEnd/>
            <a:tailEnd/>
          </a:ln>
        </p:spPr>
      </p:pic>
      <p:grpSp>
        <p:nvGrpSpPr>
          <p:cNvPr id="45061" name="8 Grupo"/>
          <p:cNvGrpSpPr>
            <a:grpSpLocks/>
          </p:cNvGrpSpPr>
          <p:nvPr/>
        </p:nvGrpSpPr>
        <p:grpSpPr bwMode="auto">
          <a:xfrm>
            <a:off x="101601" y="3606801"/>
            <a:ext cx="1893888" cy="787400"/>
            <a:chOff x="431800" y="3292475"/>
            <a:chExt cx="1741488" cy="728663"/>
          </a:xfrm>
        </p:grpSpPr>
        <p:pic>
          <p:nvPicPr>
            <p:cNvPr id="45067" name="Picture 9"/>
            <p:cNvPicPr>
              <a:picLocks noChangeAspect="1" noChangeArrowheads="1"/>
            </p:cNvPicPr>
            <p:nvPr/>
          </p:nvPicPr>
          <p:blipFill>
            <a:blip r:embed="rId4" cstate="print"/>
            <a:srcRect/>
            <a:stretch>
              <a:fillRect/>
            </a:stretch>
          </p:blipFill>
          <p:spPr bwMode="auto">
            <a:xfrm>
              <a:off x="431800" y="3292475"/>
              <a:ext cx="1741488" cy="728663"/>
            </a:xfrm>
            <a:prstGeom prst="rect">
              <a:avLst/>
            </a:prstGeom>
            <a:noFill/>
            <a:ln w="57150" algn="ctr">
              <a:noFill/>
              <a:miter lim="800000"/>
              <a:headEnd/>
              <a:tailEnd/>
            </a:ln>
          </p:spPr>
        </p:pic>
        <p:pic>
          <p:nvPicPr>
            <p:cNvPr id="45068" name="Picture 8"/>
            <p:cNvPicPr>
              <a:picLocks noChangeAspect="1" noChangeArrowheads="1"/>
            </p:cNvPicPr>
            <p:nvPr/>
          </p:nvPicPr>
          <p:blipFill>
            <a:blip r:embed="rId5" cstate="print"/>
            <a:srcRect/>
            <a:stretch>
              <a:fillRect/>
            </a:stretch>
          </p:blipFill>
          <p:spPr bwMode="auto">
            <a:xfrm>
              <a:off x="1050876" y="3306469"/>
              <a:ext cx="933463" cy="557671"/>
            </a:xfrm>
            <a:prstGeom prst="rect">
              <a:avLst/>
            </a:prstGeom>
            <a:noFill/>
            <a:ln w="57150" algn="ctr">
              <a:noFill/>
              <a:miter lim="800000"/>
              <a:headEnd/>
              <a:tailEnd/>
            </a:ln>
          </p:spPr>
        </p:pic>
      </p:grpSp>
      <p:sp>
        <p:nvSpPr>
          <p:cNvPr id="45062" name="Text Box 10"/>
          <p:cNvSpPr txBox="1">
            <a:spLocks noChangeArrowheads="1"/>
          </p:cNvSpPr>
          <p:nvPr/>
        </p:nvSpPr>
        <p:spPr bwMode="auto">
          <a:xfrm>
            <a:off x="15875" y="3108327"/>
            <a:ext cx="2063750" cy="369285"/>
          </a:xfrm>
          <a:prstGeom prst="rect">
            <a:avLst/>
          </a:prstGeom>
          <a:solidFill>
            <a:srgbClr val="FFFFFF"/>
          </a:solidFill>
          <a:ln w="57150" algn="ctr">
            <a:noFill/>
            <a:miter lim="800000"/>
            <a:headEnd/>
            <a:tailEnd/>
          </a:ln>
        </p:spPr>
        <p:txBody>
          <a:bodyPr lIns="91393" tIns="45697" rIns="91393" bIns="45697">
            <a:spAutoFit/>
          </a:bodyPr>
          <a:lstStyle/>
          <a:p>
            <a:r>
              <a:rPr lang="en-US" sz="1800" dirty="0">
                <a:solidFill>
                  <a:srgbClr val="000000"/>
                </a:solidFill>
                <a:latin typeface="Trebuchet MS" pitchFamily="34" charset="0"/>
              </a:rPr>
              <a:t>Exact solution:</a:t>
            </a:r>
          </a:p>
        </p:txBody>
      </p:sp>
      <p:sp>
        <p:nvSpPr>
          <p:cNvPr id="45063" name="Text Box 10"/>
          <p:cNvSpPr txBox="1">
            <a:spLocks noChangeArrowheads="1"/>
          </p:cNvSpPr>
          <p:nvPr/>
        </p:nvSpPr>
        <p:spPr bwMode="auto">
          <a:xfrm>
            <a:off x="3114677" y="6296033"/>
            <a:ext cx="2738438" cy="400063"/>
          </a:xfrm>
          <a:prstGeom prst="rect">
            <a:avLst/>
          </a:prstGeom>
          <a:solidFill>
            <a:srgbClr val="FFFFFF"/>
          </a:solidFill>
          <a:ln w="57150" algn="ctr">
            <a:noFill/>
            <a:miter lim="800000"/>
            <a:headEnd/>
            <a:tailEnd/>
          </a:ln>
        </p:spPr>
        <p:txBody>
          <a:bodyPr lIns="91393" tIns="45697" rIns="91393" bIns="45697">
            <a:spAutoFit/>
          </a:bodyPr>
          <a:lstStyle/>
          <a:p>
            <a:r>
              <a:rPr lang="en-US" sz="2000" dirty="0">
                <a:solidFill>
                  <a:srgbClr val="000000"/>
                </a:solidFill>
                <a:latin typeface="Trebuchet MS" pitchFamily="34" charset="0"/>
              </a:rPr>
              <a:t>T-mesh</a:t>
            </a:r>
          </a:p>
        </p:txBody>
      </p:sp>
      <p:sp>
        <p:nvSpPr>
          <p:cNvPr id="45064" name="Text Box 10"/>
          <p:cNvSpPr txBox="1">
            <a:spLocks noChangeArrowheads="1"/>
          </p:cNvSpPr>
          <p:nvPr/>
        </p:nvSpPr>
        <p:spPr bwMode="auto">
          <a:xfrm>
            <a:off x="7126299" y="6281744"/>
            <a:ext cx="2738437" cy="415452"/>
          </a:xfrm>
          <a:prstGeom prst="rect">
            <a:avLst/>
          </a:prstGeom>
          <a:solidFill>
            <a:srgbClr val="FFFFFF"/>
          </a:solidFill>
          <a:ln w="57150" algn="ctr">
            <a:noFill/>
            <a:miter lim="800000"/>
            <a:headEnd/>
            <a:tailEnd/>
          </a:ln>
        </p:spPr>
        <p:txBody>
          <a:bodyPr lIns="91393" tIns="45697" rIns="91393" bIns="45697">
            <a:spAutoFit/>
          </a:bodyPr>
          <a:lstStyle/>
          <a:p>
            <a:r>
              <a:rPr lang="en-US" sz="2000" dirty="0">
                <a:solidFill>
                  <a:srgbClr val="000000"/>
                </a:solidFill>
                <a:latin typeface="Trebuchet MS" pitchFamily="34" charset="0"/>
              </a:rPr>
              <a:t>T-</a:t>
            </a:r>
            <a:r>
              <a:rPr lang="en-US" sz="2000" dirty="0" err="1">
                <a:solidFill>
                  <a:srgbClr val="000000"/>
                </a:solidFill>
                <a:latin typeface="Trebuchet MS" pitchFamily="34" charset="0"/>
              </a:rPr>
              <a:t>spline</a:t>
            </a:r>
            <a:endParaRPr lang="en-US" sz="2000" dirty="0">
              <a:solidFill>
                <a:srgbClr val="000000"/>
              </a:solidFill>
              <a:latin typeface="Trebuchet MS" pitchFamily="34" charset="0"/>
            </a:endParaRPr>
          </a:p>
        </p:txBody>
      </p:sp>
      <p:pic>
        <p:nvPicPr>
          <p:cNvPr id="45065" name="Picture 13"/>
          <p:cNvPicPr>
            <a:picLocks noChangeAspect="1" noChangeArrowheads="1"/>
          </p:cNvPicPr>
          <p:nvPr/>
        </p:nvPicPr>
        <p:blipFill>
          <a:blip r:embed="rId6" cstate="print"/>
          <a:srcRect/>
          <a:stretch>
            <a:fillRect/>
          </a:stretch>
        </p:blipFill>
        <p:spPr bwMode="auto">
          <a:xfrm>
            <a:off x="241300" y="1422400"/>
            <a:ext cx="4337050" cy="1265238"/>
          </a:xfrm>
          <a:prstGeom prst="rect">
            <a:avLst/>
          </a:prstGeom>
          <a:noFill/>
          <a:ln w="57150" algn="ctr">
            <a:noFill/>
            <a:miter lim="800000"/>
            <a:headEnd/>
            <a:tailEnd/>
          </a:ln>
        </p:spPr>
      </p:pic>
      <p:pic>
        <p:nvPicPr>
          <p:cNvPr id="45066" name="Imagen 7" descr="Igea_300dpi(vista total param).jpg"/>
          <p:cNvPicPr>
            <a:picLocks noChangeAspect="1"/>
          </p:cNvPicPr>
          <p:nvPr/>
        </p:nvPicPr>
        <p:blipFill>
          <a:blip r:embed="rId7" cstate="print"/>
          <a:srcRect/>
          <a:stretch>
            <a:fillRect/>
          </a:stretch>
        </p:blipFill>
        <p:spPr bwMode="auto">
          <a:xfrm>
            <a:off x="2160594" y="2093913"/>
            <a:ext cx="4002087" cy="4011612"/>
          </a:xfrm>
          <a:prstGeom prst="rect">
            <a:avLst/>
          </a:prstGeom>
          <a:noFill/>
          <a:ln w="9525">
            <a:noFill/>
            <a:miter lim="800000"/>
            <a:headEnd/>
            <a:tailEnd/>
          </a:ln>
        </p:spPr>
      </p:pic>
      <p:sp>
        <p:nvSpPr>
          <p:cNvPr id="15" name="14 Flecha derecha"/>
          <p:cNvSpPr/>
          <p:nvPr/>
        </p:nvSpPr>
        <p:spPr>
          <a:xfrm>
            <a:off x="5575302" y="6464311"/>
            <a:ext cx="2019300" cy="152409"/>
          </a:xfrm>
          <a:prstGeom prst="rightArrow">
            <a:avLst/>
          </a:prstGeom>
          <a:solidFill>
            <a:schemeClr val="tx1"/>
          </a:solidFill>
          <a:ln w="25400" cap="flat" cmpd="sng" algn="ctr">
            <a:solidFill>
              <a:schemeClr val="tx1"/>
            </a:solidFill>
            <a:prstDash val="solid"/>
          </a:ln>
          <a:effectLst/>
        </p:spPr>
        <p:txBody>
          <a:bodyPr lIns="91393" tIns="45697" rIns="91393" bIns="45697" rtlCol="0" anchor="ctr"/>
          <a:lstStyle/>
          <a:p>
            <a:pPr defTabSz="913928" eaLnBrk="1" fontAlgn="auto" hangingPunct="1">
              <a:spcBef>
                <a:spcPts val="0"/>
              </a:spcBef>
              <a:spcAft>
                <a:spcPts val="0"/>
              </a:spcAft>
              <a:defRPr/>
            </a:pPr>
            <a:endParaRPr kumimoji="0" lang="es-ES" sz="1800" kern="0" dirty="0">
              <a:solidFill>
                <a:srgbClr val="FFFFFF"/>
              </a:solidFill>
              <a:latin typeface="Trebuchet MS"/>
            </a:endParaRPr>
          </a:p>
        </p:txBody>
      </p:sp>
      <p:pic>
        <p:nvPicPr>
          <p:cNvPr id="16385" name="Picture 1"/>
          <p:cNvPicPr>
            <a:picLocks noChangeAspect="1" noChangeArrowheads="1"/>
          </p:cNvPicPr>
          <p:nvPr/>
        </p:nvPicPr>
        <p:blipFill>
          <a:blip r:embed="rId8" cstate="print"/>
          <a:srcRect/>
          <a:stretch>
            <a:fillRect/>
          </a:stretch>
        </p:blipFill>
        <p:spPr bwMode="auto">
          <a:xfrm>
            <a:off x="6235317" y="6079252"/>
            <a:ext cx="687346" cy="3378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465145" y="620714"/>
            <a:ext cx="3822490"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Solution</a:t>
            </a:r>
          </a:p>
        </p:txBody>
      </p:sp>
      <p:sp>
        <p:nvSpPr>
          <p:cNvPr id="47107"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lIns="91393" tIns="45697" rIns="91393" bIns="45697"/>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Refinement</a:t>
            </a:r>
          </a:p>
        </p:txBody>
      </p:sp>
      <p:pic>
        <p:nvPicPr>
          <p:cNvPr id="47108" name="Imagen 17" descr="Igea_300dpi(1x).jpg"/>
          <p:cNvPicPr>
            <a:picLocks noChangeAspect="1"/>
          </p:cNvPicPr>
          <p:nvPr/>
        </p:nvPicPr>
        <p:blipFill>
          <a:blip r:embed="rId3" cstate="print"/>
          <a:srcRect/>
          <a:stretch>
            <a:fillRect/>
          </a:stretch>
        </p:blipFill>
        <p:spPr bwMode="auto">
          <a:xfrm>
            <a:off x="292104" y="1444627"/>
            <a:ext cx="5106988" cy="5221288"/>
          </a:xfrm>
          <a:prstGeom prst="rect">
            <a:avLst/>
          </a:prstGeom>
          <a:noFill/>
          <a:ln w="9525">
            <a:noFill/>
            <a:miter lim="800000"/>
            <a:headEnd/>
            <a:tailEnd/>
          </a:ln>
        </p:spPr>
      </p:pic>
      <p:pic>
        <p:nvPicPr>
          <p:cNvPr id="47109" name="Imagen 18" descr="Igea_300dpi(1z).jpg"/>
          <p:cNvPicPr>
            <a:picLocks noChangeAspect="1"/>
          </p:cNvPicPr>
          <p:nvPr/>
        </p:nvPicPr>
        <p:blipFill>
          <a:blip r:embed="rId4" cstate="print"/>
          <a:srcRect/>
          <a:stretch>
            <a:fillRect/>
          </a:stretch>
        </p:blipFill>
        <p:spPr bwMode="auto">
          <a:xfrm>
            <a:off x="6002341" y="1460507"/>
            <a:ext cx="3584575" cy="5122863"/>
          </a:xfrm>
          <a:prstGeom prst="rect">
            <a:avLst/>
          </a:prstGeom>
          <a:noFill/>
          <a:ln w="9525">
            <a:noFill/>
            <a:miter lim="800000"/>
            <a:headEnd/>
            <a:tailEnd/>
          </a:ln>
        </p:spPr>
      </p:pic>
      <p:sp>
        <p:nvSpPr>
          <p:cNvPr id="47110" name="Text Box 10"/>
          <p:cNvSpPr txBox="1">
            <a:spLocks noChangeArrowheads="1"/>
          </p:cNvSpPr>
          <p:nvPr/>
        </p:nvSpPr>
        <p:spPr bwMode="auto">
          <a:xfrm>
            <a:off x="4002116" y="5945214"/>
            <a:ext cx="2370137" cy="646284"/>
          </a:xfrm>
          <a:prstGeom prst="rect">
            <a:avLst/>
          </a:prstGeom>
          <a:solidFill>
            <a:srgbClr val="FFFFFF"/>
          </a:solidFill>
          <a:ln w="57150" algn="ctr">
            <a:noFill/>
            <a:miter lim="800000"/>
            <a:headEnd/>
            <a:tailEnd/>
          </a:ln>
        </p:spPr>
        <p:txBody>
          <a:bodyPr lIns="91393" tIns="45697" rIns="91393" bIns="45697">
            <a:spAutoFit/>
          </a:bodyPr>
          <a:lstStyle/>
          <a:p>
            <a:r>
              <a:rPr lang="en-US" sz="1800" dirty="0">
                <a:solidFill>
                  <a:srgbClr val="0070C0"/>
                </a:solidFill>
                <a:latin typeface="Trebuchet MS" pitchFamily="34" charset="0"/>
              </a:rPr>
              <a:t>Initial T-mesh</a:t>
            </a:r>
          </a:p>
          <a:p>
            <a:r>
              <a:rPr lang="en-US" sz="1800" dirty="0">
                <a:solidFill>
                  <a:srgbClr val="0070C0"/>
                </a:solidFill>
                <a:latin typeface="Trebuchet MS" pitchFamily="34" charset="0"/>
              </a:rPr>
              <a:t>5692 cells, 9304 DOF</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4546" name="Picture 2" descr="C:\Documents and Settings\Rafa\Mis documentos\CopiaNuevaEnero2014PortatilRAFA\PUBLICACIONES\Articulos\ECMInewsletter2014\octree_images\img05.png"/>
          <p:cNvPicPr>
            <a:picLocks noChangeAspect="1" noChangeArrowheads="1"/>
          </p:cNvPicPr>
          <p:nvPr/>
        </p:nvPicPr>
        <p:blipFill>
          <a:blip r:embed="rId2" cstate="print"/>
          <a:srcRect/>
          <a:stretch>
            <a:fillRect/>
          </a:stretch>
        </p:blipFill>
        <p:spPr bwMode="auto">
          <a:xfrm>
            <a:off x="560437" y="1411175"/>
            <a:ext cx="8865676" cy="5214692"/>
          </a:xfrm>
          <a:prstGeom prst="rect">
            <a:avLst/>
          </a:prstGeom>
          <a:noFill/>
        </p:spPr>
      </p:pic>
      <p:sp>
        <p:nvSpPr>
          <p:cNvPr id="11" name="Rectangle 7"/>
          <p:cNvSpPr>
            <a:spLocks noChangeArrowheads="1"/>
          </p:cNvSpPr>
          <p:nvPr/>
        </p:nvSpPr>
        <p:spPr bwMode="auto">
          <a:xfrm>
            <a:off x="483759" y="620713"/>
            <a:ext cx="283923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err="1" smtClean="0">
                <a:solidFill>
                  <a:srgbClr val="C8C8C8"/>
                </a:solidFill>
                <a:latin typeface="Arial" charset="0"/>
              </a:rPr>
              <a:t>Petrosoft</a:t>
            </a:r>
            <a:r>
              <a:rPr kumimoji="0" lang="en-US" sz="1800" dirty="0" smtClean="0">
                <a:solidFill>
                  <a:srgbClr val="C8C8C8"/>
                </a:solidFill>
                <a:latin typeface="Arial" charset="0"/>
              </a:rPr>
              <a:t> Project (México)</a:t>
            </a:r>
          </a:p>
        </p:txBody>
      </p:sp>
      <p:sp>
        <p:nvSpPr>
          <p:cNvPr id="12"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dirty="0" err="1" smtClean="0">
                <a:solidFill>
                  <a:srgbClr val="C8C8C8"/>
                </a:solidFill>
                <a:latin typeface="Arial" charset="0"/>
              </a:rPr>
              <a:t>Octree</a:t>
            </a:r>
            <a:r>
              <a:rPr kumimoji="0" lang="en-US" sz="2400" dirty="0" smtClean="0">
                <a:solidFill>
                  <a:srgbClr val="C8C8C8"/>
                </a:solidFill>
                <a:latin typeface="Arial" charset="0"/>
              </a:rPr>
              <a:t> Approximation of an Oil Field</a:t>
            </a:r>
            <a:endParaRPr kumimoji="0" lang="en-US" sz="2400" b="1" dirty="0">
              <a:solidFill>
                <a:srgbClr val="FFFFFF"/>
              </a:solidFill>
              <a:latin typeface="Trebuchet MS"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lIns="91393" tIns="45697" rIns="91393" bIns="45697"/>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Refinement</a:t>
            </a:r>
          </a:p>
        </p:txBody>
      </p:sp>
      <p:pic>
        <p:nvPicPr>
          <p:cNvPr id="48131" name="Imagen 1" descr="Igea_300dpi(3x).jpg"/>
          <p:cNvPicPr>
            <a:picLocks noChangeAspect="1"/>
          </p:cNvPicPr>
          <p:nvPr/>
        </p:nvPicPr>
        <p:blipFill>
          <a:blip r:embed="rId3" cstate="print"/>
          <a:srcRect/>
          <a:stretch>
            <a:fillRect/>
          </a:stretch>
        </p:blipFill>
        <p:spPr bwMode="auto">
          <a:xfrm>
            <a:off x="336553" y="1428750"/>
            <a:ext cx="5105400" cy="5221288"/>
          </a:xfrm>
          <a:prstGeom prst="rect">
            <a:avLst/>
          </a:prstGeom>
          <a:noFill/>
          <a:ln w="9525">
            <a:noFill/>
            <a:miter lim="800000"/>
            <a:headEnd/>
            <a:tailEnd/>
          </a:ln>
        </p:spPr>
      </p:pic>
      <p:pic>
        <p:nvPicPr>
          <p:cNvPr id="48132" name="Imagen 2" descr="Igea_300dpi(3z).jpg"/>
          <p:cNvPicPr>
            <a:picLocks noChangeAspect="1"/>
          </p:cNvPicPr>
          <p:nvPr/>
        </p:nvPicPr>
        <p:blipFill>
          <a:blip r:embed="rId4" cstate="print"/>
          <a:srcRect/>
          <a:stretch>
            <a:fillRect/>
          </a:stretch>
        </p:blipFill>
        <p:spPr bwMode="auto">
          <a:xfrm>
            <a:off x="5881689" y="1400177"/>
            <a:ext cx="3681412" cy="5259388"/>
          </a:xfrm>
          <a:prstGeom prst="rect">
            <a:avLst/>
          </a:prstGeom>
          <a:noFill/>
          <a:ln w="9525">
            <a:noFill/>
            <a:miter lim="800000"/>
            <a:headEnd/>
            <a:tailEnd/>
          </a:ln>
        </p:spPr>
      </p:pic>
      <p:sp>
        <p:nvSpPr>
          <p:cNvPr id="48133" name="Rectangle 3"/>
          <p:cNvSpPr>
            <a:spLocks noChangeArrowheads="1"/>
          </p:cNvSpPr>
          <p:nvPr/>
        </p:nvSpPr>
        <p:spPr bwMode="auto">
          <a:xfrm>
            <a:off x="465145" y="620714"/>
            <a:ext cx="3822490"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a:t>
            </a:r>
            <a:r>
              <a:rPr lang="en-US" sz="1800" dirty="0" smtClean="0">
                <a:solidFill>
                  <a:srgbClr val="C8C8C8"/>
                </a:solidFill>
                <a:latin typeface="Arial" charset="0"/>
              </a:rPr>
              <a:t>Solution</a:t>
            </a:r>
            <a:endParaRPr lang="en-US" sz="1800" dirty="0">
              <a:solidFill>
                <a:srgbClr val="C8C8C8"/>
              </a:solidFill>
              <a:latin typeface="Arial" charset="0"/>
            </a:endParaRPr>
          </a:p>
        </p:txBody>
      </p:sp>
      <p:sp>
        <p:nvSpPr>
          <p:cNvPr id="48134" name="Text Box 10"/>
          <p:cNvSpPr txBox="1">
            <a:spLocks noChangeArrowheads="1"/>
          </p:cNvSpPr>
          <p:nvPr/>
        </p:nvSpPr>
        <p:spPr bwMode="auto">
          <a:xfrm>
            <a:off x="4002116" y="5945235"/>
            <a:ext cx="2370137" cy="646284"/>
          </a:xfrm>
          <a:prstGeom prst="rect">
            <a:avLst/>
          </a:prstGeom>
          <a:solidFill>
            <a:srgbClr val="FFFFFF"/>
          </a:solidFill>
          <a:ln w="57150" algn="ctr">
            <a:noFill/>
            <a:miter lim="800000"/>
            <a:headEnd/>
            <a:tailEnd/>
          </a:ln>
        </p:spPr>
        <p:txBody>
          <a:bodyPr lIns="91393" tIns="45697" rIns="91393" bIns="45697">
            <a:spAutoFit/>
          </a:bodyPr>
          <a:lstStyle/>
          <a:p>
            <a:r>
              <a:rPr lang="en-US" sz="1800" dirty="0">
                <a:solidFill>
                  <a:srgbClr val="0070C0"/>
                </a:solidFill>
                <a:latin typeface="Trebuchet MS" pitchFamily="34" charset="0"/>
              </a:rPr>
              <a:t>2</a:t>
            </a:r>
            <a:r>
              <a:rPr lang="en-US" sz="1800" baseline="30000" dirty="0">
                <a:solidFill>
                  <a:srgbClr val="0070C0"/>
                </a:solidFill>
                <a:latin typeface="Trebuchet MS" pitchFamily="34" charset="0"/>
              </a:rPr>
              <a:t>nd</a:t>
            </a:r>
            <a:r>
              <a:rPr lang="en-US" sz="1800" dirty="0">
                <a:solidFill>
                  <a:srgbClr val="0070C0"/>
                </a:solidFill>
                <a:latin typeface="Trebuchet MS" pitchFamily="34" charset="0"/>
              </a:rPr>
              <a:t> local refinement</a:t>
            </a:r>
          </a:p>
          <a:p>
            <a:r>
              <a:rPr lang="en-US" sz="1800" dirty="0">
                <a:solidFill>
                  <a:srgbClr val="0070C0"/>
                </a:solidFill>
                <a:latin typeface="Trebuchet MS" pitchFamily="34" charset="0"/>
              </a:rPr>
              <a:t>6021 cells, 9807 DOF</a:t>
            </a:r>
          </a:p>
        </p:txBody>
      </p:sp>
      <p:grpSp>
        <p:nvGrpSpPr>
          <p:cNvPr id="13" name="12 Grupo"/>
          <p:cNvGrpSpPr/>
          <p:nvPr/>
        </p:nvGrpSpPr>
        <p:grpSpPr>
          <a:xfrm>
            <a:off x="4753294" y="795529"/>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68313" y="115888"/>
            <a:ext cx="7724776" cy="576262"/>
          </a:xfrm>
          <a:prstGeom prst="rect">
            <a:avLst/>
          </a:prstGeom>
          <a:noFill/>
          <a:ln w="9525">
            <a:noFill/>
            <a:miter lim="800000"/>
            <a:headEnd/>
            <a:tailEnd/>
          </a:ln>
        </p:spPr>
        <p:txBody>
          <a:bodyPr wrap="none" lIns="91393" tIns="45697" rIns="91393" bIns="45697"/>
          <a:lstStyle/>
          <a:p>
            <a:pPr algn="l"/>
            <a:r>
              <a:rPr lang="en-US" sz="2400" b="1" dirty="0">
                <a:solidFill>
                  <a:srgbClr val="FFFFFF"/>
                </a:solidFill>
                <a:latin typeface="Trebuchet MS" pitchFamily="34" charset="0"/>
              </a:rPr>
              <a:t>Adaptive </a:t>
            </a:r>
            <a:r>
              <a:rPr lang="en-US" sz="2400" b="1" dirty="0" err="1">
                <a:solidFill>
                  <a:srgbClr val="FFFFFF"/>
                </a:solidFill>
                <a:latin typeface="Trebuchet MS" pitchFamily="34" charset="0"/>
              </a:rPr>
              <a:t>Isogeometric</a:t>
            </a:r>
            <a:r>
              <a:rPr lang="en-US" sz="2400" b="1" dirty="0">
                <a:solidFill>
                  <a:srgbClr val="FFFFFF"/>
                </a:solidFill>
                <a:latin typeface="Trebuchet MS" pitchFamily="34" charset="0"/>
              </a:rPr>
              <a:t> Refinement</a:t>
            </a:r>
          </a:p>
        </p:txBody>
      </p:sp>
      <p:pic>
        <p:nvPicPr>
          <p:cNvPr id="49155" name="Imagen 1" descr="Igea2_300dpi(6x).jpg"/>
          <p:cNvPicPr>
            <a:picLocks noChangeAspect="1"/>
          </p:cNvPicPr>
          <p:nvPr/>
        </p:nvPicPr>
        <p:blipFill>
          <a:blip r:embed="rId3" cstate="print"/>
          <a:srcRect/>
          <a:stretch>
            <a:fillRect/>
          </a:stretch>
        </p:blipFill>
        <p:spPr bwMode="auto">
          <a:xfrm>
            <a:off x="350848" y="1455752"/>
            <a:ext cx="5106987" cy="5222875"/>
          </a:xfrm>
          <a:prstGeom prst="rect">
            <a:avLst/>
          </a:prstGeom>
          <a:noFill/>
          <a:ln w="9525">
            <a:noFill/>
            <a:miter lim="800000"/>
            <a:headEnd/>
            <a:tailEnd/>
          </a:ln>
        </p:spPr>
      </p:pic>
      <p:pic>
        <p:nvPicPr>
          <p:cNvPr id="49156" name="Imagen 2" descr="Igea_300dpi(6z).jpg"/>
          <p:cNvPicPr>
            <a:picLocks noChangeAspect="1"/>
          </p:cNvPicPr>
          <p:nvPr/>
        </p:nvPicPr>
        <p:blipFill>
          <a:blip r:embed="rId4" cstate="print"/>
          <a:srcRect/>
          <a:stretch>
            <a:fillRect/>
          </a:stretch>
        </p:blipFill>
        <p:spPr bwMode="auto">
          <a:xfrm>
            <a:off x="5910263" y="1431926"/>
            <a:ext cx="3676650" cy="5253038"/>
          </a:xfrm>
          <a:prstGeom prst="rect">
            <a:avLst/>
          </a:prstGeom>
          <a:noFill/>
          <a:ln w="9525">
            <a:noFill/>
            <a:miter lim="800000"/>
            <a:headEnd/>
            <a:tailEnd/>
          </a:ln>
        </p:spPr>
      </p:pic>
      <p:sp>
        <p:nvSpPr>
          <p:cNvPr id="49157" name="Rectangle 3"/>
          <p:cNvSpPr>
            <a:spLocks noChangeArrowheads="1"/>
          </p:cNvSpPr>
          <p:nvPr/>
        </p:nvSpPr>
        <p:spPr bwMode="auto">
          <a:xfrm>
            <a:off x="465145" y="620714"/>
            <a:ext cx="3822490"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lang="en-US" sz="1800" dirty="0" err="1">
                <a:solidFill>
                  <a:srgbClr val="C8C8C8"/>
                </a:solidFill>
                <a:latin typeface="Arial" charset="0"/>
              </a:rPr>
              <a:t>Igea</a:t>
            </a:r>
            <a:r>
              <a:rPr lang="en-US" sz="1800" dirty="0">
                <a:solidFill>
                  <a:srgbClr val="C8C8C8"/>
                </a:solidFill>
                <a:latin typeface="Arial" charset="0"/>
              </a:rPr>
              <a:t>: T-</a:t>
            </a:r>
            <a:r>
              <a:rPr lang="en-US" sz="1800" dirty="0" err="1">
                <a:solidFill>
                  <a:srgbClr val="C8C8C8"/>
                </a:solidFill>
                <a:latin typeface="Arial" charset="0"/>
              </a:rPr>
              <a:t>spline</a:t>
            </a:r>
            <a:r>
              <a:rPr lang="en-US" sz="1800" dirty="0">
                <a:solidFill>
                  <a:srgbClr val="C8C8C8"/>
                </a:solidFill>
                <a:latin typeface="Arial" charset="0"/>
              </a:rPr>
              <a:t> of Numerical Solution</a:t>
            </a:r>
          </a:p>
        </p:txBody>
      </p:sp>
      <p:sp>
        <p:nvSpPr>
          <p:cNvPr id="49158" name="Text Box 10"/>
          <p:cNvSpPr txBox="1">
            <a:spLocks noChangeArrowheads="1"/>
          </p:cNvSpPr>
          <p:nvPr/>
        </p:nvSpPr>
        <p:spPr bwMode="auto">
          <a:xfrm>
            <a:off x="3808413" y="5945216"/>
            <a:ext cx="2628900" cy="646284"/>
          </a:xfrm>
          <a:prstGeom prst="rect">
            <a:avLst/>
          </a:prstGeom>
          <a:solidFill>
            <a:srgbClr val="FFFFFF"/>
          </a:solidFill>
          <a:ln w="57150" algn="ctr">
            <a:noFill/>
            <a:miter lim="800000"/>
            <a:headEnd/>
            <a:tailEnd/>
          </a:ln>
        </p:spPr>
        <p:txBody>
          <a:bodyPr lIns="91393" tIns="45697" rIns="91393" bIns="45697">
            <a:spAutoFit/>
          </a:bodyPr>
          <a:lstStyle/>
          <a:p>
            <a:r>
              <a:rPr lang="en-US" sz="1800" dirty="0">
                <a:solidFill>
                  <a:srgbClr val="0070C0"/>
                </a:solidFill>
                <a:latin typeface="Trebuchet MS" pitchFamily="34" charset="0"/>
              </a:rPr>
              <a:t>5</a:t>
            </a:r>
            <a:r>
              <a:rPr lang="en-US" sz="1800" baseline="30000" dirty="0">
                <a:solidFill>
                  <a:srgbClr val="0070C0"/>
                </a:solidFill>
                <a:latin typeface="Trebuchet MS" pitchFamily="34" charset="0"/>
              </a:rPr>
              <a:t>th</a:t>
            </a:r>
            <a:r>
              <a:rPr lang="en-US" sz="1800" dirty="0">
                <a:solidFill>
                  <a:srgbClr val="0070C0"/>
                </a:solidFill>
                <a:latin typeface="Trebuchet MS" pitchFamily="34" charset="0"/>
              </a:rPr>
              <a:t> local refinement</a:t>
            </a:r>
          </a:p>
          <a:p>
            <a:r>
              <a:rPr lang="en-US" sz="1800" dirty="0">
                <a:solidFill>
                  <a:srgbClr val="0070C0"/>
                </a:solidFill>
                <a:latin typeface="Trebuchet MS" pitchFamily="34" charset="0"/>
              </a:rPr>
              <a:t>6756 cells, 10838 DOF</a:t>
            </a:r>
          </a:p>
        </p:txBody>
      </p:sp>
      <p:grpSp>
        <p:nvGrpSpPr>
          <p:cNvPr id="7" name="6 Grupo"/>
          <p:cNvGrpSpPr/>
          <p:nvPr/>
        </p:nvGrpSpPr>
        <p:grpSpPr>
          <a:xfrm>
            <a:off x="4753294" y="795529"/>
            <a:ext cx="3485450" cy="443992"/>
            <a:chOff x="4506406" y="740664"/>
            <a:chExt cx="3485450" cy="443992"/>
          </a:xfrm>
        </p:grpSpPr>
        <p:pic>
          <p:nvPicPr>
            <p:cNvPr id="8" name="Picture 8"/>
            <p:cNvPicPr>
              <a:picLocks noChangeAspect="1" noChangeArrowheads="1"/>
            </p:cNvPicPr>
            <p:nvPr/>
          </p:nvPicPr>
          <p:blipFill>
            <a:blip r:embed="rId5" cstate="print">
              <a:clrChange>
                <a:clrFrom>
                  <a:srgbClr val="FFFFFF"/>
                </a:clrFrom>
                <a:clrTo>
                  <a:srgbClr val="FFFFFF">
                    <a:alpha val="0"/>
                  </a:srgbClr>
                </a:clrTo>
              </a:clrChange>
              <a:lum bright="100000" contrast="-70000"/>
            </a:blip>
            <a:srcRect/>
            <a:stretch>
              <a:fillRect/>
            </a:stretch>
          </p:blipFill>
          <p:spPr bwMode="auto">
            <a:xfrm>
              <a:off x="5721859" y="791763"/>
              <a:ext cx="754352" cy="334982"/>
            </a:xfrm>
            <a:prstGeom prst="rect">
              <a:avLst/>
            </a:prstGeom>
            <a:noFill/>
            <a:ln w="57150" algn="ctr">
              <a:noFill/>
              <a:miter lim="800000"/>
              <a:headEnd/>
              <a:tailEnd/>
            </a:ln>
          </p:spPr>
        </p:pic>
        <p:pic>
          <p:nvPicPr>
            <p:cNvPr id="9" name="Picture 9"/>
            <p:cNvPicPr>
              <a:picLocks noChangeAspect="1" noChangeArrowheads="1"/>
            </p:cNvPicPr>
            <p:nvPr/>
          </p:nvPicPr>
          <p:blipFill>
            <a:blip r:embed="rId6" cstate="print">
              <a:clrChange>
                <a:clrFrom>
                  <a:srgbClr val="FFFFFF"/>
                </a:clrFrom>
                <a:clrTo>
                  <a:srgbClr val="FFFFFF">
                    <a:alpha val="0"/>
                  </a:srgbClr>
                </a:clrTo>
              </a:clrChange>
              <a:lum bright="100000" contrast="-70000"/>
            </a:blip>
            <a:srcRect/>
            <a:stretch>
              <a:fillRect/>
            </a:stretch>
          </p:blipFill>
          <p:spPr bwMode="auto">
            <a:xfrm>
              <a:off x="6446806" y="740664"/>
              <a:ext cx="1320964" cy="443992"/>
            </a:xfrm>
            <a:prstGeom prst="rect">
              <a:avLst/>
            </a:prstGeom>
            <a:noFill/>
            <a:ln w="57150" algn="ctr">
              <a:noFill/>
              <a:miter lim="800000"/>
              <a:headEnd/>
              <a:tailEnd/>
            </a:ln>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lum bright="100000" contrast="-70000"/>
            </a:blip>
            <a:srcRect/>
            <a:stretch>
              <a:fillRect/>
            </a:stretch>
          </p:blipFill>
          <p:spPr bwMode="auto">
            <a:xfrm>
              <a:off x="7867450" y="900083"/>
              <a:ext cx="124406" cy="126044"/>
            </a:xfrm>
            <a:prstGeom prst="rect">
              <a:avLst/>
            </a:prstGeom>
            <a:noFill/>
            <a:ln w="57150" algn="ctr">
              <a:noFill/>
              <a:miter lim="800000"/>
              <a:headEnd/>
              <a:tailEnd/>
            </a:ln>
          </p:spPr>
        </p:pic>
        <p:sp>
          <p:nvSpPr>
            <p:cNvPr id="11" name="19 Rectángulo"/>
            <p:cNvSpPr>
              <a:spLocks noChangeArrowheads="1"/>
            </p:cNvSpPr>
            <p:nvPr/>
          </p:nvSpPr>
          <p:spPr bwMode="auto">
            <a:xfrm>
              <a:off x="7683298" y="796185"/>
              <a:ext cx="274434" cy="307777"/>
            </a:xfrm>
            <a:prstGeom prst="rect">
              <a:avLst/>
            </a:prstGeom>
            <a:noFill/>
            <a:ln w="9525">
              <a:noFill/>
              <a:miter lim="800000"/>
              <a:headEnd/>
              <a:tailEnd/>
            </a:ln>
          </p:spPr>
          <p:txBody>
            <a:bodyPr wrap="none">
              <a:spAutoFit/>
            </a:bodyPr>
            <a:lstStyle/>
            <a:p>
              <a:r>
                <a:rPr lang="es-ES" sz="1400" i="1" dirty="0">
                  <a:solidFill>
                    <a:schemeClr val="bg1"/>
                  </a:solidFill>
                  <a:cs typeface="Times New Roman" pitchFamily="18" charset="0"/>
                </a:rPr>
                <a:t>d</a:t>
              </a:r>
            </a:p>
          </p:txBody>
        </p:sp>
        <p:sp>
          <p:nvSpPr>
            <p:cNvPr id="12" name="Text Box 10"/>
            <p:cNvSpPr txBox="1">
              <a:spLocks noChangeArrowheads="1"/>
            </p:cNvSpPr>
            <p:nvPr/>
          </p:nvSpPr>
          <p:spPr bwMode="auto">
            <a:xfrm>
              <a:off x="4506406" y="822053"/>
              <a:ext cx="1278029" cy="276999"/>
            </a:xfrm>
            <a:prstGeom prst="rect">
              <a:avLst/>
            </a:prstGeom>
            <a:solidFill>
              <a:srgbClr val="FFFFFF">
                <a:alpha val="0"/>
              </a:srgbClr>
            </a:solidFill>
            <a:ln w="57150" algn="ctr">
              <a:noFill/>
              <a:miter lim="800000"/>
              <a:headEnd/>
              <a:tailEnd/>
            </a:ln>
          </p:spPr>
          <p:txBody>
            <a:bodyPr wrap="square">
              <a:spAutoFit/>
            </a:bodyPr>
            <a:lstStyle/>
            <a:p>
              <a:r>
                <a:rPr lang="en-US" sz="1200" dirty="0" smtClean="0">
                  <a:solidFill>
                    <a:schemeClr val="bg1"/>
                  </a:solidFill>
                  <a:latin typeface="Arial" pitchFamily="34" charset="0"/>
                  <a:cs typeface="Arial" pitchFamily="34" charset="0"/>
                </a:rPr>
                <a:t>Error indicator :</a:t>
              </a:r>
              <a:endParaRPr lang="en-US" sz="1200" dirty="0">
                <a:solidFill>
                  <a:schemeClr val="bg1"/>
                </a:solidFill>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p:cNvSpPr>
            <a:spLocks noChangeArrowheads="1"/>
          </p:cNvSpPr>
          <p:nvPr/>
        </p:nvSpPr>
        <p:spPr bwMode="auto">
          <a:xfrm>
            <a:off x="483759" y="620713"/>
            <a:ext cx="2839239" cy="286232"/>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dirty="0" err="1" smtClean="0">
                <a:solidFill>
                  <a:srgbClr val="C8C8C8"/>
                </a:solidFill>
                <a:latin typeface="Arial" charset="0"/>
              </a:rPr>
              <a:t>Petrosoft</a:t>
            </a:r>
            <a:r>
              <a:rPr kumimoji="0" lang="en-US" sz="1800" dirty="0" smtClean="0">
                <a:solidFill>
                  <a:srgbClr val="C8C8C8"/>
                </a:solidFill>
                <a:latin typeface="Arial" charset="0"/>
              </a:rPr>
              <a:t> Project (México)</a:t>
            </a:r>
          </a:p>
        </p:txBody>
      </p:sp>
      <p:pic>
        <p:nvPicPr>
          <p:cNvPr id="183298" name="Imagen 2"/>
          <p:cNvPicPr>
            <a:picLocks noChangeAspect="1" noChangeArrowheads="1"/>
          </p:cNvPicPr>
          <p:nvPr/>
        </p:nvPicPr>
        <p:blipFill>
          <a:blip r:embed="rId2" cstate="print"/>
          <a:srcRect/>
          <a:stretch>
            <a:fillRect/>
          </a:stretch>
        </p:blipFill>
        <p:spPr bwMode="auto">
          <a:xfrm>
            <a:off x="269908" y="1412776"/>
            <a:ext cx="9315145" cy="5184576"/>
          </a:xfrm>
          <a:prstGeom prst="rect">
            <a:avLst/>
          </a:prstGeom>
          <a:noFill/>
          <a:ln w="9525">
            <a:noFill/>
            <a:miter lim="800000"/>
            <a:headEnd/>
            <a:tailEnd/>
          </a:ln>
        </p:spPr>
      </p:pic>
      <p:sp>
        <p:nvSpPr>
          <p:cNvPr id="6" name="5 Rectángulo"/>
          <p:cNvSpPr/>
          <p:nvPr/>
        </p:nvSpPr>
        <p:spPr bwMode="auto">
          <a:xfrm>
            <a:off x="8301372" y="3861048"/>
            <a:ext cx="1224136" cy="2592288"/>
          </a:xfrm>
          <a:prstGeom prst="rect">
            <a:avLst/>
          </a:prstGeom>
          <a:solidFill>
            <a:schemeClr val="bg1"/>
          </a:solidFill>
          <a:ln w="31750" algn="ctr">
            <a:solidFill>
              <a:srgbClr val="FFFFF5"/>
            </a:solidFill>
            <a:miter lim="800000"/>
            <a:headEnd/>
            <a:tailEnd/>
          </a:ln>
        </p:spPr>
        <p:txBody>
          <a:bodyPr wrap="none" rtlCol="0" anchor="ctr"/>
          <a:lstStyle/>
          <a:p>
            <a:endParaRPr lang="es-ES" sz="4200">
              <a:latin typeface="Times New Roman" charset="0"/>
            </a:endParaRPr>
          </a:p>
        </p:txBody>
      </p:sp>
      <p:sp>
        <p:nvSpPr>
          <p:cNvPr id="7" name="Rectangle 4"/>
          <p:cNvSpPr>
            <a:spLocks noChangeArrowheads="1"/>
          </p:cNvSpPr>
          <p:nvPr/>
        </p:nvSpPr>
        <p:spPr bwMode="auto">
          <a:xfrm>
            <a:off x="496892" y="168275"/>
            <a:ext cx="7777162" cy="576263"/>
          </a:xfrm>
          <a:prstGeom prst="rect">
            <a:avLst/>
          </a:prstGeom>
          <a:noFill/>
          <a:ln w="9525">
            <a:noFill/>
            <a:miter lim="800000"/>
            <a:headEnd/>
            <a:tailEnd/>
          </a:ln>
        </p:spPr>
        <p:txBody>
          <a:bodyPr wrap="none"/>
          <a:lstStyle/>
          <a:p>
            <a:pPr algn="l" eaLnBrk="1" hangingPunct="1"/>
            <a:r>
              <a:rPr kumimoji="0" lang="en-US" sz="2400" dirty="0" smtClean="0">
                <a:solidFill>
                  <a:srgbClr val="C8C8C8"/>
                </a:solidFill>
                <a:latin typeface="Arial" charset="0"/>
              </a:rPr>
              <a:t>Tetrahedral Approximation of an Oil Field</a:t>
            </a:r>
            <a:endParaRPr kumimoji="0" lang="en-US" sz="2400" b="1" dirty="0">
              <a:solidFill>
                <a:srgbClr val="FFFFFF"/>
              </a:solidFill>
              <a:latin typeface="Trebuchet MS"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2"/>
          <p:cNvSpPr>
            <a:spLocks noChangeArrowheads="1"/>
          </p:cNvSpPr>
          <p:nvPr/>
        </p:nvSpPr>
        <p:spPr bwMode="auto">
          <a:xfrm>
            <a:off x="4268788" y="3424238"/>
            <a:ext cx="5522912" cy="132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lIns="90000" tIns="46800" rIns="90000" bIns="46800" anchor="ctr">
            <a:spAutoFit/>
          </a:bodyPr>
          <a:lstStyle/>
          <a:p>
            <a:pPr algn="l"/>
            <a:r>
              <a:rPr lang="es-ES" sz="1600" b="1" i="1">
                <a:solidFill>
                  <a:srgbClr val="000000"/>
                </a:solidFill>
                <a:latin typeface="Trebuchet MS" charset="0"/>
                <a:cs typeface="Trebuchet MS" charset="0"/>
              </a:rPr>
              <a:t>MEC/MINECO and FEDER projects</a:t>
            </a:r>
          </a:p>
          <a:p>
            <a:pPr algn="l"/>
            <a:r>
              <a:rPr lang="es-ES" sz="1600" i="1">
                <a:solidFill>
                  <a:srgbClr val="000000"/>
                </a:solidFill>
                <a:latin typeface="Arial" charset="0"/>
              </a:rPr>
              <a:t>DPI2001-2377- C02-02</a:t>
            </a:r>
          </a:p>
          <a:p>
            <a:pPr algn="l"/>
            <a:r>
              <a:rPr lang="es-ES" sz="1600" i="1">
                <a:solidFill>
                  <a:srgbClr val="000000"/>
                </a:solidFill>
                <a:latin typeface="Arial" charset="0"/>
              </a:rPr>
              <a:t>BIA2004-03955-C02-02</a:t>
            </a:r>
          </a:p>
          <a:p>
            <a:pPr algn="l"/>
            <a:r>
              <a:rPr lang="es-ES" sz="1600" i="1">
                <a:solidFill>
                  <a:srgbClr val="000000"/>
                </a:solidFill>
                <a:latin typeface="Arial" charset="0"/>
              </a:rPr>
              <a:t>BIA2007-67612-C02-01</a:t>
            </a:r>
          </a:p>
          <a:p>
            <a:pPr algn="l"/>
            <a:r>
              <a:rPr lang="es-ES" sz="1600" i="1">
                <a:solidFill>
                  <a:srgbClr val="0000FF"/>
                </a:solidFill>
                <a:latin typeface="Arial" charset="0"/>
              </a:rPr>
              <a:t>BIA2010-21399-C02-01</a:t>
            </a:r>
            <a:endParaRPr lang="en-US" sz="1600" i="1">
              <a:solidFill>
                <a:srgbClr val="0000FF"/>
              </a:solidFill>
              <a:latin typeface="Arial" charset="0"/>
            </a:endParaRPr>
          </a:p>
        </p:txBody>
      </p:sp>
      <p:sp>
        <p:nvSpPr>
          <p:cNvPr id="33794" name="Título 1"/>
          <p:cNvSpPr>
            <a:spLocks noGrp="1"/>
          </p:cNvSpPr>
          <p:nvPr>
            <p:ph type="ctrTitle"/>
          </p:nvPr>
        </p:nvSpPr>
        <p:spPr bwMode="auto">
          <a:xfrm>
            <a:off x="4268788" y="1201738"/>
            <a:ext cx="5578475" cy="1558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bodyPr>
          <a:lstStyle/>
          <a:p>
            <a:r>
              <a:rPr lang="es-ES_tradnl">
                <a:latin typeface="Trebuchet MS" charset="0"/>
              </a:rPr>
              <a:t>Dynamic behaviour of dams, piles and structures</a:t>
            </a:r>
          </a:p>
        </p:txBody>
      </p:sp>
      <p:sp>
        <p:nvSpPr>
          <p:cNvPr id="33795" name="Subtítulo 2"/>
          <p:cNvSpPr>
            <a:spLocks noGrp="1"/>
          </p:cNvSpPr>
          <p:nvPr>
            <p:ph type="subTitle" idx="1"/>
          </p:nvPr>
        </p:nvSpPr>
        <p:spPr bwMode="auto">
          <a:xfrm>
            <a:off x="4268788" y="2844800"/>
            <a:ext cx="5553075" cy="476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solidFill>
                  <a:srgbClr val="000000"/>
                </a:solidFill>
                <a:latin typeface="Trebuchet MS" charset="0"/>
              </a:rPr>
              <a:t>Continuum Mechanics and Structures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Marcador de contenido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q"/>
            </a:pPr>
            <a:r>
              <a:rPr lang="en-GB" dirty="0" smtClean="0">
                <a:latin typeface="Trebuchet MS" charset="0"/>
              </a:rPr>
              <a:t>  Numerical </a:t>
            </a:r>
            <a:r>
              <a:rPr lang="en-GB" dirty="0" err="1" smtClean="0">
                <a:latin typeface="Trebuchet MS" charset="0"/>
              </a:rPr>
              <a:t>modeling</a:t>
            </a:r>
            <a:r>
              <a:rPr lang="en-GB" dirty="0" smtClean="0">
                <a:latin typeface="Trebuchet MS" charset="0"/>
              </a:rPr>
              <a:t> </a:t>
            </a:r>
            <a:r>
              <a:rPr lang="en-GB" dirty="0">
                <a:latin typeface="Trebuchet MS" charset="0"/>
              </a:rPr>
              <a:t>of </a:t>
            </a:r>
            <a:r>
              <a:rPr lang="en-GB" dirty="0" err="1">
                <a:latin typeface="Trebuchet MS" charset="0"/>
              </a:rPr>
              <a:t>elastodynamic</a:t>
            </a:r>
            <a:r>
              <a:rPr lang="en-GB" dirty="0">
                <a:latin typeface="Trebuchet MS" charset="0"/>
              </a:rPr>
              <a:t> and </a:t>
            </a:r>
            <a:r>
              <a:rPr lang="en-GB" dirty="0" err="1">
                <a:latin typeface="Trebuchet MS" charset="0"/>
              </a:rPr>
              <a:t>poroelastodynamic</a:t>
            </a:r>
            <a:r>
              <a:rPr lang="en-GB" dirty="0">
                <a:latin typeface="Trebuchet MS" charset="0"/>
              </a:rPr>
              <a:t> </a:t>
            </a:r>
            <a:r>
              <a:rPr lang="en-GB" dirty="0" smtClean="0">
                <a:latin typeface="Trebuchet MS" charset="0"/>
              </a:rPr>
              <a:t>problems</a:t>
            </a:r>
            <a:endParaRPr lang="en-GB" dirty="0">
              <a:latin typeface="Trebuchet MS" charset="0"/>
            </a:endParaRPr>
          </a:p>
          <a:p>
            <a:pPr>
              <a:buFont typeface="Wingdings" pitchFamily="2" charset="2"/>
              <a:buChar char="q"/>
            </a:pPr>
            <a:r>
              <a:rPr lang="en-GB" dirty="0" smtClean="0">
                <a:latin typeface="Trebuchet MS" charset="0"/>
              </a:rPr>
              <a:t>  Soil-structure </a:t>
            </a:r>
            <a:r>
              <a:rPr lang="en-GB" dirty="0">
                <a:latin typeface="Trebuchet MS" charset="0"/>
              </a:rPr>
              <a:t>dynamic interaction </a:t>
            </a:r>
            <a:r>
              <a:rPr lang="en-GB" dirty="0" smtClean="0">
                <a:latin typeface="Trebuchet MS" charset="0"/>
              </a:rPr>
              <a:t>problems </a:t>
            </a:r>
            <a:endParaRPr lang="en-GB" dirty="0">
              <a:latin typeface="Trebuchet MS" charset="0"/>
            </a:endParaRPr>
          </a:p>
          <a:p>
            <a:pPr>
              <a:buFont typeface="Wingdings" pitchFamily="2" charset="2"/>
              <a:buChar char="q"/>
            </a:pPr>
            <a:r>
              <a:rPr lang="en-GB" dirty="0" smtClean="0">
                <a:latin typeface="Trebuchet MS" charset="0"/>
              </a:rPr>
              <a:t>  Seismic </a:t>
            </a:r>
            <a:r>
              <a:rPr lang="en-GB" dirty="0">
                <a:latin typeface="Trebuchet MS" charset="0"/>
              </a:rPr>
              <a:t>analysis of </a:t>
            </a:r>
            <a:r>
              <a:rPr lang="en-GB" dirty="0" smtClean="0">
                <a:latin typeface="Trebuchet MS" charset="0"/>
              </a:rPr>
              <a:t>structures </a:t>
            </a:r>
            <a:endParaRPr lang="en-GB" dirty="0">
              <a:latin typeface="Trebuchet MS" charset="0"/>
            </a:endParaRPr>
          </a:p>
          <a:p>
            <a:pPr>
              <a:buFont typeface="Wingdings" pitchFamily="2" charset="2"/>
              <a:buChar char="q"/>
            </a:pPr>
            <a:r>
              <a:rPr lang="en-GB" dirty="0" smtClean="0">
                <a:latin typeface="Trebuchet MS" charset="0"/>
              </a:rPr>
              <a:t>  Seismic </a:t>
            </a:r>
            <a:r>
              <a:rPr lang="en-GB" dirty="0">
                <a:latin typeface="Trebuchet MS" charset="0"/>
              </a:rPr>
              <a:t>response of arch </a:t>
            </a:r>
            <a:r>
              <a:rPr lang="en-GB" dirty="0" smtClean="0">
                <a:latin typeface="Trebuchet MS" charset="0"/>
              </a:rPr>
              <a:t>dams</a:t>
            </a:r>
            <a:endParaRPr lang="en-GB" dirty="0">
              <a:latin typeface="Trebuchet MS" charset="0"/>
            </a:endParaRPr>
          </a:p>
          <a:p>
            <a:pPr>
              <a:buFont typeface="Wingdings" pitchFamily="2" charset="2"/>
              <a:buChar char="q"/>
            </a:pPr>
            <a:r>
              <a:rPr lang="en-GB" dirty="0" smtClean="0">
                <a:latin typeface="Trebuchet MS" charset="0"/>
              </a:rPr>
              <a:t>  Seismic </a:t>
            </a:r>
            <a:r>
              <a:rPr lang="en-GB" dirty="0">
                <a:latin typeface="Trebuchet MS" charset="0"/>
              </a:rPr>
              <a:t>response of </a:t>
            </a:r>
            <a:r>
              <a:rPr lang="en-GB" dirty="0" smtClean="0">
                <a:latin typeface="Trebuchet MS" charset="0"/>
              </a:rPr>
              <a:t>foundations</a:t>
            </a:r>
            <a:endParaRPr lang="en-GB" dirty="0">
              <a:latin typeface="Trebuchet MS" charset="0"/>
            </a:endParaRPr>
          </a:p>
          <a:p>
            <a:pPr>
              <a:buFont typeface="Wingdings" pitchFamily="2" charset="2"/>
              <a:buChar char="q"/>
            </a:pPr>
            <a:r>
              <a:rPr lang="en-GB" dirty="0" smtClean="0">
                <a:latin typeface="Trebuchet MS" charset="0"/>
              </a:rPr>
              <a:t>  Propagation </a:t>
            </a:r>
            <a:r>
              <a:rPr lang="en-GB" dirty="0">
                <a:latin typeface="Trebuchet MS" charset="0"/>
              </a:rPr>
              <a:t>of acoustic </a:t>
            </a:r>
            <a:r>
              <a:rPr lang="en-GB" dirty="0" smtClean="0">
                <a:latin typeface="Trebuchet MS" charset="0"/>
              </a:rPr>
              <a:t>waves </a:t>
            </a:r>
            <a:endParaRPr lang="en-GB" dirty="0">
              <a:latin typeface="Trebuchet MS" charset="0"/>
            </a:endParaRPr>
          </a:p>
          <a:p>
            <a:pPr>
              <a:buFont typeface="Wingdings" pitchFamily="2" charset="2"/>
              <a:buChar char="q"/>
            </a:pPr>
            <a:r>
              <a:rPr lang="en-GB" dirty="0" smtClean="0">
                <a:latin typeface="Trebuchet MS" charset="0"/>
              </a:rPr>
              <a:t>  Noise </a:t>
            </a:r>
            <a:r>
              <a:rPr lang="en-GB" dirty="0">
                <a:latin typeface="Trebuchet MS" charset="0"/>
              </a:rPr>
              <a:t>propagation </a:t>
            </a:r>
            <a:r>
              <a:rPr lang="en-GB" dirty="0" err="1" smtClean="0">
                <a:latin typeface="Trebuchet MS" charset="0"/>
              </a:rPr>
              <a:t>modeling</a:t>
            </a:r>
            <a:endParaRPr lang="en-GB" dirty="0">
              <a:latin typeface="Trebuchet MS" charset="0"/>
            </a:endParaRPr>
          </a:p>
          <a:p>
            <a:pPr>
              <a:buFont typeface="Wingdings" pitchFamily="2" charset="2"/>
              <a:buChar char="q"/>
            </a:pPr>
            <a:r>
              <a:rPr lang="en-GB" dirty="0" smtClean="0">
                <a:latin typeface="Trebuchet MS" charset="0"/>
              </a:rPr>
              <a:t>  Acoustic screens</a:t>
            </a:r>
            <a:endParaRPr lang="en-GB" dirty="0">
              <a:latin typeface="Trebuchet MS" charset="0"/>
            </a:endParaRPr>
          </a:p>
          <a:p>
            <a:endParaRPr lang="en-GB" dirty="0">
              <a:latin typeface="Trebuchet MS" charset="0"/>
            </a:endParaRPr>
          </a:p>
        </p:txBody>
      </p:sp>
      <p:sp>
        <p:nvSpPr>
          <p:cNvPr id="35842" name="Rectangle 33"/>
          <p:cNvSpPr>
            <a:spLocks noGrp="1" noChangeArrowheads="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35843" name="Rectangle 34"/>
          <p:cNvSpPr>
            <a:spLocks noChangeArrowheads="1"/>
          </p:cNvSpPr>
          <p:nvPr/>
        </p:nvSpPr>
        <p:spPr bwMode="auto">
          <a:xfrm>
            <a:off x="468313" y="620713"/>
            <a:ext cx="403383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Continuum Mechanics and Structures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reeform 4"/>
          <p:cNvSpPr>
            <a:spLocks noChangeAspect="1"/>
          </p:cNvSpPr>
          <p:nvPr/>
        </p:nvSpPr>
        <p:spPr bwMode="auto">
          <a:xfrm>
            <a:off x="1547118" y="1981844"/>
            <a:ext cx="1577975" cy="1011238"/>
          </a:xfrm>
          <a:custGeom>
            <a:avLst/>
            <a:gdLst>
              <a:gd name="T0" fmla="*/ 0 w 681"/>
              <a:gd name="T1" fmla="*/ 2147483647 h 483"/>
              <a:gd name="T2" fmla="*/ 2147483647 w 681"/>
              <a:gd name="T3" fmla="*/ 2147483647 h 483"/>
              <a:gd name="T4" fmla="*/ 2147483647 w 681"/>
              <a:gd name="T5" fmla="*/ 2147483647 h 483"/>
              <a:gd name="T6" fmla="*/ 2147483647 w 681"/>
              <a:gd name="T7" fmla="*/ 2147483647 h 483"/>
              <a:gd name="T8" fmla="*/ 2147483647 w 681"/>
              <a:gd name="T9" fmla="*/ 0 h 483"/>
              <a:gd name="T10" fmla="*/ 0 60000 65536"/>
              <a:gd name="T11" fmla="*/ 0 60000 65536"/>
              <a:gd name="T12" fmla="*/ 0 60000 65536"/>
              <a:gd name="T13" fmla="*/ 0 60000 65536"/>
              <a:gd name="T14" fmla="*/ 0 60000 65536"/>
              <a:gd name="T15" fmla="*/ 0 w 681"/>
              <a:gd name="T16" fmla="*/ 0 h 483"/>
              <a:gd name="T17" fmla="*/ 681 w 681"/>
              <a:gd name="T18" fmla="*/ 483 h 483"/>
            </a:gdLst>
            <a:ahLst/>
            <a:cxnLst>
              <a:cxn ang="T10">
                <a:pos x="T0" y="T1"/>
              </a:cxn>
              <a:cxn ang="T11">
                <a:pos x="T2" y="T3"/>
              </a:cxn>
              <a:cxn ang="T12">
                <a:pos x="T4" y="T5"/>
              </a:cxn>
              <a:cxn ang="T13">
                <a:pos x="T6" y="T7"/>
              </a:cxn>
              <a:cxn ang="T14">
                <a:pos x="T8" y="T9"/>
              </a:cxn>
            </a:cxnLst>
            <a:rect l="T15" t="T16" r="T17" b="T18"/>
            <a:pathLst>
              <a:path w="681" h="483">
                <a:moveTo>
                  <a:pt x="0" y="483"/>
                </a:moveTo>
                <a:cubicBezTo>
                  <a:pt x="69" y="432"/>
                  <a:pt x="139" y="381"/>
                  <a:pt x="201" y="336"/>
                </a:cubicBezTo>
                <a:cubicBezTo>
                  <a:pt x="263" y="291"/>
                  <a:pt x="322" y="256"/>
                  <a:pt x="372" y="213"/>
                </a:cubicBezTo>
                <a:cubicBezTo>
                  <a:pt x="422" y="170"/>
                  <a:pt x="450" y="113"/>
                  <a:pt x="501" y="78"/>
                </a:cubicBezTo>
                <a:cubicBezTo>
                  <a:pt x="552" y="43"/>
                  <a:pt x="616" y="21"/>
                  <a:pt x="681" y="0"/>
                </a:cubicBezTo>
              </a:path>
            </a:pathLst>
          </a:custGeom>
          <a:noFill/>
          <a:ln w="28575">
            <a:solidFill>
              <a:srgbClr val="77777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s-ES" sz="4200">
              <a:latin typeface="Times New Roman" charset="0"/>
            </a:endParaRPr>
          </a:p>
        </p:txBody>
      </p:sp>
      <p:sp>
        <p:nvSpPr>
          <p:cNvPr id="37890" name="Freeform 6"/>
          <p:cNvSpPr>
            <a:spLocks noChangeAspect="1"/>
          </p:cNvSpPr>
          <p:nvPr/>
        </p:nvSpPr>
        <p:spPr bwMode="auto">
          <a:xfrm>
            <a:off x="2428181" y="2086619"/>
            <a:ext cx="217487" cy="169863"/>
          </a:xfrm>
          <a:custGeom>
            <a:avLst/>
            <a:gdLst>
              <a:gd name="T0" fmla="*/ 0 w 96"/>
              <a:gd name="T1" fmla="*/ 2147483647 h 81"/>
              <a:gd name="T2" fmla="*/ 2147483647 w 96"/>
              <a:gd name="T3" fmla="*/ 2147483647 h 81"/>
              <a:gd name="T4" fmla="*/ 2147483647 w 96"/>
              <a:gd name="T5" fmla="*/ 2147483647 h 81"/>
              <a:gd name="T6" fmla="*/ 2147483647 w 96"/>
              <a:gd name="T7" fmla="*/ 0 h 81"/>
              <a:gd name="T8" fmla="*/ 0 w 96"/>
              <a:gd name="T9" fmla="*/ 2147483647 h 81"/>
              <a:gd name="T10" fmla="*/ 0 60000 65536"/>
              <a:gd name="T11" fmla="*/ 0 60000 65536"/>
              <a:gd name="T12" fmla="*/ 0 60000 65536"/>
              <a:gd name="T13" fmla="*/ 0 60000 65536"/>
              <a:gd name="T14" fmla="*/ 0 60000 65536"/>
              <a:gd name="T15" fmla="*/ 0 w 96"/>
              <a:gd name="T16" fmla="*/ 0 h 81"/>
              <a:gd name="T17" fmla="*/ 96 w 96"/>
              <a:gd name="T18" fmla="*/ 81 h 81"/>
            </a:gdLst>
            <a:ahLst/>
            <a:cxnLst>
              <a:cxn ang="T10">
                <a:pos x="T0" y="T1"/>
              </a:cxn>
              <a:cxn ang="T11">
                <a:pos x="T2" y="T3"/>
              </a:cxn>
              <a:cxn ang="T12">
                <a:pos x="T4" y="T5"/>
              </a:cxn>
              <a:cxn ang="T13">
                <a:pos x="T6" y="T7"/>
              </a:cxn>
              <a:cxn ang="T14">
                <a:pos x="T8" y="T9"/>
              </a:cxn>
            </a:cxnLst>
            <a:rect l="T15" t="T16" r="T17" b="T18"/>
            <a:pathLst>
              <a:path w="96" h="81">
                <a:moveTo>
                  <a:pt x="0" y="61"/>
                </a:moveTo>
                <a:lnTo>
                  <a:pt x="58" y="81"/>
                </a:lnTo>
                <a:lnTo>
                  <a:pt x="96" y="42"/>
                </a:lnTo>
                <a:lnTo>
                  <a:pt x="13" y="0"/>
                </a:lnTo>
                <a:lnTo>
                  <a:pt x="0" y="6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s-ES" sz="4200">
              <a:latin typeface="Times New Roman" charset="0"/>
            </a:endParaRPr>
          </a:p>
        </p:txBody>
      </p:sp>
      <p:sp>
        <p:nvSpPr>
          <p:cNvPr id="37891" name="Freeform 7"/>
          <p:cNvSpPr>
            <a:spLocks noChangeAspect="1"/>
          </p:cNvSpPr>
          <p:nvPr/>
        </p:nvSpPr>
        <p:spPr bwMode="auto">
          <a:xfrm>
            <a:off x="2948881" y="1867544"/>
            <a:ext cx="241300" cy="133350"/>
          </a:xfrm>
          <a:custGeom>
            <a:avLst/>
            <a:gdLst>
              <a:gd name="T0" fmla="*/ 0 w 107"/>
              <a:gd name="T1" fmla="*/ 2147483647 h 64"/>
              <a:gd name="T2" fmla="*/ 2147483647 w 107"/>
              <a:gd name="T3" fmla="*/ 2147483647 h 64"/>
              <a:gd name="T4" fmla="*/ 2147483647 w 107"/>
              <a:gd name="T5" fmla="*/ 2147483647 h 64"/>
              <a:gd name="T6" fmla="*/ 2147483647 w 107"/>
              <a:gd name="T7" fmla="*/ 0 h 64"/>
              <a:gd name="T8" fmla="*/ 0 w 107"/>
              <a:gd name="T9" fmla="*/ 2147483647 h 64"/>
              <a:gd name="T10" fmla="*/ 0 60000 65536"/>
              <a:gd name="T11" fmla="*/ 0 60000 65536"/>
              <a:gd name="T12" fmla="*/ 0 60000 65536"/>
              <a:gd name="T13" fmla="*/ 0 60000 65536"/>
              <a:gd name="T14" fmla="*/ 0 60000 65536"/>
              <a:gd name="T15" fmla="*/ 0 w 107"/>
              <a:gd name="T16" fmla="*/ 0 h 64"/>
              <a:gd name="T17" fmla="*/ 107 w 107"/>
              <a:gd name="T18" fmla="*/ 64 h 64"/>
            </a:gdLst>
            <a:ahLst/>
            <a:cxnLst>
              <a:cxn ang="T10">
                <a:pos x="T0" y="T1"/>
              </a:cxn>
              <a:cxn ang="T11">
                <a:pos x="T2" y="T3"/>
              </a:cxn>
              <a:cxn ang="T12">
                <a:pos x="T4" y="T5"/>
              </a:cxn>
              <a:cxn ang="T13">
                <a:pos x="T6" y="T7"/>
              </a:cxn>
              <a:cxn ang="T14">
                <a:pos x="T8" y="T9"/>
              </a:cxn>
            </a:cxnLst>
            <a:rect l="T15" t="T16" r="T17" b="T18"/>
            <a:pathLst>
              <a:path w="107" h="64">
                <a:moveTo>
                  <a:pt x="0" y="39"/>
                </a:moveTo>
                <a:lnTo>
                  <a:pt x="29" y="64"/>
                </a:lnTo>
                <a:lnTo>
                  <a:pt x="107" y="45"/>
                </a:lnTo>
                <a:lnTo>
                  <a:pt x="68" y="0"/>
                </a:lnTo>
                <a:lnTo>
                  <a:pt x="0" y="3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s-ES" sz="4200">
              <a:latin typeface="Times New Roman" charset="0"/>
            </a:endParaRPr>
          </a:p>
        </p:txBody>
      </p:sp>
      <p:sp>
        <p:nvSpPr>
          <p:cNvPr id="37892" name="Line 8"/>
          <p:cNvSpPr>
            <a:spLocks noChangeAspect="1" noChangeShapeType="1"/>
          </p:cNvSpPr>
          <p:nvPr/>
        </p:nvSpPr>
        <p:spPr bwMode="auto">
          <a:xfrm flipH="1" flipV="1">
            <a:off x="1621731" y="2723207"/>
            <a:ext cx="114300"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893" name="Line 9"/>
          <p:cNvSpPr>
            <a:spLocks noChangeAspect="1" noChangeShapeType="1"/>
          </p:cNvSpPr>
          <p:nvPr/>
        </p:nvSpPr>
        <p:spPr bwMode="auto">
          <a:xfrm flipH="1" flipV="1">
            <a:off x="1658243" y="2691457"/>
            <a:ext cx="114300"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894" name="Line 10"/>
          <p:cNvSpPr>
            <a:spLocks noChangeAspect="1" noChangeShapeType="1"/>
          </p:cNvSpPr>
          <p:nvPr/>
        </p:nvSpPr>
        <p:spPr bwMode="auto">
          <a:xfrm flipH="1" flipV="1">
            <a:off x="1689993" y="2670819"/>
            <a:ext cx="112713"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895" name="Line 11"/>
          <p:cNvSpPr>
            <a:spLocks noChangeAspect="1" noChangeShapeType="1"/>
          </p:cNvSpPr>
          <p:nvPr/>
        </p:nvSpPr>
        <p:spPr bwMode="auto">
          <a:xfrm flipH="1" flipV="1">
            <a:off x="1731268" y="2645419"/>
            <a:ext cx="112713"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896" name="Line 12"/>
          <p:cNvSpPr>
            <a:spLocks noChangeAspect="1" noChangeShapeType="1"/>
          </p:cNvSpPr>
          <p:nvPr/>
        </p:nvSpPr>
        <p:spPr bwMode="auto">
          <a:xfrm flipH="1" flipV="1">
            <a:off x="1772543" y="2626369"/>
            <a:ext cx="112713"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897" name="Line 13"/>
          <p:cNvSpPr>
            <a:spLocks noChangeAspect="1" noChangeShapeType="1"/>
          </p:cNvSpPr>
          <p:nvPr/>
        </p:nvSpPr>
        <p:spPr bwMode="auto">
          <a:xfrm flipH="1" flipV="1">
            <a:off x="1804293" y="2594619"/>
            <a:ext cx="114300" cy="133350"/>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898" name="Line 14"/>
          <p:cNvSpPr>
            <a:spLocks noChangeAspect="1" noChangeShapeType="1"/>
          </p:cNvSpPr>
          <p:nvPr/>
        </p:nvSpPr>
        <p:spPr bwMode="auto">
          <a:xfrm flipH="1" flipV="1">
            <a:off x="1859856" y="2561282"/>
            <a:ext cx="112712"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899" name="Line 15"/>
          <p:cNvSpPr>
            <a:spLocks noChangeAspect="1" noChangeShapeType="1"/>
          </p:cNvSpPr>
          <p:nvPr/>
        </p:nvSpPr>
        <p:spPr bwMode="auto">
          <a:xfrm flipH="1" flipV="1">
            <a:off x="1907481" y="2534294"/>
            <a:ext cx="114300"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0" name="Line 16"/>
          <p:cNvSpPr>
            <a:spLocks noChangeAspect="1" noChangeShapeType="1"/>
          </p:cNvSpPr>
          <p:nvPr/>
        </p:nvSpPr>
        <p:spPr bwMode="auto">
          <a:xfrm flipH="1" flipV="1">
            <a:off x="1966218" y="2505719"/>
            <a:ext cx="112713"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1" name="Line 17"/>
          <p:cNvSpPr>
            <a:spLocks noChangeAspect="1" noChangeShapeType="1"/>
          </p:cNvSpPr>
          <p:nvPr/>
        </p:nvSpPr>
        <p:spPr bwMode="auto">
          <a:xfrm flipH="1" flipV="1">
            <a:off x="2021781" y="2485082"/>
            <a:ext cx="112712"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2" name="Line 18"/>
          <p:cNvSpPr>
            <a:spLocks noChangeAspect="1" noChangeShapeType="1"/>
          </p:cNvSpPr>
          <p:nvPr/>
        </p:nvSpPr>
        <p:spPr bwMode="auto">
          <a:xfrm flipH="1" flipV="1">
            <a:off x="2051943" y="2440632"/>
            <a:ext cx="114300"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3" name="Line 19"/>
          <p:cNvSpPr>
            <a:spLocks noChangeAspect="1" noChangeShapeType="1"/>
          </p:cNvSpPr>
          <p:nvPr/>
        </p:nvSpPr>
        <p:spPr bwMode="auto">
          <a:xfrm flipH="1" flipV="1">
            <a:off x="2101156" y="2413644"/>
            <a:ext cx="112712"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4" name="Line 20"/>
          <p:cNvSpPr>
            <a:spLocks noChangeAspect="1" noChangeShapeType="1"/>
          </p:cNvSpPr>
          <p:nvPr/>
        </p:nvSpPr>
        <p:spPr bwMode="auto">
          <a:xfrm flipH="1" flipV="1">
            <a:off x="2139256" y="2393007"/>
            <a:ext cx="114300"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5" name="Line 21"/>
          <p:cNvSpPr>
            <a:spLocks noChangeAspect="1" noChangeShapeType="1"/>
          </p:cNvSpPr>
          <p:nvPr/>
        </p:nvSpPr>
        <p:spPr bwMode="auto">
          <a:xfrm flipH="1" flipV="1">
            <a:off x="2186881" y="2348557"/>
            <a:ext cx="112712"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6" name="Line 22"/>
          <p:cNvSpPr>
            <a:spLocks noChangeAspect="1" noChangeShapeType="1"/>
          </p:cNvSpPr>
          <p:nvPr/>
        </p:nvSpPr>
        <p:spPr bwMode="auto">
          <a:xfrm flipH="1" flipV="1">
            <a:off x="2242443" y="2337444"/>
            <a:ext cx="114300"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7" name="Line 23"/>
          <p:cNvSpPr>
            <a:spLocks noChangeAspect="1" noChangeShapeType="1"/>
          </p:cNvSpPr>
          <p:nvPr/>
        </p:nvSpPr>
        <p:spPr bwMode="auto">
          <a:xfrm flipH="1" flipV="1">
            <a:off x="2267843" y="2289819"/>
            <a:ext cx="112713"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8" name="Line 24"/>
          <p:cNvSpPr>
            <a:spLocks noChangeAspect="1" noChangeShapeType="1"/>
          </p:cNvSpPr>
          <p:nvPr/>
        </p:nvSpPr>
        <p:spPr bwMode="auto">
          <a:xfrm flipH="1" flipV="1">
            <a:off x="2315468" y="2264419"/>
            <a:ext cx="112713"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09" name="Line 25"/>
          <p:cNvSpPr>
            <a:spLocks noChangeAspect="1" noChangeShapeType="1"/>
          </p:cNvSpPr>
          <p:nvPr/>
        </p:nvSpPr>
        <p:spPr bwMode="auto">
          <a:xfrm flipH="1" flipV="1">
            <a:off x="2321818" y="2212032"/>
            <a:ext cx="114300"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0" name="Line 26"/>
          <p:cNvSpPr>
            <a:spLocks noChangeAspect="1" noChangeShapeType="1"/>
          </p:cNvSpPr>
          <p:nvPr/>
        </p:nvSpPr>
        <p:spPr bwMode="auto">
          <a:xfrm flipH="1" flipV="1">
            <a:off x="2380556" y="2210444"/>
            <a:ext cx="114300"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1" name="Line 27"/>
          <p:cNvSpPr>
            <a:spLocks noChangeAspect="1" noChangeShapeType="1"/>
          </p:cNvSpPr>
          <p:nvPr/>
        </p:nvSpPr>
        <p:spPr bwMode="auto">
          <a:xfrm flipH="1" flipV="1">
            <a:off x="2401193" y="2169169"/>
            <a:ext cx="114300"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2" name="Line 28"/>
          <p:cNvSpPr>
            <a:spLocks noChangeAspect="1" noChangeShapeType="1"/>
          </p:cNvSpPr>
          <p:nvPr/>
        </p:nvSpPr>
        <p:spPr bwMode="auto">
          <a:xfrm flipH="1" flipV="1">
            <a:off x="2583756" y="2005657"/>
            <a:ext cx="111125"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3" name="Line 29"/>
          <p:cNvSpPr>
            <a:spLocks noChangeAspect="1" noChangeShapeType="1"/>
          </p:cNvSpPr>
          <p:nvPr/>
        </p:nvSpPr>
        <p:spPr bwMode="auto">
          <a:xfrm flipH="1" flipV="1">
            <a:off x="2559943" y="2029469"/>
            <a:ext cx="112713" cy="133350"/>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4" name="Line 30"/>
          <p:cNvSpPr>
            <a:spLocks noChangeAspect="1" noChangeShapeType="1"/>
          </p:cNvSpPr>
          <p:nvPr/>
        </p:nvSpPr>
        <p:spPr bwMode="auto">
          <a:xfrm flipH="1" flipV="1">
            <a:off x="2532956" y="2051694"/>
            <a:ext cx="112712"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5" name="Line 31"/>
          <p:cNvSpPr>
            <a:spLocks noChangeAspect="1" noChangeShapeType="1"/>
          </p:cNvSpPr>
          <p:nvPr/>
        </p:nvSpPr>
        <p:spPr bwMode="auto">
          <a:xfrm flipH="1" flipV="1">
            <a:off x="2434531" y="2162819"/>
            <a:ext cx="111125"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6" name="Line 32"/>
          <p:cNvSpPr>
            <a:spLocks noChangeAspect="1" noChangeShapeType="1"/>
          </p:cNvSpPr>
          <p:nvPr/>
        </p:nvSpPr>
        <p:spPr bwMode="auto">
          <a:xfrm flipH="1" flipV="1">
            <a:off x="2450406" y="2139007"/>
            <a:ext cx="114300"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7" name="Line 33"/>
          <p:cNvSpPr>
            <a:spLocks noChangeAspect="1" noChangeShapeType="1"/>
          </p:cNvSpPr>
          <p:nvPr/>
        </p:nvSpPr>
        <p:spPr bwMode="auto">
          <a:xfrm flipH="1" flipV="1">
            <a:off x="2478981" y="2124719"/>
            <a:ext cx="112712"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8" name="Line 34"/>
          <p:cNvSpPr>
            <a:spLocks noChangeAspect="1" noChangeShapeType="1"/>
          </p:cNvSpPr>
          <p:nvPr/>
        </p:nvSpPr>
        <p:spPr bwMode="auto">
          <a:xfrm flipH="1" flipV="1">
            <a:off x="2501206" y="2086619"/>
            <a:ext cx="112712"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19" name="Line 35"/>
          <p:cNvSpPr>
            <a:spLocks noChangeAspect="1" noChangeShapeType="1"/>
          </p:cNvSpPr>
          <p:nvPr/>
        </p:nvSpPr>
        <p:spPr bwMode="auto">
          <a:xfrm flipH="1" flipV="1">
            <a:off x="2629793" y="1989782"/>
            <a:ext cx="114300" cy="133350"/>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20" name="Line 36"/>
          <p:cNvSpPr>
            <a:spLocks noChangeAspect="1" noChangeShapeType="1"/>
          </p:cNvSpPr>
          <p:nvPr/>
        </p:nvSpPr>
        <p:spPr bwMode="auto">
          <a:xfrm flipH="1" flipV="1">
            <a:off x="2675831" y="1954857"/>
            <a:ext cx="112712"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21" name="Line 37"/>
          <p:cNvSpPr>
            <a:spLocks noChangeAspect="1" noChangeShapeType="1"/>
          </p:cNvSpPr>
          <p:nvPr/>
        </p:nvSpPr>
        <p:spPr bwMode="auto">
          <a:xfrm flipH="1" flipV="1">
            <a:off x="2729806" y="1929457"/>
            <a:ext cx="112712"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22" name="Line 38"/>
          <p:cNvSpPr>
            <a:spLocks noChangeAspect="1" noChangeShapeType="1"/>
          </p:cNvSpPr>
          <p:nvPr/>
        </p:nvSpPr>
        <p:spPr bwMode="auto">
          <a:xfrm flipH="1" flipV="1">
            <a:off x="2791718" y="1913582"/>
            <a:ext cx="112713" cy="131762"/>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23" name="Line 39"/>
          <p:cNvSpPr>
            <a:spLocks noChangeAspect="1" noChangeShapeType="1"/>
          </p:cNvSpPr>
          <p:nvPr/>
        </p:nvSpPr>
        <p:spPr bwMode="auto">
          <a:xfrm flipH="1" flipV="1">
            <a:off x="2839343" y="1891357"/>
            <a:ext cx="112713" cy="133350"/>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24" name="Line 40"/>
          <p:cNvSpPr>
            <a:spLocks noChangeAspect="1" noChangeShapeType="1"/>
          </p:cNvSpPr>
          <p:nvPr/>
        </p:nvSpPr>
        <p:spPr bwMode="auto">
          <a:xfrm flipH="1" flipV="1">
            <a:off x="2893318" y="1870719"/>
            <a:ext cx="112713"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25" name="Line 41"/>
          <p:cNvSpPr>
            <a:spLocks noChangeAspect="1" noChangeShapeType="1"/>
          </p:cNvSpPr>
          <p:nvPr/>
        </p:nvSpPr>
        <p:spPr bwMode="auto">
          <a:xfrm flipH="1" flipV="1">
            <a:off x="2939356" y="1861194"/>
            <a:ext cx="112712" cy="131763"/>
          </a:xfrm>
          <a:prstGeom prst="line">
            <a:avLst/>
          </a:prstGeom>
          <a:noFill/>
          <a:ln w="19050">
            <a:solidFill>
              <a:srgbClr val="A1A1A1"/>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26" name="Freeform 42"/>
          <p:cNvSpPr>
            <a:spLocks noChangeAspect="1"/>
          </p:cNvSpPr>
          <p:nvPr/>
        </p:nvSpPr>
        <p:spPr bwMode="auto">
          <a:xfrm>
            <a:off x="2886968" y="1759594"/>
            <a:ext cx="228600" cy="227013"/>
          </a:xfrm>
          <a:custGeom>
            <a:avLst/>
            <a:gdLst>
              <a:gd name="T0" fmla="*/ 2147483647 w 101"/>
              <a:gd name="T1" fmla="*/ 2147483647 h 108"/>
              <a:gd name="T2" fmla="*/ 2147483647 w 101"/>
              <a:gd name="T3" fmla="*/ 2147483647 h 108"/>
              <a:gd name="T4" fmla="*/ 0 w 101"/>
              <a:gd name="T5" fmla="*/ 0 h 108"/>
              <a:gd name="T6" fmla="*/ 0 60000 65536"/>
              <a:gd name="T7" fmla="*/ 0 60000 65536"/>
              <a:gd name="T8" fmla="*/ 0 60000 65536"/>
              <a:gd name="T9" fmla="*/ 0 w 101"/>
              <a:gd name="T10" fmla="*/ 0 h 108"/>
              <a:gd name="T11" fmla="*/ 101 w 101"/>
              <a:gd name="T12" fmla="*/ 108 h 108"/>
            </a:gdLst>
            <a:ahLst/>
            <a:cxnLst>
              <a:cxn ang="T6">
                <a:pos x="T0" y="T1"/>
              </a:cxn>
              <a:cxn ang="T7">
                <a:pos x="T2" y="T3"/>
              </a:cxn>
              <a:cxn ang="T8">
                <a:pos x="T4" y="T5"/>
              </a:cxn>
            </a:cxnLst>
            <a:rect l="T9" t="T10" r="T11" b="T12"/>
            <a:pathLst>
              <a:path w="101" h="108">
                <a:moveTo>
                  <a:pt x="101" y="108"/>
                </a:moveTo>
                <a:cubicBezTo>
                  <a:pt x="81" y="81"/>
                  <a:pt x="62" y="55"/>
                  <a:pt x="45" y="37"/>
                </a:cubicBezTo>
                <a:cubicBezTo>
                  <a:pt x="28" y="19"/>
                  <a:pt x="14" y="9"/>
                  <a:pt x="0" y="0"/>
                </a:cubicBezTo>
              </a:path>
            </a:pathLst>
          </a:custGeom>
          <a:noFill/>
          <a:ln w="28575">
            <a:solidFill>
              <a:srgbClr val="77777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s-ES" sz="4200">
              <a:latin typeface="Times New Roman" charset="0"/>
            </a:endParaRPr>
          </a:p>
        </p:txBody>
      </p:sp>
      <p:pic>
        <p:nvPicPr>
          <p:cNvPr id="37927" name="Picture 45" descr="discretizacion01"/>
          <p:cNvPicPr>
            <a:picLocks noChangeAspect="1" noChangeArrowheads="1"/>
          </p:cNvPicPr>
          <p:nvPr/>
        </p:nvPicPr>
        <p:blipFill>
          <a:blip r:embed="rId2" cstate="print">
            <a:extLst>
              <a:ext uri="{28A0092B-C50C-407E-A947-70E740481C1C}">
                <a14:useLocalDpi xmlns="" xmlns:a14="http://schemas.microsoft.com/office/drawing/2010/main" val="0"/>
              </a:ext>
            </a:extLst>
          </a:blip>
          <a:srcRect l="4059" t="4134" r="8749" b="3249"/>
          <a:stretch>
            <a:fillRect/>
          </a:stretch>
        </p:blipFill>
        <p:spPr bwMode="auto">
          <a:xfrm>
            <a:off x="5100638" y="1971675"/>
            <a:ext cx="3784600" cy="263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28" name="Line 46"/>
          <p:cNvSpPr>
            <a:spLocks noChangeShapeType="1"/>
          </p:cNvSpPr>
          <p:nvPr/>
        </p:nvSpPr>
        <p:spPr bwMode="auto">
          <a:xfrm flipH="1" flipV="1">
            <a:off x="7397750" y="3441700"/>
            <a:ext cx="50800" cy="428625"/>
          </a:xfrm>
          <a:prstGeom prst="line">
            <a:avLst/>
          </a:prstGeom>
          <a:noFill/>
          <a:ln w="9525">
            <a:solidFill>
              <a:schemeClr val="tx1"/>
            </a:solidFill>
            <a:round/>
            <a:headEnd/>
            <a:tailEnd type="triangle" w="sm" len="me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29" name="Line 47"/>
          <p:cNvSpPr>
            <a:spLocks noChangeShapeType="1"/>
          </p:cNvSpPr>
          <p:nvPr/>
        </p:nvSpPr>
        <p:spPr bwMode="auto">
          <a:xfrm flipH="1" flipV="1">
            <a:off x="7743825" y="3441700"/>
            <a:ext cx="458788" cy="190500"/>
          </a:xfrm>
          <a:prstGeom prst="line">
            <a:avLst/>
          </a:prstGeom>
          <a:noFill/>
          <a:ln w="9525">
            <a:solidFill>
              <a:schemeClr val="tx1"/>
            </a:solidFill>
            <a:round/>
            <a:headEnd/>
            <a:tailEnd type="triangle" w="sm" len="me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pic>
        <p:nvPicPr>
          <p:cNvPr id="37930" name="Picture 48" descr="fig11"/>
          <p:cNvPicPr>
            <a:picLocks noChangeAspect="1" noChangeArrowheads="1"/>
          </p:cNvPicPr>
          <p:nvPr/>
        </p:nvPicPr>
        <p:blipFill>
          <a:blip r:embed="rId3" cstate="print">
            <a:extLst>
              <a:ext uri="{28A0092B-C50C-407E-A947-70E740481C1C}">
                <a14:useLocalDpi xmlns="" xmlns:a14="http://schemas.microsoft.com/office/drawing/2010/main" val="0"/>
              </a:ext>
            </a:extLst>
          </a:blip>
          <a:srcRect l="33730" t="53725" r="17752"/>
          <a:stretch>
            <a:fillRect/>
          </a:stretch>
        </p:blipFill>
        <p:spPr bwMode="auto">
          <a:xfrm>
            <a:off x="4595998" y="4833156"/>
            <a:ext cx="2858627" cy="1797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31" name="Picture 49" descr="fig11"/>
          <p:cNvPicPr>
            <a:picLocks noChangeAspect="1" noChangeArrowheads="1"/>
          </p:cNvPicPr>
          <p:nvPr/>
        </p:nvPicPr>
        <p:blipFill>
          <a:blip r:embed="rId4" cstate="print">
            <a:extLst>
              <a:ext uri="{28A0092B-C50C-407E-A947-70E740481C1C}">
                <a14:useLocalDpi xmlns="" xmlns:a14="http://schemas.microsoft.com/office/drawing/2010/main" val="0"/>
              </a:ext>
            </a:extLst>
          </a:blip>
          <a:srcRect l="65091" t="8266" b="49591"/>
          <a:stretch>
            <a:fillRect/>
          </a:stretch>
        </p:blipFill>
        <p:spPr bwMode="auto">
          <a:xfrm>
            <a:off x="7550336" y="4855881"/>
            <a:ext cx="2335212" cy="1864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32" name="Line 50"/>
          <p:cNvSpPr>
            <a:spLocks noChangeAspect="1" noChangeShapeType="1"/>
          </p:cNvSpPr>
          <p:nvPr/>
        </p:nvSpPr>
        <p:spPr bwMode="auto">
          <a:xfrm rot="-5103658" flipH="1" flipV="1">
            <a:off x="2157512" y="4800451"/>
            <a:ext cx="306387" cy="482600"/>
          </a:xfrm>
          <a:prstGeom prst="line">
            <a:avLst/>
          </a:prstGeom>
          <a:noFill/>
          <a:ln w="19050">
            <a:solidFill>
              <a:srgbClr val="4D4D4D"/>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33" name="Line 52"/>
          <p:cNvSpPr>
            <a:spLocks noChangeShapeType="1"/>
          </p:cNvSpPr>
          <p:nvPr/>
        </p:nvSpPr>
        <p:spPr bwMode="auto">
          <a:xfrm rot="16496342" flipH="1">
            <a:off x="3462437" y="3566963"/>
            <a:ext cx="695325" cy="1506537"/>
          </a:xfrm>
          <a:prstGeom prst="line">
            <a:avLst/>
          </a:prstGeom>
          <a:noFill/>
          <a:ln w="3175">
            <a:solidFill>
              <a:srgbClr val="4D4D4D"/>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34" name="Line 54"/>
          <p:cNvSpPr>
            <a:spLocks noChangeShapeType="1"/>
          </p:cNvSpPr>
          <p:nvPr/>
        </p:nvSpPr>
        <p:spPr bwMode="auto">
          <a:xfrm rot="-5103658">
            <a:off x="907355" y="3308995"/>
            <a:ext cx="1604963" cy="2620962"/>
          </a:xfrm>
          <a:prstGeom prst="line">
            <a:avLst/>
          </a:prstGeom>
          <a:noFill/>
          <a:ln w="6350">
            <a:solidFill>
              <a:srgbClr val="4D4D4D"/>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35" name="Line 61"/>
          <p:cNvSpPr>
            <a:spLocks noChangeShapeType="1"/>
          </p:cNvSpPr>
          <p:nvPr/>
        </p:nvSpPr>
        <p:spPr bwMode="auto">
          <a:xfrm flipV="1">
            <a:off x="1980506" y="4645669"/>
            <a:ext cx="1120775" cy="571500"/>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36" name="Line 70"/>
          <p:cNvSpPr>
            <a:spLocks noChangeShapeType="1"/>
          </p:cNvSpPr>
          <p:nvPr/>
        </p:nvSpPr>
        <p:spPr bwMode="auto">
          <a:xfrm flipV="1">
            <a:off x="326331" y="5109219"/>
            <a:ext cx="398462" cy="203200"/>
          </a:xfrm>
          <a:prstGeom prst="line">
            <a:avLst/>
          </a:prstGeom>
          <a:noFill/>
          <a:ln w="6350">
            <a:solidFill>
              <a:srgbClr val="4D4D4D"/>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37" name="Rectangle 74"/>
          <p:cNvSpPr>
            <a:spLocks noChangeArrowheads="1"/>
          </p:cNvSpPr>
          <p:nvPr/>
        </p:nvSpPr>
        <p:spPr bwMode="auto">
          <a:xfrm>
            <a:off x="5418138" y="2881313"/>
            <a:ext cx="949325"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85000"/>
              </a:lnSpc>
            </a:pPr>
            <a:r>
              <a:rPr lang="es-ES" sz="1800">
                <a:solidFill>
                  <a:srgbClr val="4D4D4D"/>
                </a:solidFill>
                <a:latin typeface="Times New Roman" charset="0"/>
              </a:rPr>
              <a:t>soil</a:t>
            </a:r>
          </a:p>
        </p:txBody>
      </p:sp>
      <p:sp>
        <p:nvSpPr>
          <p:cNvPr id="37938" name="Rectangle 75"/>
          <p:cNvSpPr>
            <a:spLocks noChangeArrowheads="1"/>
          </p:cNvSpPr>
          <p:nvPr/>
        </p:nvSpPr>
        <p:spPr bwMode="auto">
          <a:xfrm>
            <a:off x="6980238" y="3916363"/>
            <a:ext cx="1058862"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85000"/>
              </a:lnSpc>
            </a:pPr>
            <a:r>
              <a:rPr lang="es-ES" sz="1800">
                <a:solidFill>
                  <a:srgbClr val="4D4D4D"/>
                </a:solidFill>
                <a:latin typeface="Times New Roman" charset="0"/>
              </a:rPr>
              <a:t>dam</a:t>
            </a:r>
          </a:p>
        </p:txBody>
      </p:sp>
      <p:sp>
        <p:nvSpPr>
          <p:cNvPr id="37939" name="Rectangle 76"/>
          <p:cNvSpPr>
            <a:spLocks noChangeArrowheads="1"/>
          </p:cNvSpPr>
          <p:nvPr/>
        </p:nvSpPr>
        <p:spPr bwMode="auto">
          <a:xfrm>
            <a:off x="8242300" y="3424238"/>
            <a:ext cx="1141413" cy="4095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85000"/>
              </a:lnSpc>
            </a:pPr>
            <a:r>
              <a:rPr lang="es-ES" sz="1800">
                <a:solidFill>
                  <a:srgbClr val="4D4D4D"/>
                </a:solidFill>
                <a:latin typeface="Times New Roman" charset="0"/>
              </a:rPr>
              <a:t>poroelastic </a:t>
            </a:r>
          </a:p>
          <a:p>
            <a:pPr>
              <a:lnSpc>
                <a:spcPct val="85000"/>
              </a:lnSpc>
            </a:pPr>
            <a:r>
              <a:rPr lang="es-ES" sz="1800">
                <a:solidFill>
                  <a:srgbClr val="4D4D4D"/>
                </a:solidFill>
                <a:latin typeface="Times New Roman" charset="0"/>
              </a:rPr>
              <a:t>sediment</a:t>
            </a:r>
          </a:p>
        </p:txBody>
      </p:sp>
      <p:sp>
        <p:nvSpPr>
          <p:cNvPr id="37940" name="Rectangle 77"/>
          <p:cNvSpPr>
            <a:spLocks noChangeArrowheads="1"/>
          </p:cNvSpPr>
          <p:nvPr/>
        </p:nvSpPr>
        <p:spPr bwMode="auto">
          <a:xfrm>
            <a:off x="7256463" y="1628775"/>
            <a:ext cx="1968500" cy="3540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s-ES" sz="1800">
                <a:solidFill>
                  <a:srgbClr val="4D4D4D"/>
                </a:solidFill>
                <a:latin typeface="Times New Roman" charset="0"/>
              </a:rPr>
              <a:t>reservoir with sediments</a:t>
            </a:r>
          </a:p>
        </p:txBody>
      </p:sp>
      <p:pic>
        <p:nvPicPr>
          <p:cNvPr id="37941" name="Picture 3" descr="Sin título - MODELO"/>
          <p:cNvPicPr>
            <a:picLocks noChangeAspect="1" noChangeArrowheads="1"/>
          </p:cNvPicPr>
          <p:nvPr/>
        </p:nvPicPr>
        <p:blipFill>
          <a:blip r:embed="rId5" cstate="print">
            <a:grayscl/>
            <a:extLst>
              <a:ext uri="{28A0092B-C50C-407E-A947-70E740481C1C}">
                <a14:useLocalDpi xmlns="" xmlns:a14="http://schemas.microsoft.com/office/drawing/2010/main" val="0"/>
              </a:ext>
            </a:extLst>
          </a:blip>
          <a:srcRect r="28181"/>
          <a:stretch>
            <a:fillRect/>
          </a:stretch>
        </p:blipFill>
        <p:spPr bwMode="auto">
          <a:xfrm>
            <a:off x="56456" y="1410344"/>
            <a:ext cx="4160837" cy="429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pic>
      <p:grpSp>
        <p:nvGrpSpPr>
          <p:cNvPr id="2" name="Agrupar 55"/>
          <p:cNvGrpSpPr>
            <a:grpSpLocks/>
          </p:cNvGrpSpPr>
          <p:nvPr/>
        </p:nvGrpSpPr>
        <p:grpSpPr bwMode="auto">
          <a:xfrm>
            <a:off x="412056" y="2312044"/>
            <a:ext cx="4205287" cy="5005388"/>
            <a:chOff x="591608" y="2369085"/>
            <a:chExt cx="4206610" cy="5005388"/>
          </a:xfrm>
        </p:grpSpPr>
        <p:sp>
          <p:nvSpPr>
            <p:cNvPr id="37948" name="Freeform 43"/>
            <p:cNvSpPr>
              <a:spLocks/>
            </p:cNvSpPr>
            <p:nvPr/>
          </p:nvSpPr>
          <p:spPr bwMode="auto">
            <a:xfrm>
              <a:off x="2380191" y="4480460"/>
              <a:ext cx="784225" cy="971550"/>
            </a:xfrm>
            <a:custGeom>
              <a:avLst/>
              <a:gdLst>
                <a:gd name="T0" fmla="*/ 0 w 456"/>
                <a:gd name="T1" fmla="*/ 2147483647 h 612"/>
                <a:gd name="T2" fmla="*/ 2147483647 w 456"/>
                <a:gd name="T3" fmla="*/ 2147483647 h 612"/>
                <a:gd name="T4" fmla="*/ 2147483647 w 456"/>
                <a:gd name="T5" fmla="*/ 2147483647 h 612"/>
                <a:gd name="T6" fmla="*/ 2147483647 w 456"/>
                <a:gd name="T7" fmla="*/ 2147483647 h 612"/>
                <a:gd name="T8" fmla="*/ 2147483647 w 456"/>
                <a:gd name="T9" fmla="*/ 2147483647 h 612"/>
                <a:gd name="T10" fmla="*/ 2147483647 w 456"/>
                <a:gd name="T11" fmla="*/ 2147483647 h 612"/>
                <a:gd name="T12" fmla="*/ 2147483647 w 456"/>
                <a:gd name="T13" fmla="*/ 0 h 612"/>
                <a:gd name="T14" fmla="*/ 2147483647 w 456"/>
                <a:gd name="T15" fmla="*/ 2147483647 h 612"/>
                <a:gd name="T16" fmla="*/ 2147483647 w 456"/>
                <a:gd name="T17" fmla="*/ 2147483647 h 612"/>
                <a:gd name="T18" fmla="*/ 2147483647 w 456"/>
                <a:gd name="T19" fmla="*/ 2147483647 h 612"/>
                <a:gd name="T20" fmla="*/ 0 w 456"/>
                <a:gd name="T21" fmla="*/ 2147483647 h 6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6"/>
                <a:gd name="T34" fmla="*/ 0 h 612"/>
                <a:gd name="T35" fmla="*/ 456 w 456"/>
                <a:gd name="T36" fmla="*/ 612 h 6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6" h="612">
                  <a:moveTo>
                    <a:pt x="0" y="276"/>
                  </a:moveTo>
                  <a:lnTo>
                    <a:pt x="320" y="612"/>
                  </a:lnTo>
                  <a:lnTo>
                    <a:pt x="392" y="564"/>
                  </a:lnTo>
                  <a:lnTo>
                    <a:pt x="268" y="352"/>
                  </a:lnTo>
                  <a:lnTo>
                    <a:pt x="456" y="336"/>
                  </a:lnTo>
                  <a:lnTo>
                    <a:pt x="404" y="124"/>
                  </a:lnTo>
                  <a:lnTo>
                    <a:pt x="276" y="0"/>
                  </a:lnTo>
                  <a:lnTo>
                    <a:pt x="268" y="164"/>
                  </a:lnTo>
                  <a:lnTo>
                    <a:pt x="188" y="204"/>
                  </a:lnTo>
                  <a:lnTo>
                    <a:pt x="12" y="240"/>
                  </a:lnTo>
                  <a:lnTo>
                    <a:pt x="0" y="276"/>
                  </a:lnTo>
                  <a:close/>
                </a:path>
              </a:pathLst>
            </a:custGeom>
            <a:solidFill>
              <a:schemeClr val="bg1"/>
            </a:solidFill>
            <a:ln w="9525">
              <a:solidFill>
                <a:schemeClr val="bg1"/>
              </a:solidFill>
              <a:round/>
              <a:headEnd/>
              <a:tailEnd/>
            </a:ln>
          </p:spPr>
          <p:txBody>
            <a:bodyPr wrap="none" anchor="ctr"/>
            <a:lstStyle/>
            <a:p>
              <a:endParaRPr lang="es-ES" sz="4200">
                <a:latin typeface="Times New Roman" charset="0"/>
              </a:endParaRPr>
            </a:p>
          </p:txBody>
        </p:sp>
        <p:sp>
          <p:nvSpPr>
            <p:cNvPr id="37949" name="Freeform 44"/>
            <p:cNvSpPr>
              <a:spLocks/>
            </p:cNvSpPr>
            <p:nvPr/>
          </p:nvSpPr>
          <p:spPr bwMode="auto">
            <a:xfrm>
              <a:off x="2837656" y="4597935"/>
              <a:ext cx="158221" cy="34925"/>
            </a:xfrm>
            <a:custGeom>
              <a:avLst/>
              <a:gdLst>
                <a:gd name="T0" fmla="*/ 0 w 92"/>
                <a:gd name="T1" fmla="*/ 2147483647 h 22"/>
                <a:gd name="T2" fmla="*/ 2147483647 w 92"/>
                <a:gd name="T3" fmla="*/ 2147483647 h 22"/>
                <a:gd name="T4" fmla="*/ 2147483647 w 92"/>
                <a:gd name="T5" fmla="*/ 0 h 22"/>
                <a:gd name="T6" fmla="*/ 0 60000 65536"/>
                <a:gd name="T7" fmla="*/ 0 60000 65536"/>
                <a:gd name="T8" fmla="*/ 0 60000 65536"/>
                <a:gd name="T9" fmla="*/ 0 w 92"/>
                <a:gd name="T10" fmla="*/ 0 h 22"/>
                <a:gd name="T11" fmla="*/ 92 w 92"/>
                <a:gd name="T12" fmla="*/ 22 h 22"/>
              </a:gdLst>
              <a:ahLst/>
              <a:cxnLst>
                <a:cxn ang="T6">
                  <a:pos x="T0" y="T1"/>
                </a:cxn>
                <a:cxn ang="T7">
                  <a:pos x="T2" y="T3"/>
                </a:cxn>
                <a:cxn ang="T8">
                  <a:pos x="T4" y="T5"/>
                </a:cxn>
              </a:cxnLst>
              <a:rect l="T9" t="T10" r="T11" b="T12"/>
              <a:pathLst>
                <a:path w="92" h="22">
                  <a:moveTo>
                    <a:pt x="0" y="22"/>
                  </a:moveTo>
                  <a:cubicBezTo>
                    <a:pt x="23" y="16"/>
                    <a:pt x="47" y="11"/>
                    <a:pt x="62" y="7"/>
                  </a:cubicBezTo>
                  <a:cubicBezTo>
                    <a:pt x="77" y="3"/>
                    <a:pt x="84" y="1"/>
                    <a:pt x="92" y="0"/>
                  </a:cubicBezTo>
                </a:path>
              </a:pathLst>
            </a:custGeom>
            <a:noFill/>
            <a:ln w="12700">
              <a:solidFill>
                <a:srgbClr val="4D4D4D"/>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s-ES" sz="4200">
                <a:latin typeface="Times New Roman" charset="0"/>
              </a:endParaRPr>
            </a:p>
          </p:txBody>
        </p:sp>
        <p:sp>
          <p:nvSpPr>
            <p:cNvPr id="37950" name="Rectangle 55"/>
            <p:cNvSpPr>
              <a:spLocks noChangeArrowheads="1"/>
            </p:cNvSpPr>
            <p:nvPr/>
          </p:nvSpPr>
          <p:spPr bwMode="auto">
            <a:xfrm>
              <a:off x="1356915" y="5271035"/>
              <a:ext cx="925248" cy="3381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s-ES_tradnl" sz="1800">
                  <a:solidFill>
                    <a:srgbClr val="4D4D4D"/>
                  </a:solidFill>
                  <a:latin typeface="Times New Roman" charset="0"/>
                </a:rPr>
                <a:t> SH wave</a:t>
              </a:r>
            </a:p>
          </p:txBody>
        </p:sp>
        <p:sp>
          <p:nvSpPr>
            <p:cNvPr id="37951" name="Rectangle 56"/>
            <p:cNvSpPr>
              <a:spLocks noChangeArrowheads="1"/>
            </p:cNvSpPr>
            <p:nvPr/>
          </p:nvSpPr>
          <p:spPr bwMode="auto">
            <a:xfrm>
              <a:off x="2378472" y="4091523"/>
              <a:ext cx="810022" cy="3159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s-ES_tradnl" sz="1800">
                  <a:solidFill>
                    <a:srgbClr val="4D4D4D"/>
                  </a:solidFill>
                  <a:latin typeface="Times New Roman" charset="0"/>
                </a:rPr>
                <a:t> P wave</a:t>
              </a:r>
            </a:p>
          </p:txBody>
        </p:sp>
        <p:sp>
          <p:nvSpPr>
            <p:cNvPr id="37952" name="Line 57"/>
            <p:cNvSpPr>
              <a:spLocks noChangeShapeType="1"/>
            </p:cNvSpPr>
            <p:nvPr/>
          </p:nvSpPr>
          <p:spPr bwMode="auto">
            <a:xfrm>
              <a:off x="2743067" y="4978935"/>
              <a:ext cx="0" cy="2324100"/>
            </a:xfrm>
            <a:prstGeom prst="line">
              <a:avLst/>
            </a:prstGeom>
            <a:noFill/>
            <a:ln w="9525">
              <a:solidFill>
                <a:srgbClr val="4D4D4D"/>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53" name="Line 58"/>
            <p:cNvSpPr>
              <a:spLocks noChangeShapeType="1"/>
            </p:cNvSpPr>
            <p:nvPr/>
          </p:nvSpPr>
          <p:spPr bwMode="auto">
            <a:xfrm>
              <a:off x="2553890" y="5012273"/>
              <a:ext cx="0" cy="2324100"/>
            </a:xfrm>
            <a:prstGeom prst="line">
              <a:avLst/>
            </a:prstGeom>
            <a:noFill/>
            <a:ln w="6350">
              <a:solidFill>
                <a:srgbClr val="4D4D4D"/>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54" name="Line 59"/>
            <p:cNvSpPr>
              <a:spLocks noChangeShapeType="1"/>
            </p:cNvSpPr>
            <p:nvPr/>
          </p:nvSpPr>
          <p:spPr bwMode="auto">
            <a:xfrm>
              <a:off x="2932245" y="4840823"/>
              <a:ext cx="0" cy="2324100"/>
            </a:xfrm>
            <a:prstGeom prst="line">
              <a:avLst/>
            </a:prstGeom>
            <a:noFill/>
            <a:ln w="6350">
              <a:solidFill>
                <a:srgbClr val="4D4D4D"/>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55" name="Line 60"/>
            <p:cNvSpPr>
              <a:spLocks noChangeShapeType="1"/>
            </p:cNvSpPr>
            <p:nvPr/>
          </p:nvSpPr>
          <p:spPr bwMode="auto">
            <a:xfrm flipV="1">
              <a:off x="2744787" y="4436010"/>
              <a:ext cx="0" cy="533400"/>
            </a:xfrm>
            <a:prstGeom prst="line">
              <a:avLst/>
            </a:prstGeom>
            <a:noFill/>
            <a:ln w="19050">
              <a:solidFill>
                <a:srgbClr val="4D4D4D"/>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56" name="Line 62"/>
            <p:cNvSpPr>
              <a:spLocks noChangeShapeType="1"/>
            </p:cNvSpPr>
            <p:nvPr/>
          </p:nvSpPr>
          <p:spPr bwMode="auto">
            <a:xfrm flipV="1">
              <a:off x="2387071" y="5202773"/>
              <a:ext cx="656960" cy="342900"/>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57" name="Freeform 63"/>
            <p:cNvSpPr>
              <a:spLocks/>
            </p:cNvSpPr>
            <p:nvPr/>
          </p:nvSpPr>
          <p:spPr bwMode="auto">
            <a:xfrm>
              <a:off x="2550451" y="4980523"/>
              <a:ext cx="383514" cy="2033587"/>
            </a:xfrm>
            <a:custGeom>
              <a:avLst/>
              <a:gdLst>
                <a:gd name="T0" fmla="*/ 2147483647 w 223"/>
                <a:gd name="T1" fmla="*/ 0 h 1281"/>
                <a:gd name="T2" fmla="*/ 2147483647 w 223"/>
                <a:gd name="T3" fmla="*/ 2147483647 h 1281"/>
                <a:gd name="T4" fmla="*/ 2147483647 w 223"/>
                <a:gd name="T5" fmla="*/ 2147483647 h 1281"/>
                <a:gd name="T6" fmla="*/ 2147483647 w 223"/>
                <a:gd name="T7" fmla="*/ 2147483647 h 1281"/>
                <a:gd name="T8" fmla="*/ 2147483647 w 223"/>
                <a:gd name="T9" fmla="*/ 2147483647 h 1281"/>
                <a:gd name="T10" fmla="*/ 2147483647 w 223"/>
                <a:gd name="T11" fmla="*/ 2147483647 h 1281"/>
                <a:gd name="T12" fmla="*/ 2147483647 w 223"/>
                <a:gd name="T13" fmla="*/ 2147483647 h 1281"/>
                <a:gd name="T14" fmla="*/ 2147483647 w 223"/>
                <a:gd name="T15" fmla="*/ 2147483647 h 1281"/>
                <a:gd name="T16" fmla="*/ 2147483647 w 223"/>
                <a:gd name="T17" fmla="*/ 2147483647 h 1281"/>
                <a:gd name="T18" fmla="*/ 0 w 223"/>
                <a:gd name="T19" fmla="*/ 2147483647 h 1281"/>
                <a:gd name="T20" fmla="*/ 2147483647 w 223"/>
                <a:gd name="T21" fmla="*/ 2147483647 h 1281"/>
                <a:gd name="T22" fmla="*/ 2147483647 w 223"/>
                <a:gd name="T23" fmla="*/ 2147483647 h 1281"/>
                <a:gd name="T24" fmla="*/ 2147483647 w 223"/>
                <a:gd name="T25" fmla="*/ 2147483647 h 1281"/>
                <a:gd name="T26" fmla="*/ 2147483647 w 223"/>
                <a:gd name="T27" fmla="*/ 2147483647 h 1281"/>
                <a:gd name="T28" fmla="*/ 2147483647 w 223"/>
                <a:gd name="T29" fmla="*/ 2147483647 h 1281"/>
                <a:gd name="T30" fmla="*/ 2147483647 w 223"/>
                <a:gd name="T31" fmla="*/ 2147483647 h 1281"/>
                <a:gd name="T32" fmla="*/ 2147483647 w 223"/>
                <a:gd name="T33" fmla="*/ 2147483647 h 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281"/>
                <a:gd name="T53" fmla="*/ 223 w 223"/>
                <a:gd name="T54" fmla="*/ 1281 h 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281">
                  <a:moveTo>
                    <a:pt x="108" y="0"/>
                  </a:moveTo>
                  <a:cubicBezTo>
                    <a:pt x="55" y="56"/>
                    <a:pt x="3" y="112"/>
                    <a:pt x="3" y="138"/>
                  </a:cubicBezTo>
                  <a:cubicBezTo>
                    <a:pt x="3" y="164"/>
                    <a:pt x="75" y="152"/>
                    <a:pt x="111" y="159"/>
                  </a:cubicBezTo>
                  <a:cubicBezTo>
                    <a:pt x="147" y="166"/>
                    <a:pt x="219" y="154"/>
                    <a:pt x="219" y="180"/>
                  </a:cubicBezTo>
                  <a:cubicBezTo>
                    <a:pt x="219" y="206"/>
                    <a:pt x="144" y="271"/>
                    <a:pt x="108" y="318"/>
                  </a:cubicBezTo>
                  <a:cubicBezTo>
                    <a:pt x="72" y="365"/>
                    <a:pt x="1" y="435"/>
                    <a:pt x="3" y="462"/>
                  </a:cubicBezTo>
                  <a:cubicBezTo>
                    <a:pt x="5" y="489"/>
                    <a:pt x="81" y="475"/>
                    <a:pt x="117" y="480"/>
                  </a:cubicBezTo>
                  <a:cubicBezTo>
                    <a:pt x="153" y="485"/>
                    <a:pt x="223" y="469"/>
                    <a:pt x="222" y="495"/>
                  </a:cubicBezTo>
                  <a:cubicBezTo>
                    <a:pt x="221" y="521"/>
                    <a:pt x="145" y="590"/>
                    <a:pt x="108" y="639"/>
                  </a:cubicBezTo>
                  <a:cubicBezTo>
                    <a:pt x="71" y="688"/>
                    <a:pt x="0" y="760"/>
                    <a:pt x="0" y="786"/>
                  </a:cubicBezTo>
                  <a:cubicBezTo>
                    <a:pt x="0" y="812"/>
                    <a:pt x="74" y="794"/>
                    <a:pt x="111" y="798"/>
                  </a:cubicBezTo>
                  <a:cubicBezTo>
                    <a:pt x="148" y="802"/>
                    <a:pt x="222" y="787"/>
                    <a:pt x="222" y="813"/>
                  </a:cubicBezTo>
                  <a:cubicBezTo>
                    <a:pt x="222" y="839"/>
                    <a:pt x="144" y="910"/>
                    <a:pt x="108" y="957"/>
                  </a:cubicBezTo>
                  <a:cubicBezTo>
                    <a:pt x="72" y="1004"/>
                    <a:pt x="3" y="1071"/>
                    <a:pt x="3" y="1098"/>
                  </a:cubicBezTo>
                  <a:cubicBezTo>
                    <a:pt x="3" y="1125"/>
                    <a:pt x="75" y="1113"/>
                    <a:pt x="111" y="1119"/>
                  </a:cubicBezTo>
                  <a:cubicBezTo>
                    <a:pt x="147" y="1125"/>
                    <a:pt x="222" y="1110"/>
                    <a:pt x="222" y="1137"/>
                  </a:cubicBezTo>
                  <a:cubicBezTo>
                    <a:pt x="222" y="1164"/>
                    <a:pt x="166" y="1222"/>
                    <a:pt x="111" y="1281"/>
                  </a:cubicBezTo>
                </a:path>
              </a:pathLst>
            </a:custGeom>
            <a:noFill/>
            <a:ln w="12700">
              <a:solidFill>
                <a:srgbClr val="4D4D4D"/>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s-ES" sz="4200">
                <a:latin typeface="Times New Roman" charset="0"/>
              </a:endParaRPr>
            </a:p>
          </p:txBody>
        </p:sp>
        <p:sp>
          <p:nvSpPr>
            <p:cNvPr id="37958" name="Line 64"/>
            <p:cNvSpPr>
              <a:spLocks noChangeShapeType="1"/>
            </p:cNvSpPr>
            <p:nvPr/>
          </p:nvSpPr>
          <p:spPr bwMode="auto">
            <a:xfrm flipV="1">
              <a:off x="2356114" y="5707598"/>
              <a:ext cx="656960" cy="342900"/>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59" name="Line 65"/>
            <p:cNvSpPr>
              <a:spLocks noChangeShapeType="1"/>
            </p:cNvSpPr>
            <p:nvPr/>
          </p:nvSpPr>
          <p:spPr bwMode="auto">
            <a:xfrm flipV="1">
              <a:off x="2397389" y="6202898"/>
              <a:ext cx="656960" cy="342900"/>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60" name="Line 66"/>
            <p:cNvSpPr>
              <a:spLocks noChangeShapeType="1"/>
            </p:cNvSpPr>
            <p:nvPr/>
          </p:nvSpPr>
          <p:spPr bwMode="auto">
            <a:xfrm flipV="1">
              <a:off x="2433505" y="6698198"/>
              <a:ext cx="656960" cy="342900"/>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61" name="Rectangle 67"/>
            <p:cNvSpPr>
              <a:spLocks noChangeArrowheads="1"/>
            </p:cNvSpPr>
            <p:nvPr/>
          </p:nvSpPr>
          <p:spPr bwMode="auto">
            <a:xfrm>
              <a:off x="2806700" y="2369085"/>
              <a:ext cx="687917"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s-ES" sz="1800">
                  <a:solidFill>
                    <a:srgbClr val="4D4D4D"/>
                  </a:solidFill>
                  <a:latin typeface="Times New Roman" charset="0"/>
                </a:rPr>
                <a:t>reservoir</a:t>
              </a:r>
            </a:p>
          </p:txBody>
        </p:sp>
        <p:sp>
          <p:nvSpPr>
            <p:cNvPr id="37962" name="Rectangle 68"/>
            <p:cNvSpPr>
              <a:spLocks noChangeArrowheads="1"/>
            </p:cNvSpPr>
            <p:nvPr/>
          </p:nvSpPr>
          <p:spPr bwMode="auto">
            <a:xfrm>
              <a:off x="1382712" y="4563010"/>
              <a:ext cx="990600" cy="3175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85000"/>
                </a:lnSpc>
              </a:pPr>
              <a:r>
                <a:rPr lang="es-ES" sz="1800" dirty="0" err="1">
                  <a:solidFill>
                    <a:srgbClr val="4D4D4D"/>
                  </a:solidFill>
                  <a:latin typeface="Times New Roman" charset="0"/>
                </a:rPr>
                <a:t>soil</a:t>
              </a:r>
              <a:endParaRPr lang="es-ES" sz="1800" dirty="0">
                <a:solidFill>
                  <a:srgbClr val="4D4D4D"/>
                </a:solidFill>
                <a:latin typeface="Times New Roman" charset="0"/>
              </a:endParaRPr>
            </a:p>
          </p:txBody>
        </p:sp>
        <p:sp>
          <p:nvSpPr>
            <p:cNvPr id="37963" name="Rectangle 69"/>
            <p:cNvSpPr>
              <a:spLocks noChangeArrowheads="1"/>
            </p:cNvSpPr>
            <p:nvPr/>
          </p:nvSpPr>
          <p:spPr bwMode="auto">
            <a:xfrm>
              <a:off x="591608" y="3461285"/>
              <a:ext cx="1059392" cy="4445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nSpc>
                  <a:spcPct val="85000"/>
                </a:lnSpc>
              </a:pPr>
              <a:r>
                <a:rPr lang="es-ES" sz="1800">
                  <a:solidFill>
                    <a:srgbClr val="4D4D4D"/>
                  </a:solidFill>
                  <a:latin typeface="Times New Roman" charset="0"/>
                </a:rPr>
                <a:t>dam</a:t>
              </a:r>
            </a:p>
          </p:txBody>
        </p:sp>
        <p:sp>
          <p:nvSpPr>
            <p:cNvPr id="37964" name="Line 72"/>
            <p:cNvSpPr>
              <a:spLocks noChangeShapeType="1"/>
            </p:cNvSpPr>
            <p:nvPr/>
          </p:nvSpPr>
          <p:spPr bwMode="auto">
            <a:xfrm flipV="1">
              <a:off x="1466982" y="3631148"/>
              <a:ext cx="546894" cy="107950"/>
            </a:xfrm>
            <a:prstGeom prst="line">
              <a:avLst/>
            </a:prstGeom>
            <a:noFill/>
            <a:ln w="9525">
              <a:solidFill>
                <a:schemeClr val="tx1"/>
              </a:solidFill>
              <a:round/>
              <a:headEnd/>
              <a:tailEnd type="triangle" w="sm" len="me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65" name="Line 73"/>
            <p:cNvSpPr>
              <a:spLocks noChangeShapeType="1"/>
            </p:cNvSpPr>
            <p:nvPr/>
          </p:nvSpPr>
          <p:spPr bwMode="auto">
            <a:xfrm flipH="1" flipV="1">
              <a:off x="2775744" y="3689885"/>
              <a:ext cx="505619" cy="36512"/>
            </a:xfrm>
            <a:prstGeom prst="line">
              <a:avLst/>
            </a:prstGeom>
            <a:noFill/>
            <a:ln w="9525">
              <a:solidFill>
                <a:schemeClr val="tx1"/>
              </a:solidFill>
              <a:round/>
              <a:headEnd/>
              <a:tailEnd type="triangle" w="sm" len="me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66" name="Rectangle 78"/>
            <p:cNvSpPr>
              <a:spLocks noChangeArrowheads="1"/>
            </p:cNvSpPr>
            <p:nvPr/>
          </p:nvSpPr>
          <p:spPr bwMode="auto">
            <a:xfrm>
              <a:off x="3339835" y="3454935"/>
              <a:ext cx="1458383" cy="485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85000"/>
                </a:lnSpc>
              </a:pPr>
              <a:r>
                <a:rPr lang="es-ES" sz="1800" dirty="0" err="1">
                  <a:solidFill>
                    <a:srgbClr val="4D4D4D"/>
                  </a:solidFill>
                  <a:latin typeface="Times New Roman" charset="0"/>
                </a:rPr>
                <a:t>poroelastic</a:t>
              </a:r>
              <a:r>
                <a:rPr lang="es-ES" sz="1800" dirty="0">
                  <a:solidFill>
                    <a:srgbClr val="4D4D4D"/>
                  </a:solidFill>
                  <a:latin typeface="Times New Roman" charset="0"/>
                </a:rPr>
                <a:t> </a:t>
              </a:r>
              <a:r>
                <a:rPr lang="es-ES" sz="1800" dirty="0" err="1">
                  <a:solidFill>
                    <a:srgbClr val="4D4D4D"/>
                  </a:solidFill>
                  <a:latin typeface="Times New Roman" charset="0"/>
                </a:rPr>
                <a:t>sediment</a:t>
              </a:r>
              <a:r>
                <a:rPr lang="es-ES" sz="1800" dirty="0">
                  <a:solidFill>
                    <a:srgbClr val="4D4D4D"/>
                  </a:solidFill>
                  <a:latin typeface="Times New Roman" charset="0"/>
                </a:rPr>
                <a:t> </a:t>
              </a:r>
            </a:p>
          </p:txBody>
        </p:sp>
        <p:sp>
          <p:nvSpPr>
            <p:cNvPr id="37967" name="Freeform 81"/>
            <p:cNvSpPr>
              <a:spLocks/>
            </p:cNvSpPr>
            <p:nvPr/>
          </p:nvSpPr>
          <p:spPr bwMode="auto">
            <a:xfrm flipH="1">
              <a:off x="2875491" y="4518560"/>
              <a:ext cx="784225" cy="971550"/>
            </a:xfrm>
            <a:custGeom>
              <a:avLst/>
              <a:gdLst>
                <a:gd name="T0" fmla="*/ 0 w 456"/>
                <a:gd name="T1" fmla="*/ 2147483647 h 612"/>
                <a:gd name="T2" fmla="*/ 2147483647 w 456"/>
                <a:gd name="T3" fmla="*/ 2147483647 h 612"/>
                <a:gd name="T4" fmla="*/ 2147483647 w 456"/>
                <a:gd name="T5" fmla="*/ 2147483647 h 612"/>
                <a:gd name="T6" fmla="*/ 2147483647 w 456"/>
                <a:gd name="T7" fmla="*/ 2147483647 h 612"/>
                <a:gd name="T8" fmla="*/ 2147483647 w 456"/>
                <a:gd name="T9" fmla="*/ 2147483647 h 612"/>
                <a:gd name="T10" fmla="*/ 2147483647 w 456"/>
                <a:gd name="T11" fmla="*/ 2147483647 h 612"/>
                <a:gd name="T12" fmla="*/ 2147483647 w 456"/>
                <a:gd name="T13" fmla="*/ 0 h 612"/>
                <a:gd name="T14" fmla="*/ 2147483647 w 456"/>
                <a:gd name="T15" fmla="*/ 2147483647 h 612"/>
                <a:gd name="T16" fmla="*/ 2147483647 w 456"/>
                <a:gd name="T17" fmla="*/ 2147483647 h 612"/>
                <a:gd name="T18" fmla="*/ 2147483647 w 456"/>
                <a:gd name="T19" fmla="*/ 2147483647 h 612"/>
                <a:gd name="T20" fmla="*/ 0 w 456"/>
                <a:gd name="T21" fmla="*/ 2147483647 h 6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6"/>
                <a:gd name="T34" fmla="*/ 0 h 612"/>
                <a:gd name="T35" fmla="*/ 456 w 456"/>
                <a:gd name="T36" fmla="*/ 612 h 6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6" h="612">
                  <a:moveTo>
                    <a:pt x="0" y="276"/>
                  </a:moveTo>
                  <a:lnTo>
                    <a:pt x="320" y="612"/>
                  </a:lnTo>
                  <a:lnTo>
                    <a:pt x="392" y="564"/>
                  </a:lnTo>
                  <a:lnTo>
                    <a:pt x="268" y="352"/>
                  </a:lnTo>
                  <a:lnTo>
                    <a:pt x="456" y="336"/>
                  </a:lnTo>
                  <a:lnTo>
                    <a:pt x="404" y="124"/>
                  </a:lnTo>
                  <a:lnTo>
                    <a:pt x="276" y="0"/>
                  </a:lnTo>
                  <a:lnTo>
                    <a:pt x="268" y="164"/>
                  </a:lnTo>
                  <a:lnTo>
                    <a:pt x="188" y="204"/>
                  </a:lnTo>
                  <a:lnTo>
                    <a:pt x="12" y="240"/>
                  </a:lnTo>
                  <a:lnTo>
                    <a:pt x="0" y="276"/>
                  </a:lnTo>
                  <a:close/>
                </a:path>
              </a:pathLst>
            </a:custGeom>
            <a:solidFill>
              <a:schemeClr val="bg1"/>
            </a:solidFill>
            <a:ln w="9525">
              <a:solidFill>
                <a:schemeClr val="bg1"/>
              </a:solidFill>
              <a:round/>
              <a:headEnd/>
              <a:tailEnd/>
            </a:ln>
          </p:spPr>
          <p:txBody>
            <a:bodyPr wrap="none" anchor="ctr"/>
            <a:lstStyle/>
            <a:p>
              <a:endParaRPr lang="es-ES" sz="4200">
                <a:latin typeface="Times New Roman" charset="0"/>
              </a:endParaRPr>
            </a:p>
          </p:txBody>
        </p:sp>
        <p:sp>
          <p:nvSpPr>
            <p:cNvPr id="37968" name="Line 82"/>
            <p:cNvSpPr>
              <a:spLocks noChangeShapeType="1"/>
            </p:cNvSpPr>
            <p:nvPr/>
          </p:nvSpPr>
          <p:spPr bwMode="auto">
            <a:xfrm flipH="1">
              <a:off x="3238367" y="5017035"/>
              <a:ext cx="0" cy="2324100"/>
            </a:xfrm>
            <a:prstGeom prst="line">
              <a:avLst/>
            </a:prstGeom>
            <a:noFill/>
            <a:ln w="9525">
              <a:solidFill>
                <a:srgbClr val="4D4D4D"/>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69" name="Line 83"/>
            <p:cNvSpPr>
              <a:spLocks noChangeShapeType="1"/>
            </p:cNvSpPr>
            <p:nvPr/>
          </p:nvSpPr>
          <p:spPr bwMode="auto">
            <a:xfrm flipH="1">
              <a:off x="3049190" y="5050373"/>
              <a:ext cx="0" cy="2324100"/>
            </a:xfrm>
            <a:prstGeom prst="line">
              <a:avLst/>
            </a:prstGeom>
            <a:noFill/>
            <a:ln w="6350">
              <a:solidFill>
                <a:srgbClr val="4D4D4D"/>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70" name="Line 84"/>
            <p:cNvSpPr>
              <a:spLocks noChangeShapeType="1"/>
            </p:cNvSpPr>
            <p:nvPr/>
          </p:nvSpPr>
          <p:spPr bwMode="auto">
            <a:xfrm flipH="1">
              <a:off x="3427545" y="4878923"/>
              <a:ext cx="0" cy="2324100"/>
            </a:xfrm>
            <a:prstGeom prst="line">
              <a:avLst/>
            </a:prstGeom>
            <a:noFill/>
            <a:ln w="6350">
              <a:solidFill>
                <a:srgbClr val="4D4D4D"/>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71" name="Line 85"/>
            <p:cNvSpPr>
              <a:spLocks noChangeShapeType="1"/>
            </p:cNvSpPr>
            <p:nvPr/>
          </p:nvSpPr>
          <p:spPr bwMode="auto">
            <a:xfrm flipH="1" flipV="1">
              <a:off x="2882371" y="5240873"/>
              <a:ext cx="656960" cy="342900"/>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72" name="Freeform 86"/>
            <p:cNvSpPr>
              <a:spLocks/>
            </p:cNvSpPr>
            <p:nvPr/>
          </p:nvSpPr>
          <p:spPr bwMode="auto">
            <a:xfrm flipH="1">
              <a:off x="3045751" y="5018623"/>
              <a:ext cx="383514" cy="2033587"/>
            </a:xfrm>
            <a:custGeom>
              <a:avLst/>
              <a:gdLst>
                <a:gd name="T0" fmla="*/ 2147483647 w 223"/>
                <a:gd name="T1" fmla="*/ 0 h 1281"/>
                <a:gd name="T2" fmla="*/ 2147483647 w 223"/>
                <a:gd name="T3" fmla="*/ 2147483647 h 1281"/>
                <a:gd name="T4" fmla="*/ 2147483647 w 223"/>
                <a:gd name="T5" fmla="*/ 2147483647 h 1281"/>
                <a:gd name="T6" fmla="*/ 2147483647 w 223"/>
                <a:gd name="T7" fmla="*/ 2147483647 h 1281"/>
                <a:gd name="T8" fmla="*/ 2147483647 w 223"/>
                <a:gd name="T9" fmla="*/ 2147483647 h 1281"/>
                <a:gd name="T10" fmla="*/ 2147483647 w 223"/>
                <a:gd name="T11" fmla="*/ 2147483647 h 1281"/>
                <a:gd name="T12" fmla="*/ 2147483647 w 223"/>
                <a:gd name="T13" fmla="*/ 2147483647 h 1281"/>
                <a:gd name="T14" fmla="*/ 2147483647 w 223"/>
                <a:gd name="T15" fmla="*/ 2147483647 h 1281"/>
                <a:gd name="T16" fmla="*/ 2147483647 w 223"/>
                <a:gd name="T17" fmla="*/ 2147483647 h 1281"/>
                <a:gd name="T18" fmla="*/ 0 w 223"/>
                <a:gd name="T19" fmla="*/ 2147483647 h 1281"/>
                <a:gd name="T20" fmla="*/ 2147483647 w 223"/>
                <a:gd name="T21" fmla="*/ 2147483647 h 1281"/>
                <a:gd name="T22" fmla="*/ 2147483647 w 223"/>
                <a:gd name="T23" fmla="*/ 2147483647 h 1281"/>
                <a:gd name="T24" fmla="*/ 2147483647 w 223"/>
                <a:gd name="T25" fmla="*/ 2147483647 h 1281"/>
                <a:gd name="T26" fmla="*/ 2147483647 w 223"/>
                <a:gd name="T27" fmla="*/ 2147483647 h 1281"/>
                <a:gd name="T28" fmla="*/ 2147483647 w 223"/>
                <a:gd name="T29" fmla="*/ 2147483647 h 1281"/>
                <a:gd name="T30" fmla="*/ 2147483647 w 223"/>
                <a:gd name="T31" fmla="*/ 2147483647 h 1281"/>
                <a:gd name="T32" fmla="*/ 2147483647 w 223"/>
                <a:gd name="T33" fmla="*/ 2147483647 h 12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281"/>
                <a:gd name="T53" fmla="*/ 223 w 223"/>
                <a:gd name="T54" fmla="*/ 1281 h 12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281">
                  <a:moveTo>
                    <a:pt x="108" y="0"/>
                  </a:moveTo>
                  <a:cubicBezTo>
                    <a:pt x="55" y="56"/>
                    <a:pt x="3" y="112"/>
                    <a:pt x="3" y="138"/>
                  </a:cubicBezTo>
                  <a:cubicBezTo>
                    <a:pt x="3" y="164"/>
                    <a:pt x="75" y="152"/>
                    <a:pt x="111" y="159"/>
                  </a:cubicBezTo>
                  <a:cubicBezTo>
                    <a:pt x="147" y="166"/>
                    <a:pt x="219" y="154"/>
                    <a:pt x="219" y="180"/>
                  </a:cubicBezTo>
                  <a:cubicBezTo>
                    <a:pt x="219" y="206"/>
                    <a:pt x="144" y="271"/>
                    <a:pt x="108" y="318"/>
                  </a:cubicBezTo>
                  <a:cubicBezTo>
                    <a:pt x="72" y="365"/>
                    <a:pt x="1" y="435"/>
                    <a:pt x="3" y="462"/>
                  </a:cubicBezTo>
                  <a:cubicBezTo>
                    <a:pt x="5" y="489"/>
                    <a:pt x="81" y="475"/>
                    <a:pt x="117" y="480"/>
                  </a:cubicBezTo>
                  <a:cubicBezTo>
                    <a:pt x="153" y="485"/>
                    <a:pt x="223" y="469"/>
                    <a:pt x="222" y="495"/>
                  </a:cubicBezTo>
                  <a:cubicBezTo>
                    <a:pt x="221" y="521"/>
                    <a:pt x="145" y="590"/>
                    <a:pt x="108" y="639"/>
                  </a:cubicBezTo>
                  <a:cubicBezTo>
                    <a:pt x="71" y="688"/>
                    <a:pt x="0" y="760"/>
                    <a:pt x="0" y="786"/>
                  </a:cubicBezTo>
                  <a:cubicBezTo>
                    <a:pt x="0" y="812"/>
                    <a:pt x="74" y="794"/>
                    <a:pt x="111" y="798"/>
                  </a:cubicBezTo>
                  <a:cubicBezTo>
                    <a:pt x="148" y="802"/>
                    <a:pt x="222" y="787"/>
                    <a:pt x="222" y="813"/>
                  </a:cubicBezTo>
                  <a:cubicBezTo>
                    <a:pt x="222" y="839"/>
                    <a:pt x="144" y="910"/>
                    <a:pt x="108" y="957"/>
                  </a:cubicBezTo>
                  <a:cubicBezTo>
                    <a:pt x="72" y="1004"/>
                    <a:pt x="3" y="1071"/>
                    <a:pt x="3" y="1098"/>
                  </a:cubicBezTo>
                  <a:cubicBezTo>
                    <a:pt x="3" y="1125"/>
                    <a:pt x="75" y="1113"/>
                    <a:pt x="111" y="1119"/>
                  </a:cubicBezTo>
                  <a:cubicBezTo>
                    <a:pt x="147" y="1125"/>
                    <a:pt x="222" y="1110"/>
                    <a:pt x="222" y="1137"/>
                  </a:cubicBezTo>
                  <a:cubicBezTo>
                    <a:pt x="222" y="1164"/>
                    <a:pt x="166" y="1222"/>
                    <a:pt x="111" y="1281"/>
                  </a:cubicBezTo>
                </a:path>
              </a:pathLst>
            </a:custGeom>
            <a:noFill/>
            <a:ln w="12700">
              <a:solidFill>
                <a:srgbClr val="4D4D4D"/>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s-ES" sz="4200">
                <a:latin typeface="Times New Roman" charset="0"/>
              </a:endParaRPr>
            </a:p>
          </p:txBody>
        </p:sp>
        <p:sp>
          <p:nvSpPr>
            <p:cNvPr id="37973" name="Line 87"/>
            <p:cNvSpPr>
              <a:spLocks noChangeShapeType="1"/>
            </p:cNvSpPr>
            <p:nvPr/>
          </p:nvSpPr>
          <p:spPr bwMode="auto">
            <a:xfrm flipH="1" flipV="1">
              <a:off x="2851414" y="5745698"/>
              <a:ext cx="656960" cy="342900"/>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74" name="Line 88"/>
            <p:cNvSpPr>
              <a:spLocks noChangeShapeType="1"/>
            </p:cNvSpPr>
            <p:nvPr/>
          </p:nvSpPr>
          <p:spPr bwMode="auto">
            <a:xfrm flipH="1" flipV="1">
              <a:off x="2892689" y="6240998"/>
              <a:ext cx="656960" cy="342900"/>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75" name="Line 89"/>
            <p:cNvSpPr>
              <a:spLocks noChangeShapeType="1"/>
            </p:cNvSpPr>
            <p:nvPr/>
          </p:nvSpPr>
          <p:spPr bwMode="auto">
            <a:xfrm flipH="1" flipV="1">
              <a:off x="2928805" y="6736298"/>
              <a:ext cx="656960" cy="342900"/>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76" name="Line 90"/>
            <p:cNvSpPr>
              <a:spLocks noChangeShapeType="1"/>
            </p:cNvSpPr>
            <p:nvPr/>
          </p:nvSpPr>
          <p:spPr bwMode="auto">
            <a:xfrm flipH="1" flipV="1">
              <a:off x="2772304" y="4715410"/>
              <a:ext cx="481542" cy="292100"/>
            </a:xfrm>
            <a:prstGeom prst="line">
              <a:avLst/>
            </a:prstGeom>
            <a:noFill/>
            <a:ln w="19050">
              <a:solidFill>
                <a:srgbClr val="4D4D4D"/>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77" name="Line 91"/>
            <p:cNvSpPr>
              <a:spLocks noChangeShapeType="1"/>
            </p:cNvSpPr>
            <p:nvPr/>
          </p:nvSpPr>
          <p:spPr bwMode="auto">
            <a:xfrm rot="16200000" flipV="1">
              <a:off x="3018102" y="4635506"/>
              <a:ext cx="450850" cy="756708"/>
            </a:xfrm>
            <a:prstGeom prst="line">
              <a:avLst/>
            </a:prstGeom>
            <a:noFill/>
            <a:ln w="3175">
              <a:solidFill>
                <a:srgbClr val="4D4D4D"/>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78" name="Line 92"/>
            <p:cNvSpPr>
              <a:spLocks noChangeShapeType="1"/>
            </p:cNvSpPr>
            <p:nvPr/>
          </p:nvSpPr>
          <p:spPr bwMode="auto">
            <a:xfrm flipV="1">
              <a:off x="3240087" y="4486810"/>
              <a:ext cx="0" cy="533400"/>
            </a:xfrm>
            <a:prstGeom prst="line">
              <a:avLst/>
            </a:prstGeom>
            <a:noFill/>
            <a:ln w="19050">
              <a:solidFill>
                <a:srgbClr val="4D4D4D"/>
              </a:solidFill>
              <a:prstDash val="dash"/>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79" name="Rectangle 93"/>
            <p:cNvSpPr>
              <a:spLocks noChangeArrowheads="1"/>
            </p:cNvSpPr>
            <p:nvPr/>
          </p:nvSpPr>
          <p:spPr bwMode="auto">
            <a:xfrm>
              <a:off x="3355313" y="4536023"/>
              <a:ext cx="906330" cy="3667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s-ES_tradnl" sz="1800">
                  <a:solidFill>
                    <a:srgbClr val="4D4D4D"/>
                  </a:solidFill>
                  <a:latin typeface="Times New Roman" charset="0"/>
                </a:rPr>
                <a:t>SV wave</a:t>
              </a:r>
            </a:p>
          </p:txBody>
        </p:sp>
      </p:grpSp>
      <p:sp>
        <p:nvSpPr>
          <p:cNvPr id="37943" name="Line 51"/>
          <p:cNvSpPr>
            <a:spLocks noChangeShapeType="1"/>
          </p:cNvSpPr>
          <p:nvPr/>
        </p:nvSpPr>
        <p:spPr bwMode="auto">
          <a:xfrm rot="16496342" flipH="1">
            <a:off x="698599" y="4971901"/>
            <a:ext cx="695325" cy="1506538"/>
          </a:xfrm>
          <a:prstGeom prst="line">
            <a:avLst/>
          </a:prstGeom>
          <a:noFill/>
          <a:ln w="6350">
            <a:solidFill>
              <a:srgbClr val="4D4D4D"/>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44" name="Line 53"/>
          <p:cNvSpPr>
            <a:spLocks noChangeShapeType="1"/>
          </p:cNvSpPr>
          <p:nvPr/>
        </p:nvSpPr>
        <p:spPr bwMode="auto">
          <a:xfrm rot="-5103658">
            <a:off x="2344044" y="4126556"/>
            <a:ext cx="1604962" cy="2620963"/>
          </a:xfrm>
          <a:prstGeom prst="line">
            <a:avLst/>
          </a:prstGeom>
          <a:noFill/>
          <a:ln w="6350">
            <a:solidFill>
              <a:srgbClr val="4D4D4D"/>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45" name="Line 71"/>
          <p:cNvSpPr>
            <a:spLocks noChangeShapeType="1"/>
          </p:cNvSpPr>
          <p:nvPr/>
        </p:nvSpPr>
        <p:spPr bwMode="auto">
          <a:xfrm flipH="1" flipV="1">
            <a:off x="3669606" y="4236094"/>
            <a:ext cx="869950" cy="498475"/>
          </a:xfrm>
          <a:prstGeom prst="line">
            <a:avLst/>
          </a:prstGeom>
          <a:noFill/>
          <a:ln w="6350">
            <a:solidFill>
              <a:srgbClr val="4D4D4D"/>
            </a:solidFill>
            <a:round/>
            <a:headEnd/>
            <a:tailEnd/>
          </a:ln>
          <a:extLst>
            <a:ext uri="{909E8E84-426E-40dd-AFC4-6F175D3DCCD1}">
              <a14:hiddenFill xmlns="" xmlns:a14="http://schemas.microsoft.com/office/drawing/2010/main">
                <a:noFill/>
              </a14:hiddenFill>
            </a:ext>
          </a:extLst>
        </p:spPr>
        <p:txBody>
          <a:bodyPr wrap="none" anchor="ctr"/>
          <a:lstStyle/>
          <a:p>
            <a:endParaRPr lang="es-ES" sz="4200">
              <a:latin typeface="Times New Roman" charset="0"/>
            </a:endParaRPr>
          </a:p>
        </p:txBody>
      </p:sp>
      <p:sp>
        <p:nvSpPr>
          <p:cNvPr id="37946" name="Rectangle 34"/>
          <p:cNvSpPr>
            <a:spLocks noChangeArrowheads="1"/>
          </p:cNvSpPr>
          <p:nvPr/>
        </p:nvSpPr>
        <p:spPr bwMode="auto">
          <a:xfrm>
            <a:off x="468313" y="620713"/>
            <a:ext cx="403383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Continuum Mechanics and Structures</a:t>
            </a:r>
          </a:p>
        </p:txBody>
      </p:sp>
      <p:sp>
        <p:nvSpPr>
          <p:cNvPr id="37947" name="Título 1"/>
          <p:cNvSpPr>
            <a:spLocks noGrp="1"/>
          </p:cNvSpPr>
          <p:nvPr>
            <p:ph type="title"/>
          </p:nvPr>
        </p:nvSpPr>
        <p:spPr>
          <a:noFill/>
        </p:spPr>
        <p:txBody>
          <a:bodyPr/>
          <a:lstStyle/>
          <a:p>
            <a:r>
              <a:rPr lang="en-GB" dirty="0">
                <a:latin typeface="Trebuchet MS" charset="0"/>
              </a:rPr>
              <a:t>Research </a:t>
            </a:r>
            <a:r>
              <a:rPr lang="en-GB" dirty="0" smtClean="0">
                <a:latin typeface="Trebuchet MS" charset="0"/>
              </a:rPr>
              <a:t>Lines</a:t>
            </a:r>
            <a:r>
              <a:rPr lang="en-GB" dirty="0">
                <a:latin typeface="Trebuchet MS" charset="0"/>
              </a:rPr>
              <a:t/>
            </a:r>
            <a:br>
              <a:rPr lang="en-GB" dirty="0">
                <a:latin typeface="Trebuchet MS" charset="0"/>
              </a:rPr>
            </a:br>
            <a:endParaRPr lang="en-GB" dirty="0">
              <a:latin typeface="Trebuchet MS"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3"/>
          <p:cNvSpPr>
            <a:spLocks noGrp="1" noChangeArrowheads="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38914" name="Rectangle 34"/>
          <p:cNvSpPr>
            <a:spLocks noChangeArrowheads="1"/>
          </p:cNvSpPr>
          <p:nvPr/>
        </p:nvSpPr>
        <p:spPr bwMode="auto">
          <a:xfrm>
            <a:off x="468313" y="620713"/>
            <a:ext cx="403383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Continuum Mechanics and Structures</a:t>
            </a:r>
          </a:p>
        </p:txBody>
      </p:sp>
      <p:grpSp>
        <p:nvGrpSpPr>
          <p:cNvPr id="2" name="Group 3"/>
          <p:cNvGrpSpPr>
            <a:grpSpLocks/>
          </p:cNvGrpSpPr>
          <p:nvPr/>
        </p:nvGrpSpPr>
        <p:grpSpPr bwMode="auto">
          <a:xfrm>
            <a:off x="784225" y="1863725"/>
            <a:ext cx="8337550" cy="3800475"/>
            <a:chOff x="280" y="1168"/>
            <a:chExt cx="5252" cy="2394"/>
          </a:xfrm>
        </p:grpSpPr>
        <p:pic>
          <p:nvPicPr>
            <p:cNvPr id="38916" name="Picture 4" descr="ptass04"/>
            <p:cNvPicPr>
              <a:picLocks noChangeAspect="1" noChangeArrowheads="1"/>
            </p:cNvPicPr>
            <p:nvPr/>
          </p:nvPicPr>
          <p:blipFill>
            <a:blip r:embed="rId3" cstate="print">
              <a:extLst>
                <a:ext uri="{28A0092B-C50C-407E-A947-70E740481C1C}">
                  <a14:useLocalDpi xmlns="" xmlns:a14="http://schemas.microsoft.com/office/drawing/2010/main" val="0"/>
                </a:ext>
              </a:extLst>
            </a:blip>
            <a:srcRect r="1270"/>
            <a:stretch>
              <a:fillRect/>
            </a:stretch>
          </p:blipFill>
          <p:spPr bwMode="auto">
            <a:xfrm>
              <a:off x="281" y="1500"/>
              <a:ext cx="2646" cy="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Picture 5" descr="ptass06"/>
            <p:cNvPicPr>
              <a:picLocks noChangeAspect="1" noChangeArrowheads="1"/>
            </p:cNvPicPr>
            <p:nvPr/>
          </p:nvPicPr>
          <p:blipFill>
            <a:blip r:embed="rId4" cstate="print">
              <a:extLst>
                <a:ext uri="{28A0092B-C50C-407E-A947-70E740481C1C}">
                  <a14:useLocalDpi xmlns="" xmlns:a14="http://schemas.microsoft.com/office/drawing/2010/main" val="0"/>
                </a:ext>
              </a:extLst>
            </a:blip>
            <a:srcRect r="1694"/>
            <a:stretch>
              <a:fillRect/>
            </a:stretch>
          </p:blipFill>
          <p:spPr bwMode="auto">
            <a:xfrm>
              <a:off x="2897" y="1500"/>
              <a:ext cx="2635" cy="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8" name="Rectangle 6"/>
            <p:cNvSpPr>
              <a:spLocks noChangeArrowheads="1"/>
            </p:cNvSpPr>
            <p:nvPr/>
          </p:nvSpPr>
          <p:spPr bwMode="auto">
            <a:xfrm>
              <a:off x="280" y="1168"/>
              <a:ext cx="5248" cy="336"/>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s-ES" sz="1600">
                <a:solidFill>
                  <a:srgbClr val="000000"/>
                </a:solidFill>
                <a:latin typeface="Times New Roman" charset="0"/>
              </a:endParaRPr>
            </a:p>
          </p:txBody>
        </p:sp>
        <p:sp>
          <p:nvSpPr>
            <p:cNvPr id="38919" name="Rectangle 9"/>
            <p:cNvSpPr>
              <a:spLocks noChangeArrowheads="1"/>
            </p:cNvSpPr>
            <p:nvPr/>
          </p:nvSpPr>
          <p:spPr bwMode="auto">
            <a:xfrm>
              <a:off x="280" y="3406"/>
              <a:ext cx="5248" cy="156"/>
            </a:xfrm>
            <a:prstGeom prst="rect">
              <a:avLst/>
            </a:prstGeom>
            <a:solidFill>
              <a:srgbClr val="00005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s-ES" sz="1600">
                <a:solidFill>
                  <a:srgbClr val="000000"/>
                </a:solidFill>
                <a:latin typeface="Times New Roman"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3"/>
          <p:cNvSpPr>
            <a:spLocks noGrp="1" noChangeArrowheads="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40962" name="Rectangle 34"/>
          <p:cNvSpPr>
            <a:spLocks noChangeArrowheads="1"/>
          </p:cNvSpPr>
          <p:nvPr/>
        </p:nvSpPr>
        <p:spPr bwMode="auto">
          <a:xfrm>
            <a:off x="468313" y="620713"/>
            <a:ext cx="403383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Continuum Mechanics and Structures</a:t>
            </a:r>
          </a:p>
        </p:txBody>
      </p:sp>
      <p:pic>
        <p:nvPicPr>
          <p:cNvPr id="40963"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8888" y="1393825"/>
            <a:ext cx="6700837" cy="5170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Marcador de contenido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q"/>
            </a:pPr>
            <a:r>
              <a:rPr lang="en-GB" dirty="0" smtClean="0">
                <a:latin typeface="Trebuchet MS" charset="0"/>
              </a:rPr>
              <a:t>  Research</a:t>
            </a:r>
            <a:endParaRPr lang="en-GB" dirty="0">
              <a:latin typeface="Trebuchet MS" charset="0"/>
            </a:endParaRPr>
          </a:p>
          <a:p>
            <a:pPr>
              <a:buFont typeface="Wingdings" pitchFamily="2" charset="2"/>
              <a:buChar char="q"/>
            </a:pPr>
            <a:r>
              <a:rPr lang="en-GB" dirty="0" smtClean="0">
                <a:latin typeface="Trebuchet MS" charset="0"/>
              </a:rPr>
              <a:t>  Techno-scientific </a:t>
            </a:r>
            <a:r>
              <a:rPr lang="en-GB" dirty="0">
                <a:latin typeface="Trebuchet MS" charset="0"/>
              </a:rPr>
              <a:t>publications</a:t>
            </a:r>
          </a:p>
          <a:p>
            <a:pPr>
              <a:buFont typeface="Wingdings" pitchFamily="2" charset="2"/>
              <a:buChar char="q"/>
            </a:pPr>
            <a:r>
              <a:rPr lang="en-GB" dirty="0" smtClean="0">
                <a:latin typeface="Trebuchet MS" charset="0"/>
              </a:rPr>
              <a:t>  Public and private support for Research </a:t>
            </a:r>
            <a:r>
              <a:rPr lang="en-GB" dirty="0">
                <a:latin typeface="Trebuchet MS" charset="0"/>
              </a:rPr>
              <a:t>and Development (R</a:t>
            </a:r>
            <a:r>
              <a:rPr lang="en-GB" dirty="0">
                <a:latin typeface="Arial" pitchFamily="34" charset="0"/>
                <a:cs typeface="Arial" pitchFamily="34" charset="0"/>
              </a:rPr>
              <a:t>&amp;</a:t>
            </a:r>
            <a:r>
              <a:rPr lang="en-GB" dirty="0">
                <a:latin typeface="Trebuchet MS" charset="0"/>
              </a:rPr>
              <a:t>D) </a:t>
            </a:r>
            <a:r>
              <a:rPr lang="en-GB" dirty="0" smtClean="0">
                <a:latin typeface="Trebuchet MS" charset="0"/>
              </a:rPr>
              <a:t>Projects </a:t>
            </a:r>
            <a:endParaRPr lang="en-GB" dirty="0">
              <a:latin typeface="Trebuchet MS" charset="0"/>
            </a:endParaRPr>
          </a:p>
          <a:p>
            <a:pPr>
              <a:buFont typeface="Wingdings" pitchFamily="2" charset="2"/>
              <a:buChar char="q"/>
            </a:pPr>
            <a:r>
              <a:rPr lang="en-GB" dirty="0" smtClean="0">
                <a:latin typeface="Trebuchet MS" charset="0"/>
              </a:rPr>
              <a:t>  Training </a:t>
            </a:r>
            <a:r>
              <a:rPr lang="en-GB" dirty="0">
                <a:latin typeface="Trebuchet MS" charset="0"/>
              </a:rPr>
              <a:t>of research staff</a:t>
            </a:r>
          </a:p>
          <a:p>
            <a:pPr>
              <a:buFont typeface="Wingdings" pitchFamily="2" charset="2"/>
              <a:buChar char="q"/>
            </a:pPr>
            <a:r>
              <a:rPr lang="en-GB" dirty="0" smtClean="0">
                <a:latin typeface="Trebuchet MS" charset="0"/>
              </a:rPr>
              <a:t>  Official </a:t>
            </a:r>
            <a:r>
              <a:rPr lang="en-GB" dirty="0">
                <a:latin typeface="Trebuchet MS" charset="0"/>
              </a:rPr>
              <a:t>Research Master </a:t>
            </a:r>
            <a:r>
              <a:rPr lang="en-GB" dirty="0" smtClean="0">
                <a:latin typeface="Trebuchet MS" charset="0"/>
              </a:rPr>
              <a:t>degrees</a:t>
            </a:r>
            <a:endParaRPr lang="en-GB" dirty="0">
              <a:latin typeface="Trebuchet MS" charset="0"/>
            </a:endParaRPr>
          </a:p>
          <a:p>
            <a:pPr>
              <a:buFont typeface="Wingdings" pitchFamily="2" charset="2"/>
              <a:buChar char="q"/>
            </a:pPr>
            <a:r>
              <a:rPr lang="en-GB" dirty="0" smtClean="0">
                <a:latin typeface="Trebuchet MS" charset="0"/>
              </a:rPr>
              <a:t>  Official </a:t>
            </a:r>
            <a:r>
              <a:rPr lang="en-GB" dirty="0">
                <a:latin typeface="Trebuchet MS" charset="0"/>
              </a:rPr>
              <a:t>Doctorate Program</a:t>
            </a:r>
          </a:p>
          <a:p>
            <a:pPr>
              <a:buFont typeface="Wingdings" pitchFamily="2" charset="2"/>
              <a:buChar char="q"/>
            </a:pPr>
            <a:r>
              <a:rPr lang="en-GB" dirty="0" smtClean="0">
                <a:latin typeface="Trebuchet MS" charset="0"/>
              </a:rPr>
              <a:t>  Organisation </a:t>
            </a:r>
            <a:r>
              <a:rPr lang="en-GB" dirty="0">
                <a:latin typeface="Trebuchet MS" charset="0"/>
              </a:rPr>
              <a:t>of scientific events</a:t>
            </a:r>
          </a:p>
          <a:p>
            <a:pPr>
              <a:buFont typeface="Wingdings" pitchFamily="2" charset="2"/>
              <a:buChar char="q"/>
            </a:pPr>
            <a:r>
              <a:rPr lang="en-GB" dirty="0" smtClean="0">
                <a:latin typeface="Trebuchet MS" charset="0"/>
              </a:rPr>
              <a:t>  Registrations </a:t>
            </a:r>
            <a:r>
              <a:rPr lang="en-GB" dirty="0">
                <a:latin typeface="Trebuchet MS" charset="0"/>
              </a:rPr>
              <a:t>and patents </a:t>
            </a:r>
          </a:p>
          <a:p>
            <a:endParaRPr lang="en-GB" dirty="0">
              <a:latin typeface="Trebuchet MS" charset="0"/>
            </a:endParaRPr>
          </a:p>
        </p:txBody>
      </p:sp>
      <p:sp>
        <p:nvSpPr>
          <p:cNvPr id="11266" name="Rectangle 33"/>
          <p:cNvSpPr>
            <a:spLocks noGrp="1" noChangeArrowheads="1"/>
          </p:cNvSpPr>
          <p:nvPr>
            <p:ph type="title"/>
          </p:nvPr>
        </p:nvSpPr>
        <p:spPr>
          <a:noFill/>
        </p:spPr>
        <p:txBody>
          <a:bodyPr/>
          <a:lstStyle/>
          <a:p>
            <a:pPr eaLnBrk="1" hangingPunct="1"/>
            <a:r>
              <a:rPr lang="en-GB">
                <a:latin typeface="Trebuchet MS" charset="0"/>
              </a:rPr>
              <a:t>Activities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2"/>
          <p:cNvSpPr>
            <a:spLocks noChangeArrowheads="1"/>
          </p:cNvSpPr>
          <p:nvPr/>
        </p:nvSpPr>
        <p:spPr bwMode="auto">
          <a:xfrm>
            <a:off x="4268788" y="3500438"/>
            <a:ext cx="5378450" cy="1325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lIns="90000" tIns="46800" rIns="90000" bIns="46800" anchor="ctr">
            <a:spAutoFit/>
          </a:bodyPr>
          <a:lstStyle/>
          <a:p>
            <a:pPr algn="l"/>
            <a:r>
              <a:rPr lang="en-GB" sz="1600" b="1">
                <a:solidFill>
                  <a:srgbClr val="000000"/>
                </a:solidFill>
                <a:latin typeface="Trebuchet MS" charset="0"/>
                <a:cs typeface="Trebuchet MS" charset="0"/>
              </a:rPr>
              <a:t>MEC/MINECO and FEDER projects</a:t>
            </a:r>
          </a:p>
          <a:p>
            <a:pPr algn="l"/>
            <a:r>
              <a:rPr lang="en-GB" sz="1600">
                <a:solidFill>
                  <a:srgbClr val="000000"/>
                </a:solidFill>
                <a:latin typeface="Trebuchet MS" charset="0"/>
                <a:cs typeface="Trebuchet MS" charset="0"/>
              </a:rPr>
              <a:t>PI 2007/039</a:t>
            </a:r>
          </a:p>
          <a:p>
            <a:pPr algn="l"/>
            <a:r>
              <a:rPr lang="en-GB" sz="1600">
                <a:solidFill>
                  <a:srgbClr val="000000"/>
                </a:solidFill>
                <a:latin typeface="Trebuchet MS" charset="0"/>
                <a:cs typeface="Trebuchet MS" charset="0"/>
              </a:rPr>
              <a:t>TIN2008-06068</a:t>
            </a:r>
          </a:p>
          <a:p>
            <a:pPr algn="l"/>
            <a:r>
              <a:rPr lang="en-GB" sz="1600">
                <a:solidFill>
                  <a:srgbClr val="000000"/>
                </a:solidFill>
                <a:latin typeface="Trebuchet MS" charset="0"/>
                <a:cs typeface="Trebuchet MS" charset="0"/>
              </a:rPr>
              <a:t>PI 2010/0062</a:t>
            </a:r>
          </a:p>
          <a:p>
            <a:pPr algn="l"/>
            <a:r>
              <a:rPr lang="en-GB" sz="1600">
                <a:solidFill>
                  <a:srgbClr val="0000FF"/>
                </a:solidFill>
                <a:latin typeface="Trebuchet MS" charset="0"/>
                <a:cs typeface="Trebuchet MS" charset="0"/>
              </a:rPr>
              <a:t>MAC 2007-2013</a:t>
            </a:r>
          </a:p>
        </p:txBody>
      </p:sp>
      <p:sp>
        <p:nvSpPr>
          <p:cNvPr id="43010" name="Título 1"/>
          <p:cNvSpPr>
            <a:spLocks noGrp="1"/>
          </p:cNvSpPr>
          <p:nvPr>
            <p:ph type="ctrTitle"/>
          </p:nvPr>
        </p:nvSpPr>
        <p:spPr bwMode="auto">
          <a:xfrm>
            <a:off x="4268788" y="1201738"/>
            <a:ext cx="5578475" cy="1558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bodyPr>
          <a:lstStyle/>
          <a:p>
            <a:r>
              <a:rPr lang="en-GB" dirty="0">
                <a:latin typeface="Trebuchet MS" charset="0"/>
              </a:rPr>
              <a:t>Robotics, </a:t>
            </a:r>
            <a:r>
              <a:rPr lang="en-GB" dirty="0" smtClean="0">
                <a:latin typeface="Trebuchet MS" charset="0"/>
              </a:rPr>
              <a:t>marine </a:t>
            </a:r>
            <a:r>
              <a:rPr lang="en-GB" dirty="0">
                <a:latin typeface="Trebuchet MS" charset="0"/>
              </a:rPr>
              <a:t>remote </a:t>
            </a:r>
            <a:r>
              <a:rPr lang="en-GB" dirty="0" smtClean="0">
                <a:latin typeface="Trebuchet MS" charset="0"/>
              </a:rPr>
              <a:t>sensing and biometrics</a:t>
            </a:r>
            <a:endParaRPr lang="en-GB" dirty="0">
              <a:latin typeface="Trebuchet MS" charset="0"/>
            </a:endParaRPr>
          </a:p>
        </p:txBody>
      </p:sp>
      <p:sp>
        <p:nvSpPr>
          <p:cNvPr id="43011" name="Subtítulo 2"/>
          <p:cNvSpPr>
            <a:spLocks noGrp="1"/>
          </p:cNvSpPr>
          <p:nvPr>
            <p:ph type="subTitle" idx="1"/>
          </p:nvPr>
        </p:nvSpPr>
        <p:spPr bwMode="auto">
          <a:xfrm>
            <a:off x="4268788" y="2844800"/>
            <a:ext cx="5553075" cy="655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dirty="0">
                <a:latin typeface="Trebuchet MS" charset="0"/>
              </a:rPr>
              <a:t>Computational </a:t>
            </a:r>
            <a:r>
              <a:rPr lang="en-GB" dirty="0" smtClean="0">
                <a:latin typeface="Trebuchet MS" charset="0"/>
              </a:rPr>
              <a:t>Oceanography </a:t>
            </a:r>
            <a:r>
              <a:rPr lang="en-GB" dirty="0">
                <a:latin typeface="Trebuchet MS" charset="0"/>
              </a:rPr>
              <a:t>and </a:t>
            </a:r>
            <a:r>
              <a:rPr lang="en-GB" dirty="0" smtClean="0">
                <a:latin typeface="Trebuchet MS" charset="0"/>
              </a:rPr>
              <a:t>Robotics</a:t>
            </a:r>
            <a:endParaRPr lang="en-GB" dirty="0">
              <a:latin typeface="Trebuchet MS"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7"/>
          <p:cNvSpPr txBox="1">
            <a:spLocks noChangeArrowheads="1"/>
          </p:cNvSpPr>
          <p:nvPr/>
        </p:nvSpPr>
        <p:spPr bwMode="auto">
          <a:xfrm>
            <a:off x="128464" y="4759387"/>
            <a:ext cx="9193213"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anchor="ct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a:spcBef>
                <a:spcPts val="1200"/>
              </a:spcBef>
              <a:buFont typeface="Wingdings" pitchFamily="2" charset="2"/>
              <a:buChar char="q"/>
            </a:pPr>
            <a:r>
              <a:rPr lang="en-GB" sz="1800" dirty="0" smtClean="0">
                <a:solidFill>
                  <a:srgbClr val="000000"/>
                </a:solidFill>
                <a:latin typeface="Trebuchet MS" charset="0"/>
                <a:cs typeface="Trebuchet MS" charset="0"/>
              </a:rPr>
              <a:t>  Robotics</a:t>
            </a:r>
            <a:endParaRPr lang="en-GB" sz="1800" dirty="0">
              <a:solidFill>
                <a:srgbClr val="000000"/>
              </a:solidFill>
              <a:latin typeface="Trebuchet MS" charset="0"/>
              <a:cs typeface="Trebuchet MS" charset="0"/>
            </a:endParaRPr>
          </a:p>
          <a:p>
            <a:pPr algn="l">
              <a:spcBef>
                <a:spcPts val="1200"/>
              </a:spcBef>
              <a:buFont typeface="Wingdings" pitchFamily="2" charset="2"/>
              <a:buChar char="q"/>
            </a:pPr>
            <a:r>
              <a:rPr lang="en-GB" sz="1800" dirty="0" smtClean="0">
                <a:solidFill>
                  <a:srgbClr val="000000"/>
                </a:solidFill>
                <a:latin typeface="Trebuchet MS" charset="0"/>
                <a:cs typeface="Trebuchet MS" charset="0"/>
              </a:rPr>
              <a:t>  Route </a:t>
            </a:r>
            <a:r>
              <a:rPr lang="en-GB" sz="1800" dirty="0">
                <a:solidFill>
                  <a:srgbClr val="000000"/>
                </a:solidFill>
                <a:latin typeface="Trebuchet MS" charset="0"/>
                <a:cs typeface="Trebuchet MS" charset="0"/>
              </a:rPr>
              <a:t>planning for </a:t>
            </a:r>
            <a:r>
              <a:rPr lang="en-GB" sz="1800" dirty="0" err="1">
                <a:solidFill>
                  <a:srgbClr val="000000"/>
                </a:solidFill>
                <a:latin typeface="Trebuchet MS" charset="0"/>
                <a:cs typeface="Trebuchet MS" charset="0"/>
              </a:rPr>
              <a:t>subaquatic</a:t>
            </a:r>
            <a:r>
              <a:rPr lang="en-GB" sz="1800" dirty="0">
                <a:solidFill>
                  <a:srgbClr val="000000"/>
                </a:solidFill>
                <a:latin typeface="Trebuchet MS" charset="0"/>
                <a:cs typeface="Trebuchet MS" charset="0"/>
              </a:rPr>
              <a:t> gliders</a:t>
            </a:r>
          </a:p>
          <a:p>
            <a:pPr algn="l">
              <a:spcBef>
                <a:spcPts val="1200"/>
              </a:spcBef>
              <a:buFont typeface="Wingdings" pitchFamily="2" charset="2"/>
              <a:buChar char="q"/>
            </a:pPr>
            <a:r>
              <a:rPr lang="en-GB" sz="1800" dirty="0" smtClean="0">
                <a:solidFill>
                  <a:srgbClr val="000000"/>
                </a:solidFill>
                <a:latin typeface="Trebuchet MS" charset="0"/>
                <a:cs typeface="Trebuchet MS" charset="0"/>
              </a:rPr>
              <a:t>  Remote </a:t>
            </a:r>
            <a:r>
              <a:rPr lang="en-GB" sz="1800" dirty="0">
                <a:solidFill>
                  <a:srgbClr val="000000"/>
                </a:solidFill>
                <a:latin typeface="Trebuchet MS" charset="0"/>
                <a:cs typeface="Trebuchet MS" charset="0"/>
              </a:rPr>
              <a:t>sensing applications (Marine </a:t>
            </a:r>
            <a:r>
              <a:rPr lang="en-GB" sz="1800" dirty="0" err="1">
                <a:solidFill>
                  <a:srgbClr val="000000"/>
                </a:solidFill>
                <a:latin typeface="Trebuchet MS" charset="0"/>
                <a:cs typeface="Trebuchet MS" charset="0"/>
              </a:rPr>
              <a:t>Meteo</a:t>
            </a:r>
            <a:r>
              <a:rPr lang="en-GB" sz="1800" dirty="0">
                <a:solidFill>
                  <a:srgbClr val="000000"/>
                </a:solidFill>
                <a:latin typeface="Trebuchet MS" charset="0"/>
                <a:cs typeface="Trebuchet MS" charset="0"/>
              </a:rPr>
              <a:t> NW Africa, </a:t>
            </a:r>
            <a:r>
              <a:rPr lang="en-GB" sz="1800" dirty="0" err="1">
                <a:solidFill>
                  <a:srgbClr val="000000"/>
                </a:solidFill>
                <a:latin typeface="Trebuchet MS" charset="0"/>
                <a:cs typeface="Trebuchet MS" charset="0"/>
              </a:rPr>
              <a:t>Telecan</a:t>
            </a:r>
            <a:r>
              <a:rPr lang="en-GB" sz="1800" dirty="0">
                <a:solidFill>
                  <a:srgbClr val="000000"/>
                </a:solidFill>
                <a:latin typeface="Trebuchet MS" charset="0"/>
                <a:cs typeface="Trebuchet MS" charset="0"/>
              </a:rPr>
              <a:t>)</a:t>
            </a:r>
          </a:p>
        </p:txBody>
      </p:sp>
      <p:sp>
        <p:nvSpPr>
          <p:cNvPr id="45058" name="Rectangle 33"/>
          <p:cNvSpPr>
            <a:spLocks noGrp="1" noChangeArrowheads="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45059" name="Rectangle 34"/>
          <p:cNvSpPr>
            <a:spLocks noChangeArrowheads="1"/>
          </p:cNvSpPr>
          <p:nvPr/>
        </p:nvSpPr>
        <p:spPr bwMode="auto">
          <a:xfrm>
            <a:off x="468313" y="620713"/>
            <a:ext cx="46624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Computational Oceanography and Robotics</a:t>
            </a:r>
          </a:p>
        </p:txBody>
      </p:sp>
      <p:pic>
        <p:nvPicPr>
          <p:cNvPr id="4506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57724" y="1487550"/>
            <a:ext cx="5511800" cy="293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9142" y="1501837"/>
            <a:ext cx="3578225" cy="294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5" name="Picture 1"/>
          <p:cNvPicPr>
            <a:picLocks noChangeAspect="1" noChangeArrowheads="1"/>
          </p:cNvPicPr>
          <p:nvPr/>
        </p:nvPicPr>
        <p:blipFill>
          <a:blip r:embed="rId5" cstate="print"/>
          <a:srcRect l="1674" t="1997" r="2658" b="2832"/>
          <a:stretch>
            <a:fillRect/>
          </a:stretch>
        </p:blipFill>
        <p:spPr bwMode="auto">
          <a:xfrm>
            <a:off x="7329264" y="4761148"/>
            <a:ext cx="2330441"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l="832" t="1416" r="735"/>
          <a:stretch>
            <a:fillRect/>
          </a:stretch>
        </p:blipFill>
        <p:spPr bwMode="auto">
          <a:xfrm>
            <a:off x="523875" y="1484313"/>
            <a:ext cx="8645525" cy="501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Rectangle 33"/>
          <p:cNvSpPr>
            <a:spLocks noGrp="1" noChangeArrowheads="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47107" name="Rectangle 34"/>
          <p:cNvSpPr>
            <a:spLocks noChangeArrowheads="1"/>
          </p:cNvSpPr>
          <p:nvPr/>
        </p:nvSpPr>
        <p:spPr bwMode="auto">
          <a:xfrm>
            <a:off x="468313" y="620713"/>
            <a:ext cx="46624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Computational Oceanography and Robotics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seasnetAnim"/>
          <p:cNvPicPr>
            <a:picLocks noGrp="1" noChangeAspect="1" noChangeArrowheads="1" noCrop="1"/>
          </p:cNvPicPr>
          <p:nvPr>
            <p:ph idx="1"/>
          </p:nvPr>
        </p:nvPicPr>
        <p:blipFill>
          <a:blip r:embed="rId3" cstate="print">
            <a:extLst>
              <a:ext uri="{28A0092B-C50C-407E-A947-70E740481C1C}">
                <a14:useLocalDpi xmlns="" xmlns:a14="http://schemas.microsoft.com/office/drawing/2010/main" val="0"/>
              </a:ext>
            </a:extLst>
          </a:blip>
          <a:srcRect l="9267" r="9267"/>
          <a:stretch>
            <a:fillRect/>
          </a:stretch>
        </p:blipFill>
        <p:spPr bwMode="auto">
          <a:solidFill>
            <a:schemeClr val="bg1"/>
          </a:solidFill>
          <a:extLst>
            <a:ext uri="{91240B29-F687-4f45-9708-019B960494DF}">
              <a14:hiddenLine xmlns="" xmlns:a14="http://schemas.microsoft.com/office/drawing/2010/main" w="9525">
                <a:solidFill>
                  <a:srgbClr val="000000"/>
                </a:solidFill>
                <a:miter lim="800000"/>
                <a:headEnd/>
                <a:tailEnd/>
              </a14:hiddenLine>
            </a:ext>
          </a:extLst>
        </p:spPr>
      </p:pic>
      <p:sp>
        <p:nvSpPr>
          <p:cNvPr id="48130" name="Título 1"/>
          <p:cNvSpPr>
            <a:spLocks noGrp="1"/>
          </p:cNvSpPr>
          <p:nvPr>
            <p:ph type="title"/>
          </p:nvPr>
        </p:nvSpPr>
        <p:spPr>
          <a:noFill/>
        </p:spPr>
        <p:txBody>
          <a:bodyPr/>
          <a:lstStyle/>
          <a:p>
            <a:r>
              <a:rPr lang="en-GB" dirty="0">
                <a:latin typeface="Trebuchet MS" charset="0"/>
              </a:rPr>
              <a:t>Research </a:t>
            </a:r>
            <a:r>
              <a:rPr lang="en-GB" dirty="0" smtClean="0">
                <a:latin typeface="Trebuchet MS" charset="0"/>
              </a:rPr>
              <a:t>Lines</a:t>
            </a:r>
            <a:endParaRPr lang="en-GB" dirty="0">
              <a:latin typeface="Trebuchet MS" charset="0"/>
            </a:endParaRPr>
          </a:p>
        </p:txBody>
      </p:sp>
      <p:pic>
        <p:nvPicPr>
          <p:cNvPr id="48131" name="Picture 4"/>
          <p:cNvPicPr>
            <a:picLocks noGrp="1" noChangeAspect="1" noChangeArrowheads="1"/>
          </p:cNvPicPr>
          <p:nvPr>
            <p:ph sz="quarter" idx="4294967295"/>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32050" y="2420938"/>
            <a:ext cx="850900" cy="6556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2" name="Text Box 6"/>
          <p:cNvSpPr txBox="1">
            <a:spLocks noChangeArrowheads="1"/>
          </p:cNvSpPr>
          <p:nvPr/>
        </p:nvSpPr>
        <p:spPr bwMode="auto">
          <a:xfrm>
            <a:off x="6392863" y="2349500"/>
            <a:ext cx="2166937"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eaLnBrk="1" hangingPunct="1"/>
            <a:r>
              <a:rPr kumimoji="0" lang="fr-FR" sz="1400" b="1">
                <a:solidFill>
                  <a:srgbClr val="CC0000"/>
                </a:solidFill>
                <a:latin typeface="Arial" charset="0"/>
                <a:cs typeface="Arial" charset="0"/>
              </a:rPr>
              <a:t>Réunion, 91</a:t>
            </a:r>
          </a:p>
        </p:txBody>
      </p:sp>
      <p:sp>
        <p:nvSpPr>
          <p:cNvPr id="48133" name="Text Box 7"/>
          <p:cNvSpPr txBox="1">
            <a:spLocks noChangeArrowheads="1"/>
          </p:cNvSpPr>
          <p:nvPr/>
        </p:nvSpPr>
        <p:spPr bwMode="auto">
          <a:xfrm>
            <a:off x="4557713" y="1857375"/>
            <a:ext cx="22447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eaLnBrk="1" hangingPunct="1"/>
            <a:r>
              <a:rPr kumimoji="0" lang="fr-FR" sz="1400" b="1">
                <a:solidFill>
                  <a:srgbClr val="CC0000"/>
                </a:solidFill>
                <a:latin typeface="Arial" charset="0"/>
                <a:cs typeface="Arial" charset="0"/>
              </a:rPr>
              <a:t>Canary Islands, 96</a:t>
            </a:r>
          </a:p>
        </p:txBody>
      </p:sp>
      <p:sp>
        <p:nvSpPr>
          <p:cNvPr id="48134" name="Text Box 8"/>
          <p:cNvSpPr txBox="1">
            <a:spLocks noChangeArrowheads="1"/>
          </p:cNvSpPr>
          <p:nvPr/>
        </p:nvSpPr>
        <p:spPr bwMode="auto">
          <a:xfrm>
            <a:off x="2432050" y="2024063"/>
            <a:ext cx="1800225"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eaLnBrk="1" hangingPunct="1"/>
            <a:r>
              <a:rPr kumimoji="0" lang="fr-FR" sz="1400" b="1">
                <a:solidFill>
                  <a:srgbClr val="CC0000"/>
                </a:solidFill>
                <a:latin typeface="Arial" charset="0"/>
                <a:cs typeface="Arial" charset="0"/>
              </a:rPr>
              <a:t>French Guyane, 98</a:t>
            </a:r>
          </a:p>
        </p:txBody>
      </p:sp>
      <p:sp>
        <p:nvSpPr>
          <p:cNvPr id="48135" name="Text Box 9"/>
          <p:cNvSpPr txBox="1">
            <a:spLocks noChangeArrowheads="1"/>
          </p:cNvSpPr>
          <p:nvPr/>
        </p:nvSpPr>
        <p:spPr bwMode="auto">
          <a:xfrm>
            <a:off x="7585075" y="2978150"/>
            <a:ext cx="23209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eaLnBrk="1" hangingPunct="1"/>
            <a:r>
              <a:rPr kumimoji="0" lang="fr-FR" sz="1400" b="1">
                <a:solidFill>
                  <a:srgbClr val="FF0000"/>
                </a:solidFill>
                <a:latin typeface="Arial" charset="0"/>
                <a:cs typeface="Arial" charset="0"/>
              </a:rPr>
              <a:t>New Caledonia, 97</a:t>
            </a:r>
          </a:p>
        </p:txBody>
      </p:sp>
      <p:sp>
        <p:nvSpPr>
          <p:cNvPr id="48136" name="Text Box 10"/>
          <p:cNvSpPr txBox="1">
            <a:spLocks noChangeArrowheads="1"/>
          </p:cNvSpPr>
          <p:nvPr/>
        </p:nvSpPr>
        <p:spPr bwMode="auto">
          <a:xfrm>
            <a:off x="560388" y="2168525"/>
            <a:ext cx="16779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eaLnBrk="1" hangingPunct="1"/>
            <a:r>
              <a:rPr kumimoji="0" lang="fr-FR" sz="1400" b="1">
                <a:solidFill>
                  <a:srgbClr val="CC0000"/>
                </a:solidFill>
                <a:latin typeface="Arial" charset="0"/>
                <a:cs typeface="Arial" charset="0"/>
              </a:rPr>
              <a:t>French Polynesia, 04</a:t>
            </a:r>
          </a:p>
        </p:txBody>
      </p:sp>
      <p:sp>
        <p:nvSpPr>
          <p:cNvPr id="48137" name="Line 11"/>
          <p:cNvSpPr>
            <a:spLocks noChangeShapeType="1"/>
          </p:cNvSpPr>
          <p:nvPr/>
        </p:nvSpPr>
        <p:spPr bwMode="auto">
          <a:xfrm flipH="1">
            <a:off x="704850" y="3429000"/>
            <a:ext cx="455613" cy="1116013"/>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s-ES" sz="4200">
              <a:latin typeface="Times New Roman" charset="0"/>
            </a:endParaRPr>
          </a:p>
        </p:txBody>
      </p:sp>
      <p:sp>
        <p:nvSpPr>
          <p:cNvPr id="48138" name="Line 12"/>
          <p:cNvSpPr>
            <a:spLocks noChangeShapeType="1"/>
          </p:cNvSpPr>
          <p:nvPr/>
        </p:nvSpPr>
        <p:spPr bwMode="auto">
          <a:xfrm>
            <a:off x="2708275" y="3071813"/>
            <a:ext cx="852488" cy="1571625"/>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s-ES" sz="4200">
              <a:latin typeface="Times New Roman" charset="0"/>
            </a:endParaRPr>
          </a:p>
        </p:txBody>
      </p:sp>
      <p:sp>
        <p:nvSpPr>
          <p:cNvPr id="48139" name="Line 13"/>
          <p:cNvSpPr>
            <a:spLocks noChangeShapeType="1"/>
          </p:cNvSpPr>
          <p:nvPr/>
        </p:nvSpPr>
        <p:spPr bwMode="auto">
          <a:xfrm flipH="1">
            <a:off x="4592638" y="2571750"/>
            <a:ext cx="206375" cy="749300"/>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s-ES" sz="4200">
              <a:latin typeface="Times New Roman" charset="0"/>
            </a:endParaRPr>
          </a:p>
        </p:txBody>
      </p:sp>
      <p:sp>
        <p:nvSpPr>
          <p:cNvPr id="48140" name="Line 14"/>
          <p:cNvSpPr>
            <a:spLocks noChangeShapeType="1"/>
          </p:cNvSpPr>
          <p:nvPr/>
        </p:nvSpPr>
        <p:spPr bwMode="auto">
          <a:xfrm flipH="1">
            <a:off x="6753225" y="3071813"/>
            <a:ext cx="366713" cy="1725612"/>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s-ES" sz="4200">
              <a:latin typeface="Times New Roman" charset="0"/>
            </a:endParaRPr>
          </a:p>
        </p:txBody>
      </p:sp>
      <p:sp>
        <p:nvSpPr>
          <p:cNvPr id="48141" name="Line 15"/>
          <p:cNvSpPr>
            <a:spLocks noChangeShapeType="1"/>
          </p:cNvSpPr>
          <p:nvPr/>
        </p:nvSpPr>
        <p:spPr bwMode="auto">
          <a:xfrm>
            <a:off x="8745538" y="3357563"/>
            <a:ext cx="779462" cy="1439862"/>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s-ES" sz="4200">
              <a:latin typeface="Times New Roman" charset="0"/>
            </a:endParaRPr>
          </a:p>
        </p:txBody>
      </p:sp>
      <p:sp>
        <p:nvSpPr>
          <p:cNvPr id="48142" name="Text Box 16"/>
          <p:cNvSpPr txBox="1">
            <a:spLocks noChangeArrowheads="1"/>
          </p:cNvSpPr>
          <p:nvPr/>
        </p:nvSpPr>
        <p:spPr bwMode="auto">
          <a:xfrm>
            <a:off x="1095375" y="6553200"/>
            <a:ext cx="8423275"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r" eaLnBrk="1" hangingPunct="1"/>
            <a:r>
              <a:rPr kumimoji="0" lang="fr-FR" sz="1400">
                <a:solidFill>
                  <a:srgbClr val="000000"/>
                </a:solidFill>
                <a:latin typeface="Arial" charset="0"/>
              </a:rPr>
              <a:t>		</a:t>
            </a:r>
          </a:p>
        </p:txBody>
      </p:sp>
      <p:pic>
        <p:nvPicPr>
          <p:cNvPr id="48143" name="Picture 17" descr="antenne_tahiti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04863" y="2705100"/>
            <a:ext cx="665162"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4" name="Picture 19" descr="Old_antene"/>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724775" y="3249613"/>
            <a:ext cx="695325" cy="690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45" name="20 CuadroTexto"/>
          <p:cNvSpPr txBox="1">
            <a:spLocks noChangeArrowheads="1"/>
          </p:cNvSpPr>
          <p:nvPr/>
        </p:nvSpPr>
        <p:spPr bwMode="auto">
          <a:xfrm>
            <a:off x="1763713" y="5805488"/>
            <a:ext cx="2859087" cy="646112"/>
          </a:xfrm>
          <a:prstGeom prst="rect">
            <a:avLst/>
          </a:prstGeom>
          <a:solidFill>
            <a:srgbClr val="6699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eaLnBrk="1" hangingPunct="1"/>
            <a:r>
              <a:rPr kumimoji="0" lang="es-ES" sz="1800" b="1">
                <a:solidFill>
                  <a:srgbClr val="FFFFFF"/>
                </a:solidFill>
                <a:latin typeface="Arial" charset="0"/>
              </a:rPr>
              <a:t>SEASnet</a:t>
            </a:r>
          </a:p>
          <a:p>
            <a:pPr algn="l" eaLnBrk="1" hangingPunct="1"/>
            <a:r>
              <a:rPr kumimoji="0" lang="es-ES" sz="1800" b="1">
                <a:solidFill>
                  <a:srgbClr val="FFFFFF"/>
                </a:solidFill>
                <a:latin typeface="Arial" charset="0"/>
              </a:rPr>
              <a:t>European RUP Network</a:t>
            </a:r>
          </a:p>
        </p:txBody>
      </p:sp>
      <p:pic>
        <p:nvPicPr>
          <p:cNvPr id="48146"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489450" y="2143125"/>
            <a:ext cx="7731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7" name="Picture 18" descr="antenne"/>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423025" y="2643188"/>
            <a:ext cx="696913" cy="655637"/>
          </a:xfrm>
          <a:prstGeom prst="rect">
            <a:avLst/>
          </a:prstGeom>
          <a:noFill/>
          <a:ln w="12700">
            <a:solidFill>
              <a:schemeClr val="bg2"/>
            </a:solidFill>
            <a:miter lim="800000"/>
            <a:headEnd/>
            <a:tailEnd/>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Lst>
        </p:spPr>
      </p:pic>
      <p:pic>
        <p:nvPicPr>
          <p:cNvPr id="48148" name="Picture 11" descr="logoulpgc_g2">
            <a:hlinkClick r:id="rId9"/>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679950" y="5842000"/>
            <a:ext cx="1893888" cy="592138"/>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48149" name="Picture 9" descr="logo-couleur-120"/>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47700" y="5768975"/>
            <a:ext cx="10795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50" name="Rectangle 34"/>
          <p:cNvSpPr>
            <a:spLocks noChangeArrowheads="1"/>
          </p:cNvSpPr>
          <p:nvPr/>
        </p:nvSpPr>
        <p:spPr bwMode="auto">
          <a:xfrm>
            <a:off x="468313" y="620713"/>
            <a:ext cx="46624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Computational Oceanography and Robotics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Marcador de contenido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q"/>
            </a:pPr>
            <a:r>
              <a:rPr lang="en-GB" dirty="0" smtClean="0">
                <a:solidFill>
                  <a:srgbClr val="000000"/>
                </a:solidFill>
                <a:latin typeface="Trebuchet MS" charset="0"/>
              </a:rPr>
              <a:t>  Computer </a:t>
            </a:r>
            <a:r>
              <a:rPr lang="en-GB" dirty="0">
                <a:solidFill>
                  <a:srgbClr val="000000"/>
                </a:solidFill>
                <a:latin typeface="Trebuchet MS" charset="0"/>
              </a:rPr>
              <a:t>vision and </a:t>
            </a:r>
            <a:r>
              <a:rPr lang="en-GB" dirty="0" smtClean="0">
                <a:solidFill>
                  <a:srgbClr val="000000"/>
                </a:solidFill>
                <a:latin typeface="Trebuchet MS" charset="0"/>
              </a:rPr>
              <a:t>biometrics</a:t>
            </a:r>
            <a:endParaRPr lang="en-GB" dirty="0">
              <a:solidFill>
                <a:srgbClr val="000000"/>
              </a:solidFill>
              <a:latin typeface="Trebuchet MS" charset="0"/>
            </a:endParaRPr>
          </a:p>
          <a:p>
            <a:pPr>
              <a:buFont typeface="Wingdings" pitchFamily="2" charset="2"/>
              <a:buChar char="q"/>
            </a:pPr>
            <a:r>
              <a:rPr lang="en-GB" dirty="0" smtClean="0">
                <a:solidFill>
                  <a:srgbClr val="000000"/>
                </a:solidFill>
                <a:latin typeface="Trebuchet MS" charset="0"/>
              </a:rPr>
              <a:t>  Monitoring </a:t>
            </a:r>
            <a:r>
              <a:rPr lang="en-GB" dirty="0">
                <a:solidFill>
                  <a:srgbClr val="000000"/>
                </a:solidFill>
                <a:latin typeface="Trebuchet MS" charset="0"/>
              </a:rPr>
              <a:t>and identification of persons and animals in </a:t>
            </a:r>
            <a:r>
              <a:rPr lang="en-GB" dirty="0" smtClean="0">
                <a:solidFill>
                  <a:srgbClr val="000000"/>
                </a:solidFill>
                <a:latin typeface="Trebuchet MS" charset="0"/>
              </a:rPr>
              <a:t>video</a:t>
            </a:r>
            <a:endParaRPr lang="en-GB" dirty="0">
              <a:solidFill>
                <a:srgbClr val="000000"/>
              </a:solidFill>
              <a:latin typeface="Trebuchet MS" charset="0"/>
            </a:endParaRPr>
          </a:p>
          <a:p>
            <a:pPr>
              <a:buFont typeface="Wingdings" pitchFamily="2" charset="2"/>
              <a:buChar char="q"/>
            </a:pPr>
            <a:r>
              <a:rPr lang="en-GB" dirty="0" smtClean="0">
                <a:solidFill>
                  <a:srgbClr val="000000"/>
                </a:solidFill>
                <a:latin typeface="Trebuchet MS" charset="0"/>
              </a:rPr>
              <a:t>  Automatic </a:t>
            </a:r>
            <a:r>
              <a:rPr lang="en-GB" dirty="0">
                <a:solidFill>
                  <a:srgbClr val="000000"/>
                </a:solidFill>
                <a:latin typeface="Trebuchet MS" charset="0"/>
              </a:rPr>
              <a:t>estimation of gender and </a:t>
            </a:r>
            <a:r>
              <a:rPr lang="en-GB" dirty="0" smtClean="0">
                <a:solidFill>
                  <a:srgbClr val="000000"/>
                </a:solidFill>
                <a:latin typeface="Trebuchet MS" charset="0"/>
              </a:rPr>
              <a:t>age</a:t>
            </a:r>
            <a:endParaRPr lang="en-GB" dirty="0">
              <a:solidFill>
                <a:srgbClr val="000000"/>
              </a:solidFill>
              <a:latin typeface="Trebuchet MS" charset="0"/>
            </a:endParaRPr>
          </a:p>
          <a:p>
            <a:pPr>
              <a:buFont typeface="Wingdings" pitchFamily="2" charset="2"/>
              <a:buChar char="q"/>
            </a:pPr>
            <a:r>
              <a:rPr lang="en-GB" dirty="0" smtClean="0">
                <a:solidFill>
                  <a:srgbClr val="000000"/>
                </a:solidFill>
                <a:latin typeface="Trebuchet MS" charset="0"/>
              </a:rPr>
              <a:t>  Behaviour </a:t>
            </a:r>
            <a:r>
              <a:rPr lang="en-GB" dirty="0">
                <a:solidFill>
                  <a:srgbClr val="000000"/>
                </a:solidFill>
                <a:latin typeface="Trebuchet MS" charset="0"/>
              </a:rPr>
              <a:t>analysis in </a:t>
            </a:r>
            <a:r>
              <a:rPr lang="en-GB" dirty="0" smtClean="0">
                <a:solidFill>
                  <a:srgbClr val="000000"/>
                </a:solidFill>
                <a:latin typeface="Trebuchet MS" charset="0"/>
              </a:rPr>
              <a:t>video</a:t>
            </a:r>
            <a:endParaRPr lang="en-GB" dirty="0">
              <a:solidFill>
                <a:srgbClr val="000000"/>
              </a:solidFill>
              <a:latin typeface="Trebuchet MS" charset="0"/>
            </a:endParaRPr>
          </a:p>
        </p:txBody>
      </p:sp>
      <p:sp>
        <p:nvSpPr>
          <p:cNvPr id="50178" name="Rectangle 33"/>
          <p:cNvSpPr>
            <a:spLocks noGrp="1" noChangeArrowheads="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50179" name="Rectangle 34"/>
          <p:cNvSpPr>
            <a:spLocks noChangeArrowheads="1"/>
          </p:cNvSpPr>
          <p:nvPr/>
        </p:nvSpPr>
        <p:spPr bwMode="auto">
          <a:xfrm>
            <a:off x="468313" y="620713"/>
            <a:ext cx="46624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Computational Oceanography and Robotics</a:t>
            </a:r>
          </a:p>
        </p:txBody>
      </p:sp>
      <p:pic>
        <p:nvPicPr>
          <p:cNvPr id="5" name="4 Marcador de contenido" descr="GenderDemo.png">
            <a:hlinkClick r:id="rId3"/>
          </p:cNvPr>
          <p:cNvPicPr>
            <a:picLocks noChangeAspect="1"/>
          </p:cNvPicPr>
          <p:nvPr/>
        </p:nvPicPr>
        <p:blipFill>
          <a:blip r:embed="rId4" cstate="screen">
            <a:extLst>
              <a:ext uri="{28A0092B-C50C-407E-A947-70E740481C1C}">
                <a14:useLocalDpi xmlns="" xmlns:a14="http://schemas.microsoft.com/office/drawing/2010/main"/>
              </a:ext>
            </a:extLst>
          </a:blip>
          <a:srcRect/>
          <a:stretch>
            <a:fillRect/>
          </a:stretch>
        </p:blipFill>
        <p:spPr>
          <a:xfrm>
            <a:off x="596516" y="3924868"/>
            <a:ext cx="4248472" cy="2714338"/>
          </a:xfrm>
          <a:prstGeom prst="rect">
            <a:avLst/>
          </a:prstGeom>
          <a:effectLst>
            <a:softEdge rad="127000"/>
          </a:effectLst>
        </p:spPr>
      </p:pic>
      <p:pic>
        <p:nvPicPr>
          <p:cNvPr id="6" name="Picture 5"/>
          <p:cNvPicPr>
            <a:picLocks noChangeAspect="1" noChangeArrowheads="1"/>
          </p:cNvPicPr>
          <p:nvPr/>
        </p:nvPicPr>
        <p:blipFill>
          <a:blip r:embed="rId5" cstate="print">
            <a:extLst/>
          </a:blip>
          <a:srcRect/>
          <a:stretch>
            <a:fillRect/>
          </a:stretch>
        </p:blipFill>
        <p:spPr bwMode="auto">
          <a:xfrm>
            <a:off x="5781092" y="3086870"/>
            <a:ext cx="3817174" cy="3500724"/>
          </a:xfrm>
          <a:prstGeom prst="rect">
            <a:avLst/>
          </a:prstGeom>
          <a:noFill/>
          <a:ln>
            <a:noFill/>
          </a:ln>
          <a:effectLst>
            <a:outerShdw dist="35921" dir="2700000" algn="ctr" rotWithShape="0">
              <a:schemeClr val="bg2"/>
            </a:outerShdw>
            <a:softEdge rad="63500"/>
          </a:effectLs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2"/>
          <p:cNvSpPr>
            <a:spLocks noChangeArrowheads="1"/>
          </p:cNvSpPr>
          <p:nvPr/>
        </p:nvSpPr>
        <p:spPr bwMode="auto">
          <a:xfrm>
            <a:off x="4268788" y="3619500"/>
            <a:ext cx="537845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lIns="90000" tIns="46800" rIns="90000" bIns="46800" anchor="ctr">
            <a:spAutoFit/>
          </a:bodyPr>
          <a:lstStyle/>
          <a:p>
            <a:pPr algn="l"/>
            <a:r>
              <a:rPr lang="es-ES" sz="1600" b="1" i="1" dirty="0">
                <a:solidFill>
                  <a:srgbClr val="000000"/>
                </a:solidFill>
                <a:latin typeface="Trebuchet MS" charset="0"/>
                <a:cs typeface="Trebuchet MS" charset="0"/>
              </a:rPr>
              <a:t>CDTI/MICINN/MINECO, FEDER, </a:t>
            </a:r>
            <a:r>
              <a:rPr lang="es-ES" sz="1600" b="1" i="1" dirty="0" smtClean="0">
                <a:solidFill>
                  <a:srgbClr val="000000"/>
                </a:solidFill>
                <a:latin typeface="Trebuchet MS" charset="0"/>
                <a:cs typeface="Trebuchet MS" charset="0"/>
              </a:rPr>
              <a:t>EUROPEAN </a:t>
            </a:r>
            <a:r>
              <a:rPr lang="es-ES" sz="1600" b="1" i="1" dirty="0" err="1">
                <a:solidFill>
                  <a:srgbClr val="000000"/>
                </a:solidFill>
                <a:latin typeface="Trebuchet MS" charset="0"/>
                <a:cs typeface="Trebuchet MS" charset="0"/>
              </a:rPr>
              <a:t>projects</a:t>
            </a:r>
            <a:endParaRPr lang="es-ES" sz="1600" b="1" i="1" dirty="0">
              <a:solidFill>
                <a:srgbClr val="000000"/>
              </a:solidFill>
              <a:latin typeface="Trebuchet MS" charset="0"/>
              <a:cs typeface="Trebuchet MS" charset="0"/>
            </a:endParaRPr>
          </a:p>
          <a:p>
            <a:pPr algn="l"/>
            <a:r>
              <a:rPr lang="es-ES" sz="1600" i="1" dirty="0">
                <a:solidFill>
                  <a:srgbClr val="000000"/>
                </a:solidFill>
                <a:latin typeface="Trebuchet MS" charset="0"/>
                <a:cs typeface="Trebuchet MS" charset="0"/>
              </a:rPr>
              <a:t>BRRT-CT-5034</a:t>
            </a:r>
          </a:p>
          <a:p>
            <a:pPr algn="l"/>
            <a:r>
              <a:rPr lang="es-ES" sz="1600" i="1" dirty="0">
                <a:solidFill>
                  <a:srgbClr val="000000"/>
                </a:solidFill>
                <a:latin typeface="Trebuchet MS" charset="0"/>
                <a:cs typeface="Trebuchet MS" charset="0"/>
              </a:rPr>
              <a:t>DPI2001-3570</a:t>
            </a:r>
          </a:p>
          <a:p>
            <a:pPr algn="l"/>
            <a:r>
              <a:rPr lang="es-ES" sz="1600" i="1" dirty="0">
                <a:solidFill>
                  <a:srgbClr val="0000FF"/>
                </a:solidFill>
                <a:latin typeface="Trebuchet MS" charset="0"/>
                <a:cs typeface="Trebuchet MS" charset="0"/>
              </a:rPr>
              <a:t>CENIT-E</a:t>
            </a:r>
            <a:r>
              <a:rPr lang="es-ES" sz="1600" i="1" dirty="0">
                <a:solidFill>
                  <a:srgbClr val="000000"/>
                </a:solidFill>
                <a:latin typeface="Trebuchet MS" charset="0"/>
                <a:cs typeface="Trebuchet MS" charset="0"/>
              </a:rPr>
              <a:t>, </a:t>
            </a:r>
            <a:r>
              <a:rPr lang="es-ES" sz="1600" i="1" dirty="0">
                <a:solidFill>
                  <a:srgbClr val="0000FF"/>
                </a:solidFill>
                <a:latin typeface="Trebuchet MS" charset="0"/>
                <a:cs typeface="Trebuchet MS" charset="0"/>
              </a:rPr>
              <a:t>MAR2</a:t>
            </a:r>
            <a:r>
              <a:rPr lang="es-ES" sz="1600" i="1" dirty="0">
                <a:solidFill>
                  <a:srgbClr val="000000"/>
                </a:solidFill>
                <a:latin typeface="Trebuchet MS" charset="0"/>
                <a:cs typeface="Trebuchet MS" charset="0"/>
              </a:rPr>
              <a:t>  </a:t>
            </a:r>
            <a:endParaRPr lang="en-US" sz="1600" i="1" dirty="0">
              <a:solidFill>
                <a:srgbClr val="000000"/>
              </a:solidFill>
              <a:latin typeface="Trebuchet MS" charset="0"/>
              <a:cs typeface="Trebuchet MS" charset="0"/>
            </a:endParaRPr>
          </a:p>
        </p:txBody>
      </p:sp>
      <p:sp>
        <p:nvSpPr>
          <p:cNvPr id="52226" name="Título 1"/>
          <p:cNvSpPr>
            <a:spLocks noGrp="1"/>
          </p:cNvSpPr>
          <p:nvPr>
            <p:ph type="ctrTitle"/>
          </p:nvPr>
        </p:nvSpPr>
        <p:spPr bwMode="auto">
          <a:xfrm>
            <a:off x="4268788" y="1201738"/>
            <a:ext cx="5578475" cy="1558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bodyPr>
          <a:lstStyle/>
          <a:p>
            <a:r>
              <a:rPr lang="en-GB" dirty="0">
                <a:latin typeface="Trebuchet MS" charset="0"/>
              </a:rPr>
              <a:t>Reliability and maintainability</a:t>
            </a:r>
            <a:br>
              <a:rPr lang="en-GB" dirty="0">
                <a:latin typeface="Trebuchet MS" charset="0"/>
              </a:rPr>
            </a:br>
            <a:r>
              <a:rPr lang="en-GB" sz="1800" b="0" dirty="0">
                <a:latin typeface="Trebuchet MS" charset="0"/>
              </a:rPr>
              <a:t>Geo-temporal systems for data processing, </a:t>
            </a:r>
            <a:r>
              <a:rPr lang="en-GB" sz="1800" b="0" dirty="0" smtClean="0">
                <a:latin typeface="Trebuchet MS" charset="0"/>
              </a:rPr>
              <a:t>analysis </a:t>
            </a:r>
            <a:r>
              <a:rPr lang="en-GB" sz="1800" b="0" dirty="0">
                <a:latin typeface="Trebuchet MS" charset="0"/>
              </a:rPr>
              <a:t>and decision-making assistance system</a:t>
            </a:r>
          </a:p>
        </p:txBody>
      </p:sp>
      <p:sp>
        <p:nvSpPr>
          <p:cNvPr id="52227" name="Subtítulo 2"/>
          <p:cNvSpPr>
            <a:spLocks noGrp="1"/>
          </p:cNvSpPr>
          <p:nvPr>
            <p:ph type="subTitle" idx="1"/>
          </p:nvPr>
        </p:nvSpPr>
        <p:spPr bwMode="auto">
          <a:xfrm>
            <a:off x="4268788" y="2844800"/>
            <a:ext cx="5553075" cy="8366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latin typeface="Trebuchet MS" charset="0"/>
              </a:rPr>
              <a:t>Evolutionary Computation and Applications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Marcador de contenido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q"/>
            </a:pPr>
            <a:r>
              <a:rPr lang="en-GB" dirty="0" smtClean="0">
                <a:solidFill>
                  <a:srgbClr val="000000"/>
                </a:solidFill>
                <a:latin typeface="Trebuchet MS" charset="0"/>
              </a:rPr>
              <a:t>  Renewable energies</a:t>
            </a:r>
            <a:endParaRPr lang="en-GB" dirty="0">
              <a:solidFill>
                <a:srgbClr val="000000"/>
              </a:solidFill>
              <a:latin typeface="Trebuchet MS" charset="0"/>
            </a:endParaRPr>
          </a:p>
          <a:p>
            <a:pPr>
              <a:buFont typeface="Wingdings" pitchFamily="2" charset="2"/>
              <a:buChar char="q"/>
            </a:pPr>
            <a:r>
              <a:rPr lang="en-GB" dirty="0" smtClean="0">
                <a:solidFill>
                  <a:srgbClr val="000000"/>
                </a:solidFill>
                <a:latin typeface="Trebuchet MS" charset="0"/>
              </a:rPr>
              <a:t>  Risk </a:t>
            </a:r>
            <a:r>
              <a:rPr lang="en-GB" dirty="0">
                <a:solidFill>
                  <a:srgbClr val="000000"/>
                </a:solidFill>
                <a:latin typeface="Trebuchet MS" charset="0"/>
              </a:rPr>
              <a:t>analysis. Vulnerability. </a:t>
            </a:r>
            <a:r>
              <a:rPr lang="en-GB" dirty="0" smtClean="0">
                <a:solidFill>
                  <a:srgbClr val="000000"/>
                </a:solidFill>
                <a:latin typeface="Trebuchet MS" charset="0"/>
              </a:rPr>
              <a:t>Reliability</a:t>
            </a:r>
            <a:endParaRPr lang="en-GB" dirty="0">
              <a:solidFill>
                <a:srgbClr val="000000"/>
              </a:solidFill>
              <a:latin typeface="Trebuchet MS" charset="0"/>
            </a:endParaRPr>
          </a:p>
          <a:p>
            <a:pPr>
              <a:buFont typeface="Wingdings" pitchFamily="2" charset="2"/>
              <a:buChar char="q"/>
            </a:pPr>
            <a:r>
              <a:rPr lang="en-GB" dirty="0" smtClean="0">
                <a:solidFill>
                  <a:srgbClr val="000000"/>
                </a:solidFill>
                <a:latin typeface="Trebuchet MS" charset="0"/>
              </a:rPr>
              <a:t>  Contingency </a:t>
            </a:r>
            <a:r>
              <a:rPr lang="en-GB" dirty="0">
                <a:solidFill>
                  <a:srgbClr val="000000"/>
                </a:solidFill>
                <a:latin typeface="Trebuchet MS" charset="0"/>
              </a:rPr>
              <a:t>plans. Action </a:t>
            </a:r>
            <a:r>
              <a:rPr lang="en-GB" dirty="0" smtClean="0">
                <a:solidFill>
                  <a:srgbClr val="000000"/>
                </a:solidFill>
                <a:latin typeface="Trebuchet MS" charset="0"/>
              </a:rPr>
              <a:t>protocols</a:t>
            </a:r>
            <a:endParaRPr lang="en-GB" dirty="0">
              <a:solidFill>
                <a:srgbClr val="000000"/>
              </a:solidFill>
              <a:latin typeface="Trebuchet MS" charset="0"/>
            </a:endParaRPr>
          </a:p>
          <a:p>
            <a:pPr>
              <a:buFont typeface="Wingdings" pitchFamily="2" charset="2"/>
              <a:buChar char="q"/>
            </a:pPr>
            <a:r>
              <a:rPr lang="en-GB" dirty="0" smtClean="0">
                <a:solidFill>
                  <a:srgbClr val="000000"/>
                </a:solidFill>
                <a:latin typeface="Trebuchet MS" charset="0"/>
              </a:rPr>
              <a:t>  Geo-temporal </a:t>
            </a:r>
            <a:r>
              <a:rPr lang="en-GB" dirty="0">
                <a:solidFill>
                  <a:srgbClr val="000000"/>
                </a:solidFill>
                <a:latin typeface="Trebuchet MS" charset="0"/>
              </a:rPr>
              <a:t>platforms of data </a:t>
            </a:r>
            <a:r>
              <a:rPr lang="en-GB" dirty="0" smtClean="0">
                <a:solidFill>
                  <a:srgbClr val="000000"/>
                </a:solidFill>
                <a:latin typeface="Trebuchet MS" charset="0"/>
              </a:rPr>
              <a:t>acquisition </a:t>
            </a:r>
            <a:r>
              <a:rPr lang="en-GB" dirty="0">
                <a:solidFill>
                  <a:srgbClr val="000000"/>
                </a:solidFill>
                <a:latin typeface="Trebuchet MS" charset="0"/>
              </a:rPr>
              <a:t>and </a:t>
            </a:r>
            <a:r>
              <a:rPr lang="en-GB" dirty="0" smtClean="0">
                <a:solidFill>
                  <a:srgbClr val="000000"/>
                </a:solidFill>
                <a:latin typeface="Trebuchet MS" charset="0"/>
              </a:rPr>
              <a:t>analysis </a:t>
            </a:r>
            <a:endParaRPr lang="en-GB" dirty="0">
              <a:solidFill>
                <a:srgbClr val="000000"/>
              </a:solidFill>
              <a:latin typeface="Trebuchet MS" charset="0"/>
            </a:endParaRPr>
          </a:p>
          <a:p>
            <a:pPr>
              <a:buFont typeface="Wingdings" pitchFamily="2" charset="2"/>
              <a:buChar char="q"/>
            </a:pPr>
            <a:r>
              <a:rPr lang="en-GB" dirty="0" smtClean="0">
                <a:solidFill>
                  <a:srgbClr val="000000"/>
                </a:solidFill>
                <a:latin typeface="Trebuchet MS" charset="0"/>
              </a:rPr>
              <a:t>  Stereo </a:t>
            </a:r>
            <a:r>
              <a:rPr lang="en-GB" dirty="0">
                <a:solidFill>
                  <a:srgbClr val="000000"/>
                </a:solidFill>
                <a:latin typeface="Trebuchet MS" charset="0"/>
              </a:rPr>
              <a:t>display and 4D visual monitoring </a:t>
            </a:r>
            <a:r>
              <a:rPr lang="en-GB" dirty="0" smtClean="0">
                <a:solidFill>
                  <a:srgbClr val="000000"/>
                </a:solidFill>
                <a:latin typeface="Trebuchet MS" charset="0"/>
              </a:rPr>
              <a:t>software </a:t>
            </a:r>
            <a:endParaRPr lang="en-GB" dirty="0">
              <a:solidFill>
                <a:srgbClr val="000000"/>
              </a:solidFill>
              <a:latin typeface="Trebuchet MS" charset="0"/>
            </a:endParaRPr>
          </a:p>
          <a:p>
            <a:pPr marL="357188" indent="-357188">
              <a:buFont typeface="Wingdings" pitchFamily="2" charset="2"/>
              <a:buChar char="q"/>
            </a:pPr>
            <a:r>
              <a:rPr lang="en-GB" dirty="0" smtClean="0">
                <a:latin typeface="Trebuchet MS" charset="0"/>
              </a:rPr>
              <a:t>Design </a:t>
            </a:r>
            <a:r>
              <a:rPr lang="en-GB" dirty="0">
                <a:latin typeface="Trebuchet MS" charset="0"/>
              </a:rPr>
              <a:t>of Unmanned Aerial Vehicles (UAVs) for </a:t>
            </a:r>
            <a:r>
              <a:rPr lang="en-GB" dirty="0" smtClean="0">
                <a:latin typeface="Trebuchet MS" charset="0"/>
              </a:rPr>
              <a:t>security </a:t>
            </a:r>
            <a:r>
              <a:rPr lang="en-GB" dirty="0">
                <a:latin typeface="Trebuchet MS" charset="0"/>
              </a:rPr>
              <a:t>and </a:t>
            </a:r>
            <a:r>
              <a:rPr lang="en-GB" dirty="0" smtClean="0">
                <a:latin typeface="Trebuchet MS" charset="0"/>
              </a:rPr>
              <a:t>emergency applications</a:t>
            </a:r>
            <a:endParaRPr lang="en-GB" dirty="0">
              <a:latin typeface="Trebuchet MS" charset="0"/>
            </a:endParaRPr>
          </a:p>
          <a:p>
            <a:pPr>
              <a:buFont typeface="Wingdings" pitchFamily="2" charset="2"/>
              <a:buChar char="q"/>
            </a:pPr>
            <a:r>
              <a:rPr lang="en-GB" dirty="0" smtClean="0">
                <a:latin typeface="Trebuchet MS" charset="0"/>
              </a:rPr>
              <a:t>  Integration </a:t>
            </a:r>
            <a:r>
              <a:rPr lang="en-GB" dirty="0">
                <a:latin typeface="Trebuchet MS" charset="0"/>
              </a:rPr>
              <a:t>of equipment in </a:t>
            </a:r>
            <a:r>
              <a:rPr lang="en-GB" dirty="0" smtClean="0">
                <a:latin typeface="Trebuchet MS" charset="0"/>
              </a:rPr>
              <a:t>UAVs</a:t>
            </a:r>
            <a:endParaRPr lang="en-GB" dirty="0">
              <a:latin typeface="Trebuchet MS" charset="0"/>
            </a:endParaRPr>
          </a:p>
          <a:p>
            <a:pPr>
              <a:buFont typeface="Wingdings" pitchFamily="2" charset="2"/>
              <a:buChar char="q"/>
            </a:pPr>
            <a:r>
              <a:rPr lang="en-GB" dirty="0" smtClean="0">
                <a:latin typeface="Trebuchet MS" charset="0"/>
              </a:rPr>
              <a:t>  Design </a:t>
            </a:r>
            <a:r>
              <a:rPr lang="en-GB" dirty="0">
                <a:latin typeface="Trebuchet MS" charset="0"/>
              </a:rPr>
              <a:t>of action protocols with </a:t>
            </a:r>
            <a:r>
              <a:rPr lang="en-GB" dirty="0" smtClean="0">
                <a:latin typeface="Trebuchet MS" charset="0"/>
              </a:rPr>
              <a:t>UAVs</a:t>
            </a:r>
            <a:endParaRPr lang="en-GB" dirty="0">
              <a:latin typeface="Trebuchet MS" charset="0"/>
            </a:endParaRPr>
          </a:p>
        </p:txBody>
      </p:sp>
      <p:sp>
        <p:nvSpPr>
          <p:cNvPr id="54274" name="Rectangle 33"/>
          <p:cNvSpPr>
            <a:spLocks noGrp="1" noChangeArrowheads="1"/>
          </p:cNvSpPr>
          <p:nvPr>
            <p:ph type="title"/>
          </p:nvPr>
        </p:nvSpPr>
        <p:spPr>
          <a:xfrm>
            <a:off x="488950" y="115888"/>
            <a:ext cx="7332663" cy="576262"/>
          </a:xfrm>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54275" name="Rectangle 34"/>
          <p:cNvSpPr>
            <a:spLocks noChangeArrowheads="1"/>
          </p:cNvSpPr>
          <p:nvPr/>
        </p:nvSpPr>
        <p:spPr bwMode="auto">
          <a:xfrm>
            <a:off x="468313" y="620713"/>
            <a:ext cx="45608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Evolutionary Computation and Applications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4"/>
          <p:cNvSpPr>
            <a:spLocks noChangeArrowheads="1"/>
          </p:cNvSpPr>
          <p:nvPr/>
        </p:nvSpPr>
        <p:spPr bwMode="auto">
          <a:xfrm>
            <a:off x="3987800" y="2551113"/>
            <a:ext cx="18415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s-ES" sz="4200">
              <a:latin typeface="Calibri" charset="0"/>
            </a:endParaRPr>
          </a:p>
        </p:txBody>
      </p:sp>
      <p:sp>
        <p:nvSpPr>
          <p:cNvPr id="56322" name="Rectangle 6"/>
          <p:cNvSpPr>
            <a:spLocks noChangeArrowheads="1"/>
          </p:cNvSpPr>
          <p:nvPr/>
        </p:nvSpPr>
        <p:spPr bwMode="auto">
          <a:xfrm>
            <a:off x="12326938" y="2184400"/>
            <a:ext cx="184150"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s-ES" sz="4200">
              <a:latin typeface="Calibri" charset="0"/>
            </a:endParaRPr>
          </a:p>
        </p:txBody>
      </p:sp>
      <p:graphicFrame>
        <p:nvGraphicFramePr>
          <p:cNvPr id="56323" name="Object 2"/>
          <p:cNvGraphicFramePr>
            <a:graphicFrameLocks noChangeAspect="1"/>
          </p:cNvGraphicFramePr>
          <p:nvPr/>
        </p:nvGraphicFramePr>
        <p:xfrm>
          <a:off x="7747000" y="5267325"/>
          <a:ext cx="9525" cy="9525"/>
        </p:xfrm>
        <a:graphic>
          <a:graphicData uri="http://schemas.openxmlformats.org/presentationml/2006/ole">
            <p:oleObj spid="_x0000_s1125378" name="Imagen de mapa de bits" r:id="rId3" imgW="9000" imgH="9000" progId="PBrush">
              <p:embed/>
            </p:oleObj>
          </a:graphicData>
        </a:graphic>
      </p:graphicFrame>
      <p:sp>
        <p:nvSpPr>
          <p:cNvPr id="56324" name="Rectangle 34"/>
          <p:cNvSpPr>
            <a:spLocks noChangeArrowheads="1"/>
          </p:cNvSpPr>
          <p:nvPr/>
        </p:nvSpPr>
        <p:spPr bwMode="auto">
          <a:xfrm>
            <a:off x="468313" y="620713"/>
            <a:ext cx="45608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dirty="0">
                <a:solidFill>
                  <a:srgbClr val="C8C8C8"/>
                </a:solidFill>
                <a:latin typeface="Arial" charset="0"/>
              </a:rPr>
              <a:t>Evolutionary Computation and Applications</a:t>
            </a:r>
          </a:p>
        </p:txBody>
      </p:sp>
      <p:pic>
        <p:nvPicPr>
          <p:cNvPr id="5632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077075" y="1624013"/>
            <a:ext cx="1512888" cy="8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6"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113588" y="3429000"/>
            <a:ext cx="134302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7"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077075" y="2590800"/>
            <a:ext cx="1620838" cy="71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8" name="19 Imagen" descr="Nem.bmp"/>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169150" y="4257675"/>
            <a:ext cx="1828800" cy="66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9" name="Título 2"/>
          <p:cNvSpPr>
            <a:spLocks noGrp="1"/>
          </p:cNvSpPr>
          <p:nvPr>
            <p:ph type="title"/>
          </p:nvPr>
        </p:nvSpPr>
        <p:spPr>
          <a:noFill/>
        </p:spPr>
        <p:txBody>
          <a:bodyPr/>
          <a:lstStyle/>
          <a:p>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56330" name="Marcador de contenido 2"/>
          <p:cNvSpPr>
            <a:spLocks noGrp="1"/>
          </p:cNvSpPr>
          <p:nvPr>
            <p:ph idx="4294967295"/>
          </p:nvPr>
        </p:nvSpPr>
        <p:spPr bwMode="auto">
          <a:xfrm>
            <a:off x="523875" y="1600200"/>
            <a:ext cx="5724525" cy="49974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Tx/>
              <a:buNone/>
            </a:pPr>
            <a:r>
              <a:rPr lang="en-GB" altLang="ja-JP" b="1" dirty="0">
                <a:latin typeface="Trebuchet MS" charset="0"/>
              </a:rPr>
              <a:t>September 2009 - March 2013</a:t>
            </a:r>
            <a:br>
              <a:rPr lang="en-GB" altLang="ja-JP" b="1" dirty="0">
                <a:latin typeface="Trebuchet MS" charset="0"/>
              </a:rPr>
            </a:br>
            <a:r>
              <a:rPr lang="en-GB" altLang="ja-JP" dirty="0">
                <a:latin typeface="Trebuchet MS" charset="0"/>
              </a:rPr>
              <a:t>Collaboration agreement among </a:t>
            </a:r>
            <a:r>
              <a:rPr lang="en-GB" altLang="ja-JP" dirty="0" err="1">
                <a:latin typeface="Trebuchet MS" charset="0"/>
              </a:rPr>
              <a:t>Iberdrola</a:t>
            </a:r>
            <a:r>
              <a:rPr lang="en-GB" altLang="ja-JP" dirty="0">
                <a:latin typeface="Trebuchet MS" charset="0"/>
              </a:rPr>
              <a:t> </a:t>
            </a:r>
            <a:r>
              <a:rPr lang="en-GB" altLang="ja-JP" dirty="0" err="1">
                <a:latin typeface="Trebuchet MS" charset="0"/>
              </a:rPr>
              <a:t>Ingeniería</a:t>
            </a:r>
            <a:r>
              <a:rPr lang="en-GB" altLang="ja-JP" dirty="0">
                <a:latin typeface="Trebuchet MS" charset="0"/>
              </a:rPr>
              <a:t> y </a:t>
            </a:r>
            <a:r>
              <a:rPr lang="en-GB" altLang="ja-JP" dirty="0" err="1">
                <a:latin typeface="Trebuchet MS" charset="0"/>
              </a:rPr>
              <a:t>Construcción</a:t>
            </a:r>
            <a:r>
              <a:rPr lang="en-GB" altLang="ja-JP" dirty="0">
                <a:latin typeface="Trebuchet MS" charset="0"/>
              </a:rPr>
              <a:t> S.A.U</a:t>
            </a:r>
            <a:r>
              <a:rPr lang="en-GB" altLang="ja-JP" dirty="0" smtClean="0">
                <a:latin typeface="Trebuchet MS" charset="0"/>
              </a:rPr>
              <a:t>., </a:t>
            </a:r>
            <a:r>
              <a:rPr lang="en-GB" altLang="ja-JP" dirty="0">
                <a:latin typeface="Trebuchet MS" charset="0"/>
              </a:rPr>
              <a:t>the research organisation CEANI (SIANI-ULPGC) and the entity </a:t>
            </a:r>
            <a:r>
              <a:rPr lang="en-GB" altLang="ja-JP" dirty="0" err="1">
                <a:latin typeface="Trebuchet MS" charset="0"/>
              </a:rPr>
              <a:t>Fundación</a:t>
            </a:r>
            <a:r>
              <a:rPr lang="en-GB" altLang="ja-JP" dirty="0">
                <a:latin typeface="Trebuchet MS" charset="0"/>
              </a:rPr>
              <a:t> </a:t>
            </a:r>
            <a:r>
              <a:rPr lang="en-GB" altLang="ja-JP" dirty="0" err="1">
                <a:latin typeface="Trebuchet MS" charset="0"/>
              </a:rPr>
              <a:t>Universitaria</a:t>
            </a:r>
            <a:r>
              <a:rPr lang="en-GB" altLang="ja-JP" dirty="0">
                <a:latin typeface="Trebuchet MS" charset="0"/>
              </a:rPr>
              <a:t> de Las Palmas CENIT-E project ‘</a:t>
            </a:r>
            <a:r>
              <a:rPr lang="en-GB" altLang="ja-JP" b="1" dirty="0">
                <a:latin typeface="Trebuchet MS" charset="0"/>
              </a:rPr>
              <a:t>Leaders in ocean renewable energies</a:t>
            </a:r>
            <a:r>
              <a:rPr lang="en-GB" altLang="ja-JP" dirty="0">
                <a:latin typeface="Trebuchet MS" charset="0"/>
              </a:rPr>
              <a:t>’ OCEAN LÍDER</a:t>
            </a:r>
          </a:p>
          <a:p>
            <a:pPr marL="0" indent="0" algn="just">
              <a:buFontTx/>
              <a:buNone/>
            </a:pPr>
            <a:endParaRPr lang="en-GB" altLang="ja-JP" dirty="0">
              <a:latin typeface="Trebuchet MS" charset="0"/>
            </a:endParaRPr>
          </a:p>
          <a:p>
            <a:pPr marL="0" indent="0">
              <a:buFontTx/>
              <a:buNone/>
            </a:pPr>
            <a:r>
              <a:rPr lang="en-GB" altLang="ja-JP" b="1" dirty="0">
                <a:latin typeface="Trebuchet MS" charset="0"/>
              </a:rPr>
              <a:t>July 2009 - March 2013</a:t>
            </a:r>
            <a:br>
              <a:rPr lang="en-GB" altLang="ja-JP" b="1" dirty="0">
                <a:latin typeface="Trebuchet MS" charset="0"/>
              </a:rPr>
            </a:br>
            <a:r>
              <a:rPr lang="en-GB" altLang="ja-JP" dirty="0">
                <a:latin typeface="Trebuchet MS" charset="0"/>
              </a:rPr>
              <a:t>Collaboration agreement among </a:t>
            </a:r>
            <a:r>
              <a:rPr lang="en-GB" altLang="ja-JP" dirty="0" err="1">
                <a:latin typeface="Trebuchet MS" charset="0"/>
              </a:rPr>
              <a:t>Nuevas</a:t>
            </a:r>
            <a:r>
              <a:rPr lang="en-GB" altLang="ja-JP" dirty="0">
                <a:latin typeface="Trebuchet MS" charset="0"/>
              </a:rPr>
              <a:t> </a:t>
            </a:r>
            <a:r>
              <a:rPr lang="en-GB" altLang="ja-JP" dirty="0" err="1">
                <a:latin typeface="Trebuchet MS" charset="0"/>
              </a:rPr>
              <a:t>Estrategias</a:t>
            </a:r>
            <a:r>
              <a:rPr lang="en-GB" altLang="ja-JP" dirty="0">
                <a:latin typeface="Trebuchet MS" charset="0"/>
              </a:rPr>
              <a:t> de </a:t>
            </a:r>
            <a:r>
              <a:rPr lang="en-GB" altLang="ja-JP" dirty="0" err="1">
                <a:latin typeface="Trebuchet MS" charset="0"/>
              </a:rPr>
              <a:t>Mantenimiento</a:t>
            </a:r>
            <a:r>
              <a:rPr lang="en-GB" altLang="ja-JP" dirty="0">
                <a:latin typeface="Trebuchet MS" charset="0"/>
              </a:rPr>
              <a:t> S.L., the research organisation CEANI (SIANI-ULPGC) and the entity </a:t>
            </a:r>
            <a:r>
              <a:rPr lang="en-GB" altLang="ja-JP" dirty="0" err="1">
                <a:latin typeface="Trebuchet MS" charset="0"/>
              </a:rPr>
              <a:t>Fundación</a:t>
            </a:r>
            <a:r>
              <a:rPr lang="en-GB" altLang="ja-JP" dirty="0">
                <a:latin typeface="Trebuchet MS" charset="0"/>
              </a:rPr>
              <a:t> </a:t>
            </a:r>
            <a:r>
              <a:rPr lang="en-GB" altLang="ja-JP" dirty="0" err="1">
                <a:latin typeface="Trebuchet MS" charset="0"/>
              </a:rPr>
              <a:t>Universitaria</a:t>
            </a:r>
            <a:r>
              <a:rPr lang="en-GB" altLang="ja-JP" dirty="0">
                <a:latin typeface="Trebuchet MS" charset="0"/>
              </a:rPr>
              <a:t> de Las Palmas CENIT-E project </a:t>
            </a:r>
            <a:r>
              <a:rPr lang="en-GB" altLang="ja-JP" b="1" dirty="0">
                <a:latin typeface="Trebuchet MS" charset="0"/>
              </a:rPr>
              <a:t>‘Leaders in ocean renewable energies’ </a:t>
            </a:r>
            <a:r>
              <a:rPr lang="en-GB" altLang="ja-JP" dirty="0">
                <a:latin typeface="Trebuchet MS" charset="0"/>
              </a:rPr>
              <a:t>OCEAN </a:t>
            </a:r>
            <a:r>
              <a:rPr lang="en-GB" altLang="ja-JP" dirty="0" smtClean="0">
                <a:latin typeface="Trebuchet MS" charset="0"/>
              </a:rPr>
              <a:t>LÍDER</a:t>
            </a:r>
            <a:endParaRPr lang="en-GB" altLang="ja-JP" dirty="0">
              <a:latin typeface="Trebuchet MS" charset="0"/>
            </a:endParaRPr>
          </a:p>
          <a:p>
            <a:pPr marL="0" indent="0" algn="just">
              <a:buFontTx/>
              <a:buNone/>
            </a:pPr>
            <a:r>
              <a:rPr lang="en-GB" dirty="0">
                <a:latin typeface="Trebuchet MS" charset="0"/>
              </a:rPr>
              <a:t>Financing entity: </a:t>
            </a:r>
            <a:r>
              <a:rPr lang="en-GB" dirty="0" smtClean="0">
                <a:latin typeface="Trebuchet MS" charset="0"/>
              </a:rPr>
              <a:t>CDTI-MICINN; Spanish Government</a:t>
            </a:r>
            <a:endParaRPr lang="en-GB" dirty="0">
              <a:latin typeface="Trebuchet MS"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a:xfrm>
            <a:off x="7437438" y="2239963"/>
            <a:ext cx="1477962" cy="901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s-ES" sz="4200">
              <a:solidFill>
                <a:srgbClr val="FFFFFF"/>
              </a:solidFill>
            </a:endParaRPr>
          </a:p>
        </p:txBody>
      </p:sp>
      <p:sp>
        <p:nvSpPr>
          <p:cNvPr id="57346" name="Rectangle 4"/>
          <p:cNvSpPr>
            <a:spLocks noChangeArrowheads="1"/>
          </p:cNvSpPr>
          <p:nvPr/>
        </p:nvSpPr>
        <p:spPr bwMode="auto">
          <a:xfrm>
            <a:off x="3987800" y="2551113"/>
            <a:ext cx="18415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s-ES" sz="4200">
              <a:latin typeface="Calibri" charset="0"/>
            </a:endParaRPr>
          </a:p>
        </p:txBody>
      </p:sp>
      <p:sp>
        <p:nvSpPr>
          <p:cNvPr id="57347" name="Rectangle 6"/>
          <p:cNvSpPr>
            <a:spLocks noChangeArrowheads="1"/>
          </p:cNvSpPr>
          <p:nvPr/>
        </p:nvSpPr>
        <p:spPr bwMode="auto">
          <a:xfrm>
            <a:off x="12326938" y="2184400"/>
            <a:ext cx="184150"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s-ES" sz="4200">
              <a:latin typeface="Calibri" charset="0"/>
            </a:endParaRPr>
          </a:p>
        </p:txBody>
      </p:sp>
      <p:pic>
        <p:nvPicPr>
          <p:cNvPr id="57348" name="Picture 4" descr="logo MAR2 blanc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12050" y="2349500"/>
            <a:ext cx="1289050"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9" name="Rectangle 3"/>
          <p:cNvSpPr txBox="1">
            <a:spLocks/>
          </p:cNvSpPr>
          <p:nvPr/>
        </p:nvSpPr>
        <p:spPr bwMode="auto">
          <a:xfrm>
            <a:off x="523875" y="1628775"/>
            <a:ext cx="6130925" cy="453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4200">
                <a:solidFill>
                  <a:srgbClr val="FFFF00"/>
                </a:solidFill>
                <a:latin typeface="Times New Roman" charset="0"/>
                <a:ea typeface="ＭＳ Ｐゴシック" charset="0"/>
                <a:cs typeface="ＭＳ Ｐゴシック" charset="0"/>
              </a:defRPr>
            </a:lvl1pPr>
            <a:lvl2pPr>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a:spcBef>
                <a:spcPct val="20000"/>
              </a:spcBef>
            </a:pPr>
            <a:r>
              <a:rPr lang="en-GB" sz="1800" b="1" dirty="0">
                <a:solidFill>
                  <a:srgbClr val="000000"/>
                </a:solidFill>
                <a:latin typeface="Trebuchet MS" charset="0"/>
                <a:cs typeface="Trebuchet MS" charset="0"/>
              </a:rPr>
              <a:t>Design, development and operation of a comprehensive crisis management system (SIGE) to face pollution incidents by hydrocarbons affecting the marine environment</a:t>
            </a:r>
            <a:r>
              <a:rPr lang="en-GB" sz="1800" dirty="0">
                <a:solidFill>
                  <a:srgbClr val="000000"/>
                </a:solidFill>
                <a:latin typeface="Trebuchet MS" charset="0"/>
                <a:cs typeface="Trebuchet MS" charset="0"/>
              </a:rPr>
              <a:t> </a:t>
            </a:r>
            <a:r>
              <a:rPr lang="en-GB" sz="1800" dirty="0" smtClean="0">
                <a:solidFill>
                  <a:srgbClr val="000000"/>
                </a:solidFill>
                <a:latin typeface="Trebuchet MS" charset="0"/>
                <a:cs typeface="Trebuchet MS" charset="0"/>
              </a:rPr>
              <a:t>(</a:t>
            </a:r>
            <a:r>
              <a:rPr lang="en-GB" sz="1800" dirty="0">
                <a:solidFill>
                  <a:srgbClr val="000000"/>
                </a:solidFill>
                <a:latin typeface="Trebuchet MS" charset="0"/>
                <a:cs typeface="Trebuchet MS" charset="0"/>
              </a:rPr>
              <a:t>Applications in Galicia and the Canaries)</a:t>
            </a:r>
            <a:endParaRPr lang="en-GB" sz="1800" b="1" dirty="0">
              <a:solidFill>
                <a:srgbClr val="000000"/>
              </a:solidFill>
              <a:latin typeface="Trebuchet MS" charset="0"/>
              <a:cs typeface="Trebuchet MS" charset="0"/>
            </a:endParaRPr>
          </a:p>
          <a:p>
            <a:pPr algn="l">
              <a:spcBef>
                <a:spcPct val="20000"/>
              </a:spcBef>
            </a:pPr>
            <a:r>
              <a:rPr lang="en-GB" sz="1800" dirty="0">
                <a:solidFill>
                  <a:srgbClr val="000000"/>
                </a:solidFill>
                <a:latin typeface="Trebuchet MS" charset="0"/>
                <a:cs typeface="Trebuchet MS" charset="0"/>
              </a:rPr>
              <a:t>Financing entity: </a:t>
            </a:r>
            <a:r>
              <a:rPr lang="en-GB" sz="1800" dirty="0" smtClean="0">
                <a:solidFill>
                  <a:srgbClr val="000000"/>
                </a:solidFill>
                <a:latin typeface="Trebuchet MS" charset="0"/>
                <a:cs typeface="Trebuchet MS" charset="0"/>
              </a:rPr>
              <a:t>MINECO; Spanish Government</a:t>
            </a:r>
            <a:endParaRPr lang="en-GB" sz="1800" dirty="0">
              <a:solidFill>
                <a:srgbClr val="000000"/>
              </a:solidFill>
              <a:latin typeface="Trebuchet MS" charset="0"/>
              <a:cs typeface="Trebuchet MS" charset="0"/>
            </a:endParaRPr>
          </a:p>
          <a:p>
            <a:pPr algn="l">
              <a:spcBef>
                <a:spcPct val="20000"/>
              </a:spcBef>
            </a:pPr>
            <a:r>
              <a:rPr lang="en-GB" sz="1800" dirty="0" err="1">
                <a:solidFill>
                  <a:srgbClr val="000000"/>
                </a:solidFill>
                <a:latin typeface="Trebuchet MS" charset="0"/>
                <a:cs typeface="Trebuchet MS" charset="0"/>
              </a:rPr>
              <a:t>Subprogramme</a:t>
            </a:r>
            <a:r>
              <a:rPr lang="en-GB" sz="1800" dirty="0">
                <a:solidFill>
                  <a:srgbClr val="000000"/>
                </a:solidFill>
                <a:latin typeface="Trebuchet MS" charset="0"/>
                <a:cs typeface="Trebuchet MS" charset="0"/>
              </a:rPr>
              <a:t> INNPACTO 2011: National public-private </a:t>
            </a:r>
            <a:r>
              <a:rPr lang="en-GB" sz="1800" dirty="0" smtClean="0">
                <a:solidFill>
                  <a:srgbClr val="000000"/>
                </a:solidFill>
                <a:latin typeface="Trebuchet MS" charset="0"/>
                <a:cs typeface="Trebuchet MS" charset="0"/>
              </a:rPr>
              <a:t>cooperation </a:t>
            </a:r>
            <a:r>
              <a:rPr lang="en-GB" sz="1800" dirty="0">
                <a:solidFill>
                  <a:srgbClr val="000000"/>
                </a:solidFill>
                <a:latin typeface="Trebuchet MS" charset="0"/>
                <a:cs typeface="Trebuchet MS" charset="0"/>
              </a:rPr>
              <a:t>programme for R</a:t>
            </a:r>
            <a:r>
              <a:rPr lang="en-GB" sz="1800" dirty="0">
                <a:solidFill>
                  <a:srgbClr val="000000"/>
                </a:solidFill>
                <a:latin typeface="Arial" pitchFamily="34" charset="0"/>
                <a:cs typeface="Arial" pitchFamily="34" charset="0"/>
              </a:rPr>
              <a:t>&amp;</a:t>
            </a:r>
            <a:r>
              <a:rPr lang="en-GB" sz="1800" dirty="0">
                <a:solidFill>
                  <a:srgbClr val="000000"/>
                </a:solidFill>
                <a:latin typeface="Trebuchet MS" charset="0"/>
                <a:cs typeface="Trebuchet MS" charset="0"/>
              </a:rPr>
              <a:t>D</a:t>
            </a:r>
            <a:r>
              <a:rPr lang="en-GB" sz="1800" dirty="0">
                <a:solidFill>
                  <a:srgbClr val="000000"/>
                </a:solidFill>
                <a:latin typeface="Arial" pitchFamily="34" charset="0"/>
                <a:cs typeface="Arial" pitchFamily="34" charset="0"/>
              </a:rPr>
              <a:t>&amp;</a:t>
            </a:r>
            <a:r>
              <a:rPr lang="en-GB" sz="1800" dirty="0">
                <a:solidFill>
                  <a:srgbClr val="000000"/>
                </a:solidFill>
                <a:latin typeface="Trebuchet MS" charset="0"/>
                <a:cs typeface="Trebuchet MS" charset="0"/>
              </a:rPr>
              <a:t>I projects targeted on products, processes and services with a clear focus to results and based on demand. </a:t>
            </a:r>
          </a:p>
          <a:p>
            <a:pPr algn="l">
              <a:spcBef>
                <a:spcPct val="20000"/>
              </a:spcBef>
            </a:pPr>
            <a:r>
              <a:rPr lang="en-GB" sz="1800" b="1" dirty="0">
                <a:solidFill>
                  <a:srgbClr val="000000"/>
                </a:solidFill>
                <a:latin typeface="Trebuchet MS" charset="0"/>
                <a:cs typeface="Trebuchet MS" charset="0"/>
              </a:rPr>
              <a:t>Total budget </a:t>
            </a:r>
            <a:r>
              <a:rPr lang="en-GB" sz="1800" dirty="0">
                <a:solidFill>
                  <a:srgbClr val="000000"/>
                </a:solidFill>
                <a:latin typeface="Trebuchet MS" charset="0"/>
                <a:cs typeface="Trebuchet MS" charset="0"/>
              </a:rPr>
              <a:t>1,4 M€, 2,5 years (2011-2013)</a:t>
            </a:r>
          </a:p>
          <a:p>
            <a:pPr marL="457200" lvl="1" algn="l">
              <a:spcBef>
                <a:spcPct val="20000"/>
              </a:spcBef>
            </a:pPr>
            <a:r>
              <a:rPr lang="en-GB" sz="1800" dirty="0">
                <a:solidFill>
                  <a:srgbClr val="000000"/>
                </a:solidFill>
                <a:latin typeface="Trebuchet MS" charset="0"/>
                <a:cs typeface="Trebuchet MS" charset="0"/>
              </a:rPr>
              <a:t>956 k€ financed</a:t>
            </a:r>
          </a:p>
          <a:p>
            <a:pPr marL="457200" lvl="1" algn="l">
              <a:spcBef>
                <a:spcPct val="20000"/>
              </a:spcBef>
            </a:pPr>
            <a:r>
              <a:rPr lang="en-GB" sz="1800" dirty="0">
                <a:solidFill>
                  <a:srgbClr val="000000"/>
                </a:solidFill>
                <a:latin typeface="Trebuchet MS" charset="0"/>
                <a:cs typeface="Trebuchet MS" charset="0"/>
              </a:rPr>
              <a:t>900 k€ of subsidy, loan and/or repayable advance FEDER</a:t>
            </a:r>
          </a:p>
        </p:txBody>
      </p:sp>
      <p:graphicFrame>
        <p:nvGraphicFramePr>
          <p:cNvPr id="57350" name="Object 2"/>
          <p:cNvGraphicFramePr>
            <a:graphicFrameLocks noChangeAspect="1"/>
          </p:cNvGraphicFramePr>
          <p:nvPr/>
        </p:nvGraphicFramePr>
        <p:xfrm>
          <a:off x="7747000" y="5267325"/>
          <a:ext cx="9525" cy="9525"/>
        </p:xfrm>
        <a:graphic>
          <a:graphicData uri="http://schemas.openxmlformats.org/presentationml/2006/ole">
            <p:oleObj spid="_x0000_s1126402" name="Imagen de mapa de bits" r:id="rId4" imgW="9000" imgH="9000" progId="PBrush">
              <p:embed/>
            </p:oleObj>
          </a:graphicData>
        </a:graphic>
      </p:graphicFrame>
      <p:pic>
        <p:nvPicPr>
          <p:cNvPr id="57351" name="23 Imagen" descr="fondo2.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31825" y="6165850"/>
            <a:ext cx="476885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52" name="Rectangle 34"/>
          <p:cNvSpPr>
            <a:spLocks noChangeArrowheads="1"/>
          </p:cNvSpPr>
          <p:nvPr/>
        </p:nvSpPr>
        <p:spPr bwMode="auto">
          <a:xfrm>
            <a:off x="468313" y="620713"/>
            <a:ext cx="45735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Evolutionary Computation and Applications</a:t>
            </a:r>
          </a:p>
        </p:txBody>
      </p:sp>
      <p:sp>
        <p:nvSpPr>
          <p:cNvPr id="57353" name="Título 2"/>
          <p:cNvSpPr>
            <a:spLocks noGrp="1"/>
          </p:cNvSpPr>
          <p:nvPr>
            <p:ph type="title"/>
          </p:nvPr>
        </p:nvSpPr>
        <p:spPr>
          <a:xfrm>
            <a:off x="488950" y="115888"/>
            <a:ext cx="7332663" cy="576262"/>
          </a:xfrm>
          <a:noFill/>
        </p:spPr>
        <p:txBody>
          <a:bodyPr/>
          <a:lstStyle/>
          <a:p>
            <a:r>
              <a:rPr lang="en-GB" dirty="0">
                <a:latin typeface="Trebuchet MS" charset="0"/>
              </a:rPr>
              <a:t>Research </a:t>
            </a:r>
            <a:r>
              <a:rPr lang="en-GB" dirty="0" smtClean="0">
                <a:latin typeface="Trebuchet MS" charset="0"/>
              </a:rPr>
              <a:t>Lines</a:t>
            </a:r>
            <a:r>
              <a:rPr lang="en-GB" dirty="0">
                <a:latin typeface="Trebuchet MS" charset="0"/>
              </a:rPr>
              <a:t/>
            </a:r>
            <a:br>
              <a:rPr lang="en-GB" dirty="0">
                <a:latin typeface="Trebuchet MS" charset="0"/>
              </a:rPr>
            </a:br>
            <a:endParaRPr lang="en-GB" dirty="0">
              <a:latin typeface="Trebuchet MS" charset="0"/>
            </a:endParaRPr>
          </a:p>
        </p:txBody>
      </p:sp>
      <p:pic>
        <p:nvPicPr>
          <p:cNvPr id="11" name="Picture 2" descr="Captura2"/>
          <p:cNvPicPr>
            <a:picLocks noChangeAspect="1" noChangeArrowheads="1"/>
          </p:cNvPicPr>
          <p:nvPr/>
        </p:nvPicPr>
        <p:blipFill>
          <a:blip r:embed="rId6" cstate="print"/>
          <a:srcRect t="2664"/>
          <a:stretch>
            <a:fillRect/>
          </a:stretch>
        </p:blipFill>
        <p:spPr bwMode="auto">
          <a:xfrm>
            <a:off x="6393160" y="4221088"/>
            <a:ext cx="3353744" cy="1894600"/>
          </a:xfrm>
          <a:prstGeom prst="rect">
            <a:avLst/>
          </a:prstGeom>
          <a:noFill/>
          <a:ln w="12700">
            <a:solidFill>
              <a:srgbClr val="000080"/>
            </a:solid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2"/>
          <p:cNvSpPr>
            <a:spLocks noChangeArrowheads="1"/>
          </p:cNvSpPr>
          <p:nvPr/>
        </p:nvSpPr>
        <p:spPr bwMode="auto">
          <a:xfrm>
            <a:off x="4275138" y="3228975"/>
            <a:ext cx="5630862" cy="329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lIns="90000" tIns="46800" rIns="90000" bIns="46800" anchor="ctr">
            <a:spAutoFit/>
          </a:bodyPr>
          <a:lstStyle/>
          <a:p>
            <a:pPr algn="l"/>
            <a:r>
              <a:rPr lang="en-GB" sz="1600" b="1" i="1" dirty="0">
                <a:solidFill>
                  <a:srgbClr val="000000"/>
                </a:solidFill>
                <a:latin typeface="Trebuchet MS" charset="0"/>
                <a:cs typeface="Trebuchet MS" charset="0"/>
              </a:rPr>
              <a:t>MEC/MINECO, FEDER, </a:t>
            </a:r>
            <a:r>
              <a:rPr lang="en-GB" sz="1600" b="1" i="1" dirty="0" smtClean="0">
                <a:solidFill>
                  <a:srgbClr val="000000"/>
                </a:solidFill>
                <a:latin typeface="Trebuchet MS" charset="0"/>
                <a:cs typeface="Trebuchet MS" charset="0"/>
              </a:rPr>
              <a:t>EUROPEAN </a:t>
            </a:r>
            <a:r>
              <a:rPr lang="en-GB" sz="1600" b="1" i="1" dirty="0">
                <a:solidFill>
                  <a:srgbClr val="000000"/>
                </a:solidFill>
                <a:latin typeface="Trebuchet MS" charset="0"/>
                <a:cs typeface="Trebuchet MS" charset="0"/>
              </a:rPr>
              <a:t>projects</a:t>
            </a:r>
          </a:p>
          <a:p>
            <a:pPr algn="l"/>
            <a:r>
              <a:rPr lang="en-GB" sz="1600" i="1" dirty="0">
                <a:solidFill>
                  <a:srgbClr val="000000"/>
                </a:solidFill>
                <a:latin typeface="Trebuchet MS" charset="0"/>
                <a:cs typeface="Trebuchet MS" charset="0"/>
              </a:rPr>
              <a:t>GR88-0077</a:t>
            </a:r>
          </a:p>
          <a:p>
            <a:pPr algn="l"/>
            <a:r>
              <a:rPr lang="en-GB" sz="1600" i="1" dirty="0">
                <a:solidFill>
                  <a:srgbClr val="000000"/>
                </a:solidFill>
                <a:latin typeface="Trebuchet MS" charset="0"/>
                <a:cs typeface="Trebuchet MS" charset="0"/>
              </a:rPr>
              <a:t>PB89-0508</a:t>
            </a:r>
          </a:p>
          <a:p>
            <a:pPr algn="l"/>
            <a:r>
              <a:rPr lang="en-GB" sz="1600" i="1" dirty="0">
                <a:solidFill>
                  <a:srgbClr val="000000"/>
                </a:solidFill>
                <a:latin typeface="Trebuchet MS" charset="0"/>
                <a:cs typeface="Trebuchet MS" charset="0"/>
              </a:rPr>
              <a:t>JOU2-CT92-0060</a:t>
            </a:r>
          </a:p>
          <a:p>
            <a:pPr algn="l"/>
            <a:r>
              <a:rPr lang="en-GB" sz="1600" i="1" dirty="0">
                <a:solidFill>
                  <a:srgbClr val="000000"/>
                </a:solidFill>
                <a:latin typeface="Trebuchet MS" charset="0"/>
                <a:cs typeface="Trebuchet MS" charset="0"/>
              </a:rPr>
              <a:t>PB92-0559</a:t>
            </a:r>
          </a:p>
          <a:p>
            <a:pPr algn="l"/>
            <a:r>
              <a:rPr lang="en-GB" sz="1600" i="1" dirty="0">
                <a:solidFill>
                  <a:srgbClr val="000000"/>
                </a:solidFill>
                <a:latin typeface="Trebuchet MS" charset="0"/>
                <a:cs typeface="Trebuchet MS" charset="0"/>
              </a:rPr>
              <a:t>JOU3-CT95-0009</a:t>
            </a:r>
          </a:p>
          <a:p>
            <a:pPr algn="l"/>
            <a:r>
              <a:rPr lang="en-GB" sz="1600" i="1" dirty="0">
                <a:solidFill>
                  <a:srgbClr val="000000"/>
                </a:solidFill>
                <a:latin typeface="Trebuchet MS" charset="0"/>
                <a:cs typeface="Trebuchet MS" charset="0"/>
              </a:rPr>
              <a:t>PB95-0025</a:t>
            </a:r>
          </a:p>
          <a:p>
            <a:pPr algn="l"/>
            <a:r>
              <a:rPr lang="en-GB" sz="1600" i="1" dirty="0">
                <a:solidFill>
                  <a:srgbClr val="000000"/>
                </a:solidFill>
                <a:latin typeface="Trebuchet MS" charset="0"/>
                <a:cs typeface="Trebuchet MS" charset="0"/>
              </a:rPr>
              <a:t>PPQ2000-0235</a:t>
            </a:r>
          </a:p>
          <a:p>
            <a:pPr algn="l"/>
            <a:r>
              <a:rPr lang="en-GB" sz="1600" i="1" dirty="0">
                <a:solidFill>
                  <a:srgbClr val="000000"/>
                </a:solidFill>
                <a:latin typeface="Trebuchet MS" charset="0"/>
                <a:cs typeface="Trebuchet MS" charset="0"/>
              </a:rPr>
              <a:t>PPQ2003-04404</a:t>
            </a:r>
          </a:p>
          <a:p>
            <a:pPr algn="l"/>
            <a:r>
              <a:rPr lang="en-GB" sz="1600" i="1" dirty="0">
                <a:solidFill>
                  <a:srgbClr val="000000"/>
                </a:solidFill>
                <a:latin typeface="Trebuchet MS" charset="0"/>
                <a:cs typeface="Trebuchet MS" charset="0"/>
              </a:rPr>
              <a:t>CTQ2005-24273</a:t>
            </a:r>
          </a:p>
          <a:p>
            <a:pPr algn="l"/>
            <a:r>
              <a:rPr lang="en-GB" sz="1600" i="1" dirty="0">
                <a:solidFill>
                  <a:srgbClr val="000000"/>
                </a:solidFill>
                <a:latin typeface="Trebuchet MS" charset="0"/>
                <a:cs typeface="Trebuchet MS" charset="0"/>
              </a:rPr>
              <a:t>CTQ2006-12067</a:t>
            </a:r>
          </a:p>
          <a:p>
            <a:pPr algn="l"/>
            <a:r>
              <a:rPr lang="en-GB" sz="1600" i="1" dirty="0">
                <a:solidFill>
                  <a:srgbClr val="000000"/>
                </a:solidFill>
                <a:latin typeface="Trebuchet MS" charset="0"/>
                <a:cs typeface="Trebuchet MS" charset="0"/>
              </a:rPr>
              <a:t>CTQ2009-12482</a:t>
            </a:r>
          </a:p>
          <a:p>
            <a:pPr algn="l"/>
            <a:r>
              <a:rPr lang="en-GB" sz="1600" i="1" dirty="0">
                <a:solidFill>
                  <a:srgbClr val="0000FF"/>
                </a:solidFill>
                <a:latin typeface="Trebuchet MS" charset="0"/>
                <a:cs typeface="Trebuchet MS" charset="0"/>
              </a:rPr>
              <a:t>CTQ2012-37114 </a:t>
            </a:r>
          </a:p>
        </p:txBody>
      </p:sp>
      <p:sp>
        <p:nvSpPr>
          <p:cNvPr id="58370" name="Título 1"/>
          <p:cNvSpPr>
            <a:spLocks noGrp="1"/>
          </p:cNvSpPr>
          <p:nvPr>
            <p:ph type="ctrTitle"/>
          </p:nvPr>
        </p:nvSpPr>
        <p:spPr bwMode="auto">
          <a:xfrm>
            <a:off x="4268788" y="1201738"/>
            <a:ext cx="5578475" cy="1558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bodyPr>
          <a:lstStyle/>
          <a:p>
            <a:r>
              <a:rPr lang="en-GB">
                <a:latin typeface="Trebuchet MS" charset="0"/>
              </a:rPr>
              <a:t>Themodynamics and physicochemical of fluids</a:t>
            </a:r>
          </a:p>
        </p:txBody>
      </p:sp>
      <p:sp>
        <p:nvSpPr>
          <p:cNvPr id="58371" name="Subtítulo 2"/>
          <p:cNvSpPr>
            <a:spLocks noGrp="1"/>
          </p:cNvSpPr>
          <p:nvPr>
            <p:ph type="subTitle" idx="1"/>
          </p:nvPr>
        </p:nvSpPr>
        <p:spPr bwMode="auto">
          <a:xfrm>
            <a:off x="4268788" y="2844800"/>
            <a:ext cx="5553075" cy="5476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solidFill>
                  <a:srgbClr val="000000"/>
                </a:solidFill>
                <a:latin typeface="Trebuchet MS" charset="0"/>
              </a:rPr>
              <a:t>Thermal engineering and instrumentation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33"/>
          <p:cNvSpPr>
            <a:spLocks noGrp="1" noChangeArrowheads="1"/>
          </p:cNvSpPr>
          <p:nvPr>
            <p:ph type="title"/>
          </p:nvPr>
        </p:nvSpPr>
        <p:spPr>
          <a:xfrm>
            <a:off x="468313" y="115888"/>
            <a:ext cx="6769100" cy="576262"/>
          </a:xfrm>
          <a:noFill/>
        </p:spPr>
        <p:txBody>
          <a:bodyPr/>
          <a:lstStyle/>
          <a:p>
            <a:pPr eaLnBrk="1" hangingPunct="1"/>
            <a:r>
              <a:rPr lang="en-GB" dirty="0">
                <a:latin typeface="Trebuchet MS" charset="0"/>
              </a:rPr>
              <a:t>Organisation and </a:t>
            </a:r>
            <a:r>
              <a:rPr lang="en-GB" dirty="0" smtClean="0">
                <a:latin typeface="Trebuchet MS" charset="0"/>
              </a:rPr>
              <a:t>Structure</a:t>
            </a:r>
            <a:endParaRPr lang="en-GB" dirty="0">
              <a:latin typeface="Trebuchet MS" charset="0"/>
            </a:endParaRPr>
          </a:p>
        </p:txBody>
      </p:sp>
      <p:sp>
        <p:nvSpPr>
          <p:cNvPr id="13314" name="Rectangle 34"/>
          <p:cNvSpPr>
            <a:spLocks noChangeArrowheads="1"/>
          </p:cNvSpPr>
          <p:nvPr/>
        </p:nvSpPr>
        <p:spPr bwMode="auto">
          <a:xfrm>
            <a:off x="468313" y="620713"/>
            <a:ext cx="2122487"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Research divisions</a:t>
            </a:r>
          </a:p>
        </p:txBody>
      </p:sp>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0388" y="1670707"/>
            <a:ext cx="8655050" cy="47466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 name="18 Elipse"/>
          <p:cNvSpPr/>
          <p:nvPr/>
        </p:nvSpPr>
        <p:spPr bwMode="auto">
          <a:xfrm>
            <a:off x="3875917" y="3260576"/>
            <a:ext cx="2576945" cy="1579418"/>
          </a:xfrm>
          <a:prstGeom prst="ellipse">
            <a:avLst/>
          </a:prstGeom>
          <a:solidFill>
            <a:srgbClr val="120383"/>
          </a:solidFill>
          <a:ln w="571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s-ES" sz="4200" b="0" i="0" u="none" strike="noStrike" cap="none" normalizeH="0" baseline="0" smtClean="0">
              <a:ln>
                <a:noFill/>
              </a:ln>
              <a:solidFill>
                <a:srgbClr val="FFFF00"/>
              </a:solidFill>
              <a:effectLst/>
              <a:latin typeface="Times New Roman" pitchFamily="18" charset="0"/>
            </a:endParaRPr>
          </a:p>
        </p:txBody>
      </p:sp>
      <p:pic>
        <p:nvPicPr>
          <p:cNvPr id="20" name="Picture 5"/>
          <p:cNvPicPr/>
          <p:nvPr/>
        </p:nvPicPr>
        <p:blipFill>
          <a:blip r:embed="rId4" cstate="print">
            <a:clrChange>
              <a:clrFrom>
                <a:srgbClr val="002E67"/>
              </a:clrFrom>
              <a:clrTo>
                <a:srgbClr val="002E67">
                  <a:alpha val="0"/>
                </a:srgbClr>
              </a:clrTo>
            </a:clrChange>
          </a:blip>
          <a:stretch>
            <a:fillRect/>
          </a:stretch>
        </p:blipFill>
        <p:spPr>
          <a:xfrm>
            <a:off x="4469750" y="3513784"/>
            <a:ext cx="1363311" cy="1018838"/>
          </a:xfrm>
          <a:prstGeom prst="rect">
            <a:avLst/>
          </a:prstGeom>
          <a:ln w="9360">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pPr>
              <a:buFont typeface="Wingdings" pitchFamily="2" charset="2"/>
              <a:buChar char="q"/>
              <a:defRPr/>
            </a:pPr>
            <a:r>
              <a:rPr lang="en-GB" sz="1600" b="1" dirty="0" smtClean="0">
                <a:solidFill>
                  <a:srgbClr val="000000"/>
                </a:solidFill>
                <a:latin typeface="Trebuchet MS"/>
                <a:cs typeface="Trebuchet MS"/>
              </a:rPr>
              <a:t>  </a:t>
            </a:r>
            <a:r>
              <a:rPr lang="en-GB" sz="1800" b="1" dirty="0" smtClean="0">
                <a:solidFill>
                  <a:srgbClr val="000000"/>
                </a:solidFill>
                <a:latin typeface="Trebuchet MS"/>
                <a:cs typeface="Trebuchet MS"/>
              </a:rPr>
              <a:t>Experimentation on the physicochemical behaviour of fluid substances</a:t>
            </a:r>
          </a:p>
          <a:p>
            <a:pPr marL="742950" lvl="1" indent="-285750">
              <a:spcBef>
                <a:spcPts val="600"/>
              </a:spcBef>
              <a:buFont typeface="Wingdings" pitchFamily="2" charset="2"/>
              <a:buChar char="q"/>
              <a:defRPr/>
            </a:pPr>
            <a:r>
              <a:rPr lang="en-GB" sz="1600" dirty="0" smtClean="0">
                <a:solidFill>
                  <a:srgbClr val="000000"/>
                </a:solidFill>
                <a:latin typeface="Trebuchet MS"/>
                <a:cs typeface="Trebuchet MS"/>
              </a:rPr>
              <a:t>New models for experimental data processing</a:t>
            </a:r>
          </a:p>
          <a:p>
            <a:pPr marL="742950" lvl="1" indent="-285750">
              <a:spcBef>
                <a:spcPts val="600"/>
              </a:spcBef>
              <a:buFont typeface="Wingdings" pitchFamily="2" charset="2"/>
              <a:buChar char="q"/>
              <a:defRPr/>
            </a:pPr>
            <a:r>
              <a:rPr lang="en-GB" sz="1600" dirty="0" smtClean="0">
                <a:solidFill>
                  <a:srgbClr val="000000"/>
                </a:solidFill>
                <a:latin typeface="Trebuchet MS"/>
                <a:cs typeface="Trebuchet MS"/>
              </a:rPr>
              <a:t>Mathematical </a:t>
            </a:r>
            <a:r>
              <a:rPr lang="en-GB" sz="1600" dirty="0" err="1" smtClean="0">
                <a:solidFill>
                  <a:srgbClr val="000000"/>
                </a:solidFill>
                <a:latin typeface="Trebuchet MS"/>
                <a:cs typeface="Trebuchet MS"/>
              </a:rPr>
              <a:t>modeling</a:t>
            </a:r>
            <a:r>
              <a:rPr lang="en-GB" sz="1600" dirty="0" smtClean="0">
                <a:solidFill>
                  <a:srgbClr val="000000"/>
                </a:solidFill>
                <a:latin typeface="Trebuchet MS"/>
                <a:cs typeface="Trebuchet MS"/>
              </a:rPr>
              <a:t> of fluids (pure or mixed) behaviour  </a:t>
            </a:r>
          </a:p>
          <a:p>
            <a:pPr marL="742950" lvl="1" indent="-285750">
              <a:spcBef>
                <a:spcPts val="600"/>
              </a:spcBef>
              <a:buFont typeface="Wingdings" pitchFamily="2" charset="2"/>
              <a:buChar char="q"/>
              <a:defRPr/>
            </a:pPr>
            <a:r>
              <a:rPr lang="en-GB" sz="1600" dirty="0" smtClean="0">
                <a:solidFill>
                  <a:srgbClr val="000000"/>
                </a:solidFill>
                <a:latin typeface="Trebuchet MS"/>
                <a:cs typeface="Trebuchet MS"/>
              </a:rPr>
              <a:t>Advanced studies on the behaviour and the structure of the fluid matter </a:t>
            </a:r>
          </a:p>
          <a:p>
            <a:pPr marL="742950" lvl="1" indent="-285750">
              <a:spcBef>
                <a:spcPts val="600"/>
              </a:spcBef>
              <a:buFont typeface="Wingdings" pitchFamily="2" charset="2"/>
              <a:buChar char="q"/>
              <a:defRPr/>
            </a:pPr>
            <a:r>
              <a:rPr lang="en-GB" sz="1600" dirty="0" smtClean="0">
                <a:solidFill>
                  <a:srgbClr val="000000"/>
                </a:solidFill>
                <a:latin typeface="Trebuchet MS"/>
                <a:cs typeface="Trebuchet MS"/>
              </a:rPr>
              <a:t>Correlations using advanced algorithms</a:t>
            </a:r>
          </a:p>
          <a:p>
            <a:pPr marL="742950" lvl="1" indent="-285750">
              <a:spcBef>
                <a:spcPts val="600"/>
              </a:spcBef>
              <a:defRPr/>
            </a:pPr>
            <a:endParaRPr lang="en-GB" sz="1600" dirty="0" smtClean="0">
              <a:solidFill>
                <a:srgbClr val="000000"/>
              </a:solidFill>
              <a:latin typeface="Trebuchet MS"/>
              <a:cs typeface="Trebuchet MS"/>
            </a:endParaRPr>
          </a:p>
          <a:p>
            <a:pPr>
              <a:buFont typeface="Wingdings" pitchFamily="2" charset="2"/>
              <a:buChar char="q"/>
              <a:defRPr/>
            </a:pPr>
            <a:r>
              <a:rPr lang="en-GB" sz="1600" b="1" dirty="0" smtClean="0">
                <a:solidFill>
                  <a:srgbClr val="000000"/>
                </a:solidFill>
                <a:latin typeface="Trebuchet MS"/>
                <a:cs typeface="Trebuchet MS"/>
              </a:rPr>
              <a:t>  </a:t>
            </a:r>
            <a:r>
              <a:rPr lang="en-GB" sz="1800" b="1" dirty="0" smtClean="0">
                <a:solidFill>
                  <a:srgbClr val="000000"/>
                </a:solidFill>
                <a:latin typeface="Trebuchet MS"/>
                <a:cs typeface="Trebuchet MS"/>
              </a:rPr>
              <a:t>Instrumentation</a:t>
            </a:r>
          </a:p>
          <a:p>
            <a:pPr marL="742950" lvl="1" indent="-285750">
              <a:spcBef>
                <a:spcPts val="600"/>
              </a:spcBef>
              <a:buFont typeface="Wingdings" pitchFamily="2" charset="2"/>
              <a:buChar char="q"/>
              <a:defRPr/>
            </a:pPr>
            <a:r>
              <a:rPr lang="en-GB" sz="1600" dirty="0" smtClean="0">
                <a:solidFill>
                  <a:srgbClr val="000000"/>
                </a:solidFill>
                <a:latin typeface="Trebuchet MS"/>
                <a:cs typeface="Trebuchet MS"/>
              </a:rPr>
              <a:t>Improvement of the available instrumentation, automation of experimental systems to operate continuously </a:t>
            </a:r>
          </a:p>
          <a:p>
            <a:pPr marL="742950" lvl="1" indent="-285750">
              <a:spcBef>
                <a:spcPts val="600"/>
              </a:spcBef>
              <a:buFont typeface="Wingdings" pitchFamily="2" charset="2"/>
              <a:buChar char="q"/>
              <a:defRPr/>
            </a:pPr>
            <a:r>
              <a:rPr lang="en-GB" sz="1600" dirty="0" smtClean="0">
                <a:solidFill>
                  <a:srgbClr val="000000"/>
                </a:solidFill>
                <a:latin typeface="Trebuchet MS"/>
                <a:cs typeface="Trebuchet MS"/>
              </a:rPr>
              <a:t>New designs of equipments</a:t>
            </a:r>
          </a:p>
          <a:p>
            <a:pPr marL="742950" lvl="1" indent="-285750">
              <a:spcBef>
                <a:spcPts val="600"/>
              </a:spcBef>
              <a:buFont typeface="Wingdings" pitchFamily="2" charset="2"/>
              <a:buChar char="q"/>
              <a:defRPr/>
            </a:pPr>
            <a:r>
              <a:rPr lang="en-GB" sz="1600" dirty="0" smtClean="0">
                <a:solidFill>
                  <a:srgbClr val="000000"/>
                </a:solidFill>
                <a:latin typeface="Trebuchet MS"/>
                <a:cs typeface="Trebuchet MS"/>
              </a:rPr>
              <a:t>Simulation of experimental processes</a:t>
            </a:r>
          </a:p>
          <a:p>
            <a:pPr>
              <a:defRPr/>
            </a:pPr>
            <a:endParaRPr lang="en-GB" sz="1600" dirty="0">
              <a:solidFill>
                <a:srgbClr val="000000"/>
              </a:solidFill>
              <a:latin typeface="Trebuchet MS"/>
              <a:cs typeface="Trebuchet MS"/>
            </a:endParaRPr>
          </a:p>
        </p:txBody>
      </p:sp>
      <p:sp>
        <p:nvSpPr>
          <p:cNvPr id="60418" name="Rectangle 33"/>
          <p:cNvSpPr>
            <a:spLocks noGrp="1" noChangeArrowheads="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60419" name="Rectangle 34"/>
          <p:cNvSpPr>
            <a:spLocks noChangeArrowheads="1"/>
          </p:cNvSpPr>
          <p:nvPr/>
        </p:nvSpPr>
        <p:spPr bwMode="auto">
          <a:xfrm>
            <a:off x="468313" y="620713"/>
            <a:ext cx="4394200"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Thermal Engineering and Instrumentation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3"/>
          <p:cNvSpPr>
            <a:spLocks noGrp="1" noChangeArrowheads="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62466" name="Rectangle 34"/>
          <p:cNvSpPr>
            <a:spLocks noChangeArrowheads="1"/>
          </p:cNvSpPr>
          <p:nvPr/>
        </p:nvSpPr>
        <p:spPr bwMode="auto">
          <a:xfrm>
            <a:off x="468313" y="620713"/>
            <a:ext cx="4394200" cy="30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a:solidFill>
                  <a:srgbClr val="C8C8C8"/>
                </a:solidFill>
                <a:latin typeface="Arial" charset="0"/>
              </a:rPr>
              <a:t>Thermal Engineering and Instrumentation</a:t>
            </a:r>
          </a:p>
        </p:txBody>
      </p:sp>
      <p:grpSp>
        <p:nvGrpSpPr>
          <p:cNvPr id="2" name="Group 1"/>
          <p:cNvGrpSpPr>
            <a:grpSpLocks/>
          </p:cNvGrpSpPr>
          <p:nvPr/>
        </p:nvGrpSpPr>
        <p:grpSpPr bwMode="auto">
          <a:xfrm>
            <a:off x="987425" y="1762125"/>
            <a:ext cx="3579813" cy="3894138"/>
            <a:chOff x="2400" y="2521"/>
            <a:chExt cx="8100" cy="8445"/>
          </a:xfrm>
        </p:grpSpPr>
        <p:pic>
          <p:nvPicPr>
            <p:cNvPr id="62469" name="Imagen 1" descr="http://upload.wikimedia.org/wikipedia/commons/c/cc/Colonne_distillazione.jpg"/>
            <p:cNvPicPr>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00" y="2521"/>
              <a:ext cx="8100" cy="8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0" name="Picture 3" descr="http://csr-eltopoobrero.org/wp-content/uploads/2011/09/Laboratorio.jpg"/>
            <p:cNvPicPr>
              <a:picLocks noChangeAspect="1" noChangeArrowheads="1"/>
            </p:cNvPicPr>
            <p:nvPr/>
          </p:nvPicPr>
          <p:blipFill>
            <a:blip r:embed="rId4" r:link="rId5" cstate="print">
              <a:extLst>
                <a:ext uri="{28A0092B-C50C-407E-A947-70E740481C1C}">
                  <a14:useLocalDpi xmlns="" xmlns:a14="http://schemas.microsoft.com/office/drawing/2010/main" val="0"/>
                </a:ext>
              </a:extLst>
            </a:blip>
            <a:srcRect/>
            <a:stretch>
              <a:fillRect/>
            </a:stretch>
          </p:blipFill>
          <p:spPr bwMode="auto">
            <a:xfrm rot="-467820">
              <a:off x="2481" y="7478"/>
              <a:ext cx="4800" cy="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1" name="Imagen 2" descr="G:\DESPACHO-HP\FOTOS\foto-laboratorio.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rot="794985">
              <a:off x="7116" y="8445"/>
              <a:ext cx="3291" cy="2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2468" name="Imagen 1" descr="G:\DESPACHO-HP\FOTOS\fotitos\PC300553.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630738" y="1774825"/>
            <a:ext cx="4121150" cy="372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ítulo 3"/>
          <p:cNvSpPr>
            <a:spLocks noGrp="1"/>
          </p:cNvSpPr>
          <p:nvPr>
            <p:ph type="ctrTitle"/>
          </p:nvPr>
        </p:nvSpPr>
        <p:spPr bwMode="auto">
          <a:xfrm>
            <a:off x="4268788" y="1201738"/>
            <a:ext cx="5578475" cy="1558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bodyPr>
          <a:lstStyle/>
          <a:p>
            <a:r>
              <a:rPr lang="en-GB" dirty="0">
                <a:latin typeface="Trebuchet MS" charset="0"/>
              </a:rPr>
              <a:t>Integration of renewable energies</a:t>
            </a:r>
            <a:br>
              <a:rPr lang="en-GB" dirty="0">
                <a:latin typeface="Trebuchet MS" charset="0"/>
              </a:rPr>
            </a:br>
            <a:r>
              <a:rPr lang="en-GB" sz="1800" b="0" dirty="0">
                <a:latin typeface="Trebuchet MS" charset="0"/>
              </a:rPr>
              <a:t>Models for prediction and management of power demand in electrical </a:t>
            </a:r>
            <a:r>
              <a:rPr lang="en-GB" sz="1800" b="0" dirty="0" smtClean="0">
                <a:latin typeface="Trebuchet MS" charset="0"/>
              </a:rPr>
              <a:t>grids</a:t>
            </a:r>
            <a:endParaRPr lang="en-GB" sz="1800" b="0" dirty="0">
              <a:latin typeface="Trebuchet MS" charset="0"/>
            </a:endParaRPr>
          </a:p>
        </p:txBody>
      </p:sp>
      <p:sp>
        <p:nvSpPr>
          <p:cNvPr id="64514" name="Subtítulo 4"/>
          <p:cNvSpPr>
            <a:spLocks noGrp="1"/>
          </p:cNvSpPr>
          <p:nvPr>
            <p:ph type="subTitle" idx="1"/>
          </p:nvPr>
        </p:nvSpPr>
        <p:spPr bwMode="auto">
          <a:xfrm>
            <a:off x="4268788" y="2844800"/>
            <a:ext cx="5553075" cy="39544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dirty="0">
                <a:solidFill>
                  <a:srgbClr val="000000"/>
                </a:solidFill>
                <a:latin typeface="Trebuchet MS" charset="0"/>
              </a:rPr>
              <a:t>Quality, </a:t>
            </a:r>
            <a:r>
              <a:rPr lang="en-GB" dirty="0" smtClean="0">
                <a:solidFill>
                  <a:srgbClr val="000000"/>
                </a:solidFill>
                <a:latin typeface="Trebuchet MS" charset="0"/>
              </a:rPr>
              <a:t>Efficiency </a:t>
            </a:r>
            <a:r>
              <a:rPr lang="en-GB" dirty="0">
                <a:solidFill>
                  <a:srgbClr val="000000"/>
                </a:solidFill>
                <a:latin typeface="Trebuchet MS" charset="0"/>
              </a:rPr>
              <a:t>and Sustainability</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3"/>
          <p:cNvSpPr>
            <a:spLocks noGrp="1" noChangeArrowheads="1"/>
          </p:cNvSpPr>
          <p:nvPr>
            <p:ph type="title"/>
          </p:nvPr>
        </p:nvSpPr>
        <p:spPr>
          <a:xfrm>
            <a:off x="468313" y="115888"/>
            <a:ext cx="6769100" cy="576262"/>
          </a:xfrm>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66562" name="Rectangle 34"/>
          <p:cNvSpPr>
            <a:spLocks noChangeArrowheads="1"/>
          </p:cNvSpPr>
          <p:nvPr/>
        </p:nvSpPr>
        <p:spPr bwMode="auto">
          <a:xfrm>
            <a:off x="468313" y="620713"/>
            <a:ext cx="3869521" cy="290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dirty="0">
                <a:solidFill>
                  <a:srgbClr val="C8C8C8"/>
                </a:solidFill>
                <a:latin typeface="Arial" charset="0"/>
              </a:rPr>
              <a:t>Quality, </a:t>
            </a:r>
            <a:r>
              <a:rPr kumimoji="0" lang="en-GB" sz="1800" dirty="0" smtClean="0">
                <a:solidFill>
                  <a:srgbClr val="C8C8C8"/>
                </a:solidFill>
                <a:latin typeface="Arial" charset="0"/>
              </a:rPr>
              <a:t>Efficiency </a:t>
            </a:r>
            <a:r>
              <a:rPr kumimoji="0" lang="en-GB" sz="1800" dirty="0">
                <a:solidFill>
                  <a:srgbClr val="C8C8C8"/>
                </a:solidFill>
                <a:latin typeface="Arial" charset="0"/>
              </a:rPr>
              <a:t>and Sustainability</a:t>
            </a:r>
          </a:p>
        </p:txBody>
      </p:sp>
      <p:pic>
        <p:nvPicPr>
          <p:cNvPr id="66563" name="Picture 9" descr="http://www.expressandstar.com/wp-content/uploads/2010/09/households.jpg"/>
          <p:cNvPicPr>
            <a:picLocks noChangeAspect="1" noChangeArrowheads="1"/>
          </p:cNvPicPr>
          <p:nvPr/>
        </p:nvPicPr>
        <p:blipFill>
          <a:blip r:embed="rId3" cstate="print">
            <a:grayscl/>
            <a:extLst>
              <a:ext uri="{28A0092B-C50C-407E-A947-70E740481C1C}">
                <a14:useLocalDpi xmlns="" xmlns:a14="http://schemas.microsoft.com/office/drawing/2010/main" val="0"/>
              </a:ext>
            </a:extLst>
          </a:blip>
          <a:srcRect/>
          <a:stretch>
            <a:fillRect/>
          </a:stretch>
        </p:blipFill>
        <p:spPr bwMode="auto">
          <a:xfrm>
            <a:off x="4875213" y="3386138"/>
            <a:ext cx="3413125" cy="2395537"/>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66564" name="Picture 13" descr="http://www.diariodeavisos.com/wp-content/uploads/2011/12/renovables-canarias.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971675" y="3386138"/>
            <a:ext cx="3060700" cy="2397125"/>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6565" name="8 Rectángulo"/>
          <p:cNvSpPr>
            <a:spLocks noChangeArrowheads="1"/>
          </p:cNvSpPr>
          <p:nvPr/>
        </p:nvSpPr>
        <p:spPr bwMode="auto">
          <a:xfrm>
            <a:off x="1928813" y="2420938"/>
            <a:ext cx="304641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1148" rIns="0" bIns="41148">
            <a:spAutoFit/>
          </a:bodyPr>
          <a:lstStyle/>
          <a:p>
            <a:pPr eaLnBrk="1" hangingPunct="1"/>
            <a:r>
              <a:rPr lang="en-US" sz="1800" b="1" dirty="0" smtClean="0">
                <a:solidFill>
                  <a:srgbClr val="000000"/>
                </a:solidFill>
                <a:latin typeface="Calibri" charset="0"/>
              </a:rPr>
              <a:t>Integration of </a:t>
            </a:r>
            <a:r>
              <a:rPr lang="en-US" sz="1800" b="1" dirty="0">
                <a:solidFill>
                  <a:srgbClr val="000000"/>
                </a:solidFill>
                <a:latin typeface="Calibri" charset="0"/>
              </a:rPr>
              <a:t>renewable energies in the electrical generation mix</a:t>
            </a:r>
          </a:p>
        </p:txBody>
      </p:sp>
      <p:sp>
        <p:nvSpPr>
          <p:cNvPr id="66566" name="9 Rectángulo"/>
          <p:cNvSpPr>
            <a:spLocks noChangeArrowheads="1"/>
          </p:cNvSpPr>
          <p:nvPr/>
        </p:nvSpPr>
        <p:spPr bwMode="auto">
          <a:xfrm>
            <a:off x="5060950" y="2586970"/>
            <a:ext cx="3305175"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eaLnBrk="1" hangingPunct="1"/>
            <a:r>
              <a:rPr lang="en-US" sz="1800" b="1" dirty="0">
                <a:solidFill>
                  <a:srgbClr val="000000"/>
                </a:solidFill>
                <a:latin typeface="Calibri" charset="0"/>
              </a:rPr>
              <a:t>Demand </a:t>
            </a:r>
            <a:r>
              <a:rPr lang="en-US" sz="1800" b="1" dirty="0" smtClean="0">
                <a:solidFill>
                  <a:srgbClr val="000000"/>
                </a:solidFill>
                <a:latin typeface="Calibri" charset="0"/>
              </a:rPr>
              <a:t>Side</a:t>
            </a:r>
          </a:p>
          <a:p>
            <a:pPr eaLnBrk="1" hangingPunct="1"/>
            <a:r>
              <a:rPr lang="en-US" sz="1800" b="1" dirty="0" smtClean="0">
                <a:solidFill>
                  <a:srgbClr val="000000"/>
                </a:solidFill>
                <a:latin typeface="Calibri" charset="0"/>
              </a:rPr>
              <a:t>Management  </a:t>
            </a:r>
            <a:r>
              <a:rPr lang="en-US" sz="1800" b="1" dirty="0">
                <a:solidFill>
                  <a:srgbClr val="000000"/>
                </a:solidFill>
                <a:latin typeface="Calibri" charset="0"/>
              </a:rPr>
              <a:t>(DSM)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3"/>
          <p:cNvSpPr>
            <a:spLocks noGrp="1" noChangeArrowheads="1"/>
          </p:cNvSpPr>
          <p:nvPr>
            <p:ph type="title"/>
          </p:nvPr>
        </p:nvSpPr>
        <p:spPr>
          <a:xfrm>
            <a:off x="468313" y="115888"/>
            <a:ext cx="6769100" cy="576262"/>
          </a:xfrm>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68610" name="Rectangle 34"/>
          <p:cNvSpPr>
            <a:spLocks noChangeArrowheads="1"/>
          </p:cNvSpPr>
          <p:nvPr/>
        </p:nvSpPr>
        <p:spPr bwMode="auto">
          <a:xfrm>
            <a:off x="468313" y="620713"/>
            <a:ext cx="3869521" cy="290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dirty="0">
                <a:solidFill>
                  <a:srgbClr val="C8C8C8"/>
                </a:solidFill>
                <a:latin typeface="Arial" charset="0"/>
              </a:rPr>
              <a:t>Quality, </a:t>
            </a:r>
            <a:r>
              <a:rPr kumimoji="0" lang="en-GB" sz="1800" dirty="0" smtClean="0">
                <a:solidFill>
                  <a:srgbClr val="C8C8C8"/>
                </a:solidFill>
                <a:latin typeface="Arial" charset="0"/>
              </a:rPr>
              <a:t>Efficiency </a:t>
            </a:r>
            <a:r>
              <a:rPr kumimoji="0" lang="en-GB" sz="1800" dirty="0">
                <a:solidFill>
                  <a:srgbClr val="C8C8C8"/>
                </a:solidFill>
                <a:latin typeface="Arial" charset="0"/>
              </a:rPr>
              <a:t>and Sustainability</a:t>
            </a:r>
          </a:p>
        </p:txBody>
      </p:sp>
      <p:sp>
        <p:nvSpPr>
          <p:cNvPr id="5" name="Rectángulo 4"/>
          <p:cNvSpPr>
            <a:spLocks noChangeArrowheads="1"/>
          </p:cNvSpPr>
          <p:nvPr/>
        </p:nvSpPr>
        <p:spPr bwMode="auto">
          <a:xfrm>
            <a:off x="1568450" y="5373688"/>
            <a:ext cx="6632575" cy="1074737"/>
          </a:xfrm>
          <a:prstGeom prst="rect">
            <a:avLst/>
          </a:prstGeom>
          <a:solidFill>
            <a:srgbClr val="404040"/>
          </a:solidFill>
          <a:ln w="9525">
            <a:solidFill>
              <a:srgbClr val="FFFFFF"/>
            </a:solidFill>
            <a:miter lim="800000"/>
            <a:headEnd/>
            <a:tailEnd/>
          </a:ln>
          <a:effectLst>
            <a:outerShdw dist="23000" dir="5400000" rotWithShape="0">
              <a:srgbClr val="808080">
                <a:alpha val="34999"/>
              </a:srgbClr>
            </a:outerShdw>
          </a:effectLst>
        </p:spPr>
        <p:txBody>
          <a:bodyPr lIns="82296" tIns="41148" rIns="82296" bIns="41148" anchor="ctr"/>
          <a:lstStyle/>
          <a:p>
            <a:pPr>
              <a:defRPr/>
            </a:pPr>
            <a:endParaRPr lang="es-ES" sz="4200">
              <a:solidFill>
                <a:srgbClr val="FFFFFF"/>
              </a:solidFill>
              <a:latin typeface="Trebuchet MS"/>
            </a:endParaRPr>
          </a:p>
        </p:txBody>
      </p:sp>
      <p:pic>
        <p:nvPicPr>
          <p:cNvPr id="68612" name="Imagen 5"/>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57388" y="5632450"/>
            <a:ext cx="11017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3" name="10 CuadroTexto"/>
          <p:cNvSpPr txBox="1">
            <a:spLocks noChangeArrowheads="1"/>
          </p:cNvSpPr>
          <p:nvPr/>
        </p:nvSpPr>
        <p:spPr bwMode="auto">
          <a:xfrm>
            <a:off x="2992438" y="5580063"/>
            <a:ext cx="4732337"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r>
              <a:rPr lang="en-US" sz="2000" i="1" dirty="0">
                <a:solidFill>
                  <a:srgbClr val="FFFFFF"/>
                </a:solidFill>
                <a:latin typeface="Calibri" charset="0"/>
                <a:cs typeface="Calibri" charset="0"/>
              </a:rPr>
              <a:t>Experimentation Laboratory for testing and analyzing research procedures</a:t>
            </a:r>
          </a:p>
        </p:txBody>
      </p:sp>
      <p:graphicFrame>
        <p:nvGraphicFramePr>
          <p:cNvPr id="29" name="3 Tabla"/>
          <p:cNvGraphicFramePr>
            <a:graphicFrameLocks noGrp="1"/>
          </p:cNvGraphicFramePr>
          <p:nvPr/>
        </p:nvGraphicFramePr>
        <p:xfrm>
          <a:off x="1582738" y="1741488"/>
          <a:ext cx="6605586" cy="3563937"/>
        </p:xfrm>
        <a:graphic>
          <a:graphicData uri="http://schemas.openxmlformats.org/drawingml/2006/table">
            <a:tbl>
              <a:tblPr firstRow="1" bandRow="1"/>
              <a:tblGrid>
                <a:gridCol w="2201862"/>
                <a:gridCol w="2201862"/>
                <a:gridCol w="2201862"/>
              </a:tblGrid>
              <a:tr h="1187979">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algn="ctr"/>
                      <a:endParaRPr lang="en-US" sz="2500" b="1" noProof="0" dirty="0">
                        <a:solidFill>
                          <a:schemeClr val="bg1"/>
                        </a:solidFill>
                        <a:latin typeface="Calibri" pitchFamily="34" charset="0"/>
                        <a:cs typeface="Calibri" pitchFamily="34" charset="0"/>
                      </a:endParaRPr>
                    </a:p>
                  </a:txBody>
                  <a:tcPr marL="89175" marR="89175" marT="41138" marB="41138"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algn="ctr"/>
                      <a:r>
                        <a:rPr lang="en-US" sz="2500" b="1" noProof="0" dirty="0" smtClean="0">
                          <a:solidFill>
                            <a:schemeClr val="bg1"/>
                          </a:solidFill>
                          <a:latin typeface="Calibri" pitchFamily="34" charset="0"/>
                          <a:cs typeface="Calibri" pitchFamily="34" charset="0"/>
                        </a:rPr>
                        <a:t>Management</a:t>
                      </a:r>
                      <a:endParaRPr lang="en-US" sz="2500" b="1" noProof="0" dirty="0">
                        <a:solidFill>
                          <a:schemeClr val="bg1"/>
                        </a:solidFill>
                        <a:latin typeface="Calibri" pitchFamily="34" charset="0"/>
                        <a:cs typeface="Calibri" pitchFamily="34" charset="0"/>
                      </a:endParaRPr>
                    </a:p>
                  </a:txBody>
                  <a:tcPr marL="89175" marR="89175" marT="41138" marB="411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algn="ctr"/>
                      <a:r>
                        <a:rPr lang="en-US" sz="2500" b="1" noProof="0" dirty="0" smtClean="0">
                          <a:solidFill>
                            <a:schemeClr val="bg1"/>
                          </a:solidFill>
                          <a:latin typeface="Calibri" pitchFamily="34" charset="0"/>
                          <a:cs typeface="Calibri" pitchFamily="34" charset="0"/>
                        </a:rPr>
                        <a:t>Prediction</a:t>
                      </a:r>
                      <a:endParaRPr lang="en-US" sz="2500" b="1" noProof="0" dirty="0">
                        <a:solidFill>
                          <a:schemeClr val="bg1"/>
                        </a:solidFill>
                        <a:latin typeface="Calibri" pitchFamily="34" charset="0"/>
                        <a:cs typeface="Calibri" pitchFamily="34" charset="0"/>
                      </a:endParaRPr>
                    </a:p>
                  </a:txBody>
                  <a:tcPr marL="89175" marR="89175" marT="41138" marB="411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r>
              <a:tr h="1187979">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algn="ctr"/>
                      <a:r>
                        <a:rPr lang="en-US" sz="2500" b="1" noProof="0" dirty="0" smtClean="0">
                          <a:solidFill>
                            <a:schemeClr val="bg1"/>
                          </a:solidFill>
                          <a:latin typeface="Calibri" pitchFamily="34" charset="0"/>
                          <a:cs typeface="Calibri" pitchFamily="34" charset="0"/>
                        </a:rPr>
                        <a:t>Production</a:t>
                      </a:r>
                      <a:endParaRPr lang="en-US" sz="2500" b="1" noProof="0" dirty="0">
                        <a:solidFill>
                          <a:schemeClr val="bg1"/>
                        </a:solidFill>
                        <a:latin typeface="Calibri" pitchFamily="34" charset="0"/>
                        <a:cs typeface="Calibri" pitchFamily="34" charset="0"/>
                      </a:endParaRPr>
                    </a:p>
                  </a:txBody>
                  <a:tcPr marL="89175" marR="89175" marT="41138" marB="411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algn="ctr"/>
                      <a:endParaRPr lang="en-US" sz="2500" b="1" noProof="0" dirty="0">
                        <a:solidFill>
                          <a:schemeClr val="bg1"/>
                        </a:solidFill>
                        <a:latin typeface="Calibri" pitchFamily="34" charset="0"/>
                        <a:cs typeface="Calibri" pitchFamily="34" charset="0"/>
                      </a:endParaRPr>
                    </a:p>
                  </a:txBody>
                  <a:tcPr marL="89175" marR="89175" marT="41138" marB="411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algn="ctr"/>
                      <a:endParaRPr lang="en-US" sz="2500" b="1" noProof="0" dirty="0">
                        <a:solidFill>
                          <a:schemeClr val="bg1"/>
                        </a:solidFill>
                        <a:latin typeface="Calibri" pitchFamily="34" charset="0"/>
                        <a:cs typeface="Calibri" pitchFamily="34" charset="0"/>
                      </a:endParaRPr>
                    </a:p>
                  </a:txBody>
                  <a:tcPr marL="89175" marR="89175" marT="41138" marB="411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r>
              <a:tr h="1187979">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algn="ctr"/>
                      <a:r>
                        <a:rPr lang="en-US" sz="2500" b="1" noProof="0" dirty="0" smtClean="0">
                          <a:solidFill>
                            <a:schemeClr val="bg1"/>
                          </a:solidFill>
                          <a:latin typeface="Calibri" pitchFamily="34" charset="0"/>
                          <a:cs typeface="Calibri" pitchFamily="34" charset="0"/>
                        </a:rPr>
                        <a:t>Demand</a:t>
                      </a:r>
                      <a:endParaRPr lang="en-US" sz="2500" b="1" noProof="0" dirty="0">
                        <a:solidFill>
                          <a:schemeClr val="bg1"/>
                        </a:solidFill>
                        <a:latin typeface="Calibri" pitchFamily="34" charset="0"/>
                        <a:cs typeface="Calibri" pitchFamily="34" charset="0"/>
                      </a:endParaRPr>
                    </a:p>
                  </a:txBody>
                  <a:tcPr marL="89175" marR="89175" marT="41138" marB="411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algn="ctr"/>
                      <a:endParaRPr lang="en-US" sz="2500" b="1" noProof="0">
                        <a:solidFill>
                          <a:schemeClr val="bg1"/>
                        </a:solidFill>
                        <a:latin typeface="Calibri" pitchFamily="34" charset="0"/>
                        <a:cs typeface="Calibri" pitchFamily="34" charset="0"/>
                      </a:endParaRPr>
                    </a:p>
                  </a:txBody>
                  <a:tcPr marL="89175" marR="89175" marT="41138" marB="411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algn="ctr"/>
                      <a:endParaRPr lang="en-US" sz="2500" b="1" noProof="0" dirty="0">
                        <a:solidFill>
                          <a:schemeClr val="bg1"/>
                        </a:solidFill>
                        <a:latin typeface="Calibri" pitchFamily="34" charset="0"/>
                        <a:cs typeface="Calibri" pitchFamily="34" charset="0"/>
                      </a:endParaRPr>
                    </a:p>
                  </a:txBody>
                  <a:tcPr marL="89175" marR="89175" marT="41138" marB="411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r>
            </a:tbl>
          </a:graphicData>
        </a:graphic>
      </p:graphicFrame>
      <p:pic>
        <p:nvPicPr>
          <p:cNvPr id="30" name="8 Imagen" descr="sun.png"/>
          <p:cNvPicPr>
            <a:picLocks noChangeAspect="1"/>
          </p:cNvPicPr>
          <p:nvPr/>
        </p:nvPicPr>
        <p:blipFill>
          <a:blip r:embed="rId4" cstate="print">
            <a:duotone>
              <a:srgbClr val="1F2123">
                <a:shade val="45000"/>
                <a:satMod val="135000"/>
              </a:srgbClr>
              <a:prstClr val="white"/>
            </a:duotone>
            <a:extLst/>
          </a:blip>
          <a:srcRect/>
          <a:stretch>
            <a:fillRect/>
          </a:stretch>
        </p:blipFill>
        <p:spPr bwMode="auto">
          <a:xfrm>
            <a:off x="7132321" y="3103218"/>
            <a:ext cx="631508" cy="580073"/>
          </a:xfrm>
          <a:prstGeom prst="rect">
            <a:avLst/>
          </a:prstGeom>
          <a:noFill/>
          <a:ln>
            <a:noFill/>
          </a:ln>
          <a:extLst/>
        </p:spPr>
      </p:pic>
      <p:pic>
        <p:nvPicPr>
          <p:cNvPr id="68633" name="6 Imagen" descr="Coal power plant.pn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27525" y="2973388"/>
            <a:ext cx="1119188" cy="103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34" name="7 Imagen" descr="clouds.png"/>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570663" y="3427413"/>
            <a:ext cx="982662"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Imagen 32" descr="Captura de pantalla 2012-01-17 a la(s) 11.37.46.png"/>
          <p:cNvPicPr>
            <a:picLocks noChangeAspect="1"/>
          </p:cNvPicPr>
          <p:nvPr/>
        </p:nvPicPr>
        <p:blipFill rotWithShape="1">
          <a:blip r:embed="rId7" cstate="print">
            <a:duotone>
              <a:prstClr val="black"/>
              <a:srgbClr val="DC9E1F">
                <a:tint val="45000"/>
                <a:satMod val="400000"/>
              </a:srgbClr>
            </a:duotone>
            <a:extLst/>
          </a:blip>
          <a:srcRect l="1163" t="4418" r="1251"/>
          <a:stretch/>
        </p:blipFill>
        <p:spPr>
          <a:xfrm>
            <a:off x="6637990" y="4333098"/>
            <a:ext cx="982909" cy="937198"/>
          </a:xfrm>
          <a:prstGeom prst="rect">
            <a:avLst/>
          </a:prstGeom>
        </p:spPr>
      </p:pic>
      <p:pic>
        <p:nvPicPr>
          <p:cNvPr id="34" name="Imagen 33" descr="lens18030483_1307606052u26665777[1]_2.png"/>
          <p:cNvPicPr>
            <a:picLocks noChangeAspect="1"/>
          </p:cNvPicPr>
          <p:nvPr/>
        </p:nvPicPr>
        <p:blipFill>
          <a:blip r:embed="rId8" cstate="print">
            <a:duotone>
              <a:prstClr val="black"/>
              <a:srgbClr val="272727">
                <a:tint val="45000"/>
                <a:satMod val="400000"/>
              </a:srgbClr>
            </a:duotone>
            <a:extLst/>
          </a:blip>
          <a:stretch>
            <a:fillRect/>
          </a:stretch>
        </p:blipFill>
        <p:spPr>
          <a:xfrm>
            <a:off x="4250923" y="4333103"/>
            <a:ext cx="1263741" cy="797907"/>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CuadroTexto 1"/>
          <p:cNvSpPr txBox="1">
            <a:spLocks noChangeArrowheads="1"/>
          </p:cNvSpPr>
          <p:nvPr/>
        </p:nvSpPr>
        <p:spPr bwMode="auto">
          <a:xfrm>
            <a:off x="520700" y="1373188"/>
            <a:ext cx="9024938"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4200">
                <a:solidFill>
                  <a:srgbClr val="FFFF00"/>
                </a:solidFill>
                <a:latin typeface="Times New Roman" charset="0"/>
                <a:ea typeface="ＭＳ Ｐゴシック" charset="0"/>
                <a:cs typeface="ＭＳ Ｐゴシック" charset="0"/>
              </a:defRPr>
            </a:lvl1pPr>
            <a:lvl2pPr marL="742950" indent="-285750">
              <a:defRPr kumimoji="1" sz="4200">
                <a:solidFill>
                  <a:srgbClr val="FFFF00"/>
                </a:solidFill>
                <a:latin typeface="Times New Roman" charset="0"/>
                <a:ea typeface="ＭＳ Ｐゴシック" charset="0"/>
              </a:defRPr>
            </a:lvl2pPr>
            <a:lvl3pPr marL="1143000" indent="-228600">
              <a:defRPr kumimoji="1" sz="4200">
                <a:solidFill>
                  <a:srgbClr val="FFFF00"/>
                </a:solidFill>
                <a:latin typeface="Times New Roman" charset="0"/>
                <a:ea typeface="ＭＳ Ｐゴシック" charset="0"/>
              </a:defRPr>
            </a:lvl3pPr>
            <a:lvl4pPr marL="1600200" indent="-228600">
              <a:defRPr kumimoji="1" sz="4200">
                <a:solidFill>
                  <a:srgbClr val="FFFF00"/>
                </a:solidFill>
                <a:latin typeface="Times New Roman" charset="0"/>
                <a:ea typeface="ＭＳ Ｐゴシック" charset="0"/>
              </a:defRPr>
            </a:lvl4pPr>
            <a:lvl5pPr marL="2057400" indent="-228600">
              <a:defRPr kumimoji="1" sz="4200">
                <a:solidFill>
                  <a:srgbClr val="FFFF00"/>
                </a:solidFill>
                <a:latin typeface="Times New Roman" charset="0"/>
                <a:ea typeface="ＭＳ Ｐゴシック" charset="0"/>
              </a:defRPr>
            </a:lvl5pPr>
            <a:lvl6pPr marL="25146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6pPr>
            <a:lvl7pPr marL="29718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7pPr>
            <a:lvl8pPr marL="34290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8pPr>
            <a:lvl9pPr marL="3886200" indent="-228600" algn="ctr" eaLnBrk="0" fontAlgn="base" hangingPunct="0">
              <a:spcBef>
                <a:spcPct val="0"/>
              </a:spcBef>
              <a:spcAft>
                <a:spcPct val="0"/>
              </a:spcAft>
              <a:defRPr kumimoji="1" sz="4200">
                <a:solidFill>
                  <a:srgbClr val="FFFF00"/>
                </a:solidFill>
                <a:latin typeface="Times New Roman" charset="0"/>
                <a:ea typeface="ＭＳ Ｐゴシック" charset="0"/>
              </a:defRPr>
            </a:lvl9pPr>
          </a:lstStyle>
          <a:p>
            <a:pPr algn="l"/>
            <a:r>
              <a:rPr lang="es-ES" sz="3200" b="1" dirty="0" err="1">
                <a:solidFill>
                  <a:srgbClr val="000000"/>
                </a:solidFill>
                <a:latin typeface="Calibri" charset="0"/>
                <a:cs typeface="Calibri" charset="0"/>
              </a:rPr>
              <a:t>Millener</a:t>
            </a:r>
            <a:endParaRPr lang="es-ES" sz="3200" dirty="0">
              <a:solidFill>
                <a:srgbClr val="000000"/>
              </a:solidFill>
              <a:latin typeface="Calibri" charset="0"/>
              <a:cs typeface="Calibri" charset="0"/>
            </a:endParaRPr>
          </a:p>
          <a:p>
            <a:pPr algn="l"/>
            <a:r>
              <a:rPr lang="en-US" sz="2000" dirty="0" smtClean="0">
                <a:solidFill>
                  <a:srgbClr val="000000"/>
                </a:solidFill>
                <a:latin typeface="Calibri" charset="0"/>
                <a:cs typeface="Calibri" charset="0"/>
              </a:rPr>
              <a:t>Modeling </a:t>
            </a:r>
            <a:r>
              <a:rPr lang="en-US" sz="2000" dirty="0">
                <a:solidFill>
                  <a:srgbClr val="000000"/>
                </a:solidFill>
                <a:latin typeface="Calibri" charset="0"/>
                <a:cs typeface="Calibri" charset="0"/>
              </a:rPr>
              <a:t>and simulation of the Reunion Island in order to </a:t>
            </a:r>
            <a:r>
              <a:rPr lang="en-US" sz="2000" dirty="0" err="1">
                <a:solidFill>
                  <a:srgbClr val="000000"/>
                </a:solidFill>
                <a:latin typeface="Calibri" charset="0"/>
                <a:cs typeface="Calibri" charset="0"/>
              </a:rPr>
              <a:t>analyse</a:t>
            </a:r>
            <a:r>
              <a:rPr lang="en-US" sz="2000" dirty="0">
                <a:solidFill>
                  <a:srgbClr val="000000"/>
                </a:solidFill>
                <a:latin typeface="Calibri" charset="0"/>
                <a:cs typeface="Calibri" charset="0"/>
              </a:rPr>
              <a:t> the impact on the grid of the introduction of photovoltaic panels and batteries in housing.</a:t>
            </a:r>
          </a:p>
          <a:p>
            <a:pPr algn="l"/>
            <a:endParaRPr lang="en-US" sz="2000" dirty="0">
              <a:solidFill>
                <a:srgbClr val="000000"/>
              </a:solidFill>
              <a:latin typeface="Calibri" charset="0"/>
              <a:cs typeface="Calibri" charset="0"/>
            </a:endParaRPr>
          </a:p>
          <a:p>
            <a:pPr algn="l"/>
            <a:r>
              <a:rPr lang="en-US" sz="2000" dirty="0">
                <a:solidFill>
                  <a:srgbClr val="000000"/>
                </a:solidFill>
                <a:latin typeface="Calibri" charset="0"/>
                <a:cs typeface="Calibri" charset="0"/>
              </a:rPr>
              <a:t>Project contracted by EDF R&amp;D (participating EDF R&amp;D, EDF SEI, </a:t>
            </a:r>
            <a:r>
              <a:rPr lang="en-US" sz="2000" dirty="0" err="1">
                <a:solidFill>
                  <a:srgbClr val="000000"/>
                </a:solidFill>
                <a:latin typeface="Calibri" charset="0"/>
                <a:cs typeface="Calibri" charset="0"/>
              </a:rPr>
              <a:t>Edelia</a:t>
            </a:r>
            <a:r>
              <a:rPr lang="en-US" sz="2000" dirty="0">
                <a:solidFill>
                  <a:srgbClr val="000000"/>
                </a:solidFill>
                <a:latin typeface="Calibri" charset="0"/>
                <a:cs typeface="Calibri" charset="0"/>
              </a:rPr>
              <a:t>, Schneider, BPLG, </a:t>
            </a:r>
            <a:r>
              <a:rPr lang="en-US" sz="2000" dirty="0" err="1">
                <a:solidFill>
                  <a:srgbClr val="000000"/>
                </a:solidFill>
                <a:latin typeface="Calibri" charset="0"/>
                <a:cs typeface="Calibri" charset="0"/>
              </a:rPr>
              <a:t>DeltaDore</a:t>
            </a:r>
            <a:r>
              <a:rPr lang="en-US" sz="2000" dirty="0">
                <a:solidFill>
                  <a:srgbClr val="000000"/>
                </a:solidFill>
                <a:latin typeface="Calibri" charset="0"/>
                <a:cs typeface="Calibri" charset="0"/>
              </a:rPr>
              <a:t>, </a:t>
            </a:r>
            <a:r>
              <a:rPr lang="en-US" sz="2000" dirty="0" err="1">
                <a:solidFill>
                  <a:srgbClr val="000000"/>
                </a:solidFill>
                <a:latin typeface="Calibri" charset="0"/>
                <a:cs typeface="Calibri" charset="0"/>
              </a:rPr>
              <a:t>Tenesol</a:t>
            </a:r>
            <a:r>
              <a:rPr lang="en-US" sz="2000" dirty="0">
                <a:solidFill>
                  <a:srgbClr val="000000"/>
                </a:solidFill>
                <a:latin typeface="Calibri" charset="0"/>
                <a:cs typeface="Calibri" charset="0"/>
              </a:rPr>
              <a:t>, </a:t>
            </a:r>
            <a:r>
              <a:rPr lang="en-US" sz="2000" dirty="0" err="1">
                <a:solidFill>
                  <a:srgbClr val="000000"/>
                </a:solidFill>
                <a:latin typeface="Calibri" charset="0"/>
                <a:cs typeface="Calibri" charset="0"/>
              </a:rPr>
              <a:t>Saft</a:t>
            </a:r>
            <a:r>
              <a:rPr lang="en-US" sz="2000" dirty="0">
                <a:solidFill>
                  <a:srgbClr val="000000"/>
                </a:solidFill>
                <a:latin typeface="Calibri" charset="0"/>
                <a:cs typeface="Calibri" charset="0"/>
              </a:rPr>
              <a:t>) 30,2 </a:t>
            </a:r>
            <a:r>
              <a:rPr lang="en-US" sz="2000" dirty="0" err="1">
                <a:solidFill>
                  <a:srgbClr val="000000"/>
                </a:solidFill>
                <a:latin typeface="Calibri" charset="0"/>
                <a:cs typeface="Calibri" charset="0"/>
              </a:rPr>
              <a:t>Meuros</a:t>
            </a:r>
            <a:r>
              <a:rPr lang="en-US" sz="2000" dirty="0">
                <a:solidFill>
                  <a:srgbClr val="000000"/>
                </a:solidFill>
                <a:latin typeface="Calibri" charset="0"/>
                <a:cs typeface="Calibri" charset="0"/>
              </a:rPr>
              <a:t> (ADEME finances 7,2 </a:t>
            </a:r>
            <a:r>
              <a:rPr lang="en-US" sz="2000" dirty="0" err="1">
                <a:solidFill>
                  <a:srgbClr val="000000"/>
                </a:solidFill>
                <a:latin typeface="Calibri" charset="0"/>
                <a:cs typeface="Calibri" charset="0"/>
              </a:rPr>
              <a:t>Meuros</a:t>
            </a:r>
            <a:r>
              <a:rPr lang="en-US" sz="2000" dirty="0">
                <a:solidFill>
                  <a:srgbClr val="000000"/>
                </a:solidFill>
                <a:latin typeface="Calibri" charset="0"/>
                <a:cs typeface="Calibri" charset="0"/>
              </a:rPr>
              <a:t>)</a:t>
            </a:r>
          </a:p>
          <a:p>
            <a:pPr algn="l"/>
            <a:endParaRPr lang="es-ES" sz="2000" dirty="0">
              <a:solidFill>
                <a:srgbClr val="000000"/>
              </a:solidFill>
              <a:latin typeface="Calibri" charset="0"/>
              <a:cs typeface="Calibri" charset="0"/>
            </a:endParaRPr>
          </a:p>
        </p:txBody>
      </p:sp>
      <p:sp>
        <p:nvSpPr>
          <p:cNvPr id="70658" name="Rectangle 33"/>
          <p:cNvSpPr>
            <a:spLocks noGrp="1" noChangeArrowheads="1"/>
          </p:cNvSpPr>
          <p:nvPr>
            <p:ph type="title"/>
          </p:nvPr>
        </p:nvSpPr>
        <p:spPr>
          <a:xfrm>
            <a:off x="468313" y="115888"/>
            <a:ext cx="6769100" cy="576262"/>
          </a:xfrm>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70659" name="Rectangle 34"/>
          <p:cNvSpPr>
            <a:spLocks noChangeArrowheads="1"/>
          </p:cNvSpPr>
          <p:nvPr/>
        </p:nvSpPr>
        <p:spPr bwMode="auto">
          <a:xfrm>
            <a:off x="468313" y="620713"/>
            <a:ext cx="3869521" cy="290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dirty="0">
                <a:solidFill>
                  <a:srgbClr val="C8C8C8"/>
                </a:solidFill>
                <a:latin typeface="Arial" charset="0"/>
              </a:rPr>
              <a:t>Quality, </a:t>
            </a:r>
            <a:r>
              <a:rPr kumimoji="0" lang="en-GB" sz="1800" dirty="0" smtClean="0">
                <a:solidFill>
                  <a:srgbClr val="C8C8C8"/>
                </a:solidFill>
                <a:latin typeface="Arial" charset="0"/>
              </a:rPr>
              <a:t>Efficiency </a:t>
            </a:r>
            <a:r>
              <a:rPr kumimoji="0" lang="en-GB" sz="1800" dirty="0">
                <a:solidFill>
                  <a:srgbClr val="C8C8C8"/>
                </a:solidFill>
                <a:latin typeface="Arial" charset="0"/>
              </a:rPr>
              <a:t>and Sustainability</a:t>
            </a:r>
          </a:p>
        </p:txBody>
      </p:sp>
      <p:pic>
        <p:nvPicPr>
          <p:cNvPr id="70660"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23963" y="3474740"/>
            <a:ext cx="7461250" cy="312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21 Grupo"/>
          <p:cNvGrpSpPr>
            <a:grpSpLocks/>
          </p:cNvGrpSpPr>
          <p:nvPr/>
        </p:nvGrpSpPr>
        <p:grpSpPr bwMode="auto">
          <a:xfrm>
            <a:off x="1806575" y="3863677"/>
            <a:ext cx="5743575" cy="2462213"/>
            <a:chOff x="1853601" y="3954463"/>
            <a:chExt cx="5890696" cy="2735262"/>
          </a:xfrm>
        </p:grpSpPr>
        <p:grpSp>
          <p:nvGrpSpPr>
            <p:cNvPr id="3" name="Group 5"/>
            <p:cNvGrpSpPr>
              <a:grpSpLocks/>
            </p:cNvGrpSpPr>
            <p:nvPr/>
          </p:nvGrpSpPr>
          <p:grpSpPr bwMode="auto">
            <a:xfrm>
              <a:off x="1853601" y="5921106"/>
              <a:ext cx="5890696" cy="768619"/>
              <a:chOff x="2417" y="11732"/>
              <a:chExt cx="6786" cy="963"/>
            </a:xfrm>
          </p:grpSpPr>
          <p:cxnSp>
            <p:nvCxnSpPr>
              <p:cNvPr id="39" name="AutoShape 6"/>
              <p:cNvCxnSpPr>
                <a:cxnSpLocks noChangeShapeType="1"/>
              </p:cNvCxnSpPr>
              <p:nvPr/>
            </p:nvCxnSpPr>
            <p:spPr bwMode="auto">
              <a:xfrm>
                <a:off x="2417" y="12209"/>
                <a:ext cx="6786" cy="0"/>
              </a:xfrm>
              <a:prstGeom prst="straightConnector1">
                <a:avLst/>
              </a:prstGeom>
              <a:noFill/>
              <a:ln w="38100">
                <a:solidFill>
                  <a:srgbClr val="FFFFFF"/>
                </a:solidFill>
                <a:round/>
                <a:headEnd/>
                <a:tailEnd type="triangle" w="med" len="med"/>
              </a:ln>
              <a:effectLst>
                <a:outerShdw blurRad="63500" dist="23000" dir="5400000" rotWithShape="0">
                  <a:srgbClr val="000000">
                    <a:alpha val="34999"/>
                  </a:srgbClr>
                </a:outerShdw>
              </a:effectLst>
              <a:extLst/>
            </p:spPr>
          </p:cxnSp>
          <p:sp>
            <p:nvSpPr>
              <p:cNvPr id="40" name="Rectangle 7"/>
              <p:cNvSpPr>
                <a:spLocks noChangeArrowheads="1"/>
              </p:cNvSpPr>
              <p:nvPr/>
            </p:nvSpPr>
            <p:spPr bwMode="auto">
              <a:xfrm>
                <a:off x="2693" y="12222"/>
                <a:ext cx="501" cy="464"/>
              </a:xfrm>
              <a:prstGeom prst="rect">
                <a:avLst/>
              </a:prstGeom>
              <a:solidFill>
                <a:srgbClr val="FFC000"/>
              </a:solidFill>
              <a:ln w="9525">
                <a:solidFill>
                  <a:srgbClr val="000000"/>
                </a:solidFill>
                <a:miter lim="800000"/>
                <a:headEnd/>
                <a:tailEnd/>
              </a:ln>
            </p:spPr>
            <p:txBody>
              <a:bodyPr lIns="0" tIns="0" rIns="0" bIns="0"/>
              <a:lstStyle/>
              <a:p>
                <a:pPr eaLnBrk="1" fontAlgn="auto" hangingPunct="1">
                  <a:spcBef>
                    <a:spcPts val="0"/>
                  </a:spcBef>
                  <a:spcAft>
                    <a:spcPts val="900"/>
                  </a:spcAft>
                  <a:defRPr/>
                </a:pPr>
                <a:r>
                  <a:rPr kumimoji="0" lang="en-US" sz="1600" dirty="0">
                    <a:solidFill>
                      <a:srgbClr val="FFFFFF"/>
                    </a:solidFill>
                    <a:latin typeface="Calibri" pitchFamily="34" charset="0"/>
                  </a:rPr>
                  <a:t>-1</a:t>
                </a:r>
                <a:endParaRPr kumimoji="0" lang="en-US" sz="1600" dirty="0">
                  <a:solidFill>
                    <a:srgbClr val="FFFFFF"/>
                  </a:solidFill>
                  <a:latin typeface="Arial" charset="0"/>
                </a:endParaRPr>
              </a:p>
            </p:txBody>
          </p:sp>
          <p:sp>
            <p:nvSpPr>
              <p:cNvPr id="41" name="Rectangle 8"/>
              <p:cNvSpPr>
                <a:spLocks noChangeArrowheads="1"/>
              </p:cNvSpPr>
              <p:nvPr/>
            </p:nvSpPr>
            <p:spPr bwMode="auto">
              <a:xfrm>
                <a:off x="4863" y="11732"/>
                <a:ext cx="583" cy="464"/>
              </a:xfrm>
              <a:prstGeom prst="rect">
                <a:avLst/>
              </a:prstGeom>
              <a:solidFill>
                <a:srgbClr val="B6DDE8"/>
              </a:solidFill>
              <a:ln w="9525">
                <a:solidFill>
                  <a:srgbClr val="000000"/>
                </a:solidFill>
                <a:miter lim="800000"/>
                <a:headEnd/>
                <a:tailEnd/>
              </a:ln>
            </p:spPr>
            <p:txBody>
              <a:bodyPr lIns="0" tIns="0" rIns="0" bIns="0"/>
              <a:lstStyle/>
              <a:p>
                <a:pPr eaLnBrk="1" fontAlgn="auto" hangingPunct="1">
                  <a:spcBef>
                    <a:spcPts val="0"/>
                  </a:spcBef>
                  <a:spcAft>
                    <a:spcPts val="900"/>
                  </a:spcAft>
                  <a:defRPr/>
                </a:pPr>
                <a:r>
                  <a:rPr kumimoji="0" lang="en-US" sz="1600">
                    <a:solidFill>
                      <a:srgbClr val="FFFFFF"/>
                    </a:solidFill>
                    <a:latin typeface="Calibri" pitchFamily="34" charset="0"/>
                  </a:rPr>
                  <a:t>+1</a:t>
                </a:r>
                <a:endParaRPr kumimoji="0" lang="en-US" sz="1600">
                  <a:solidFill>
                    <a:srgbClr val="FFFFFF"/>
                  </a:solidFill>
                  <a:latin typeface="Arial" charset="0"/>
                </a:endParaRPr>
              </a:p>
            </p:txBody>
          </p:sp>
          <p:sp>
            <p:nvSpPr>
              <p:cNvPr id="42" name="Rectangle 9"/>
              <p:cNvSpPr>
                <a:spLocks noChangeArrowheads="1"/>
              </p:cNvSpPr>
              <p:nvPr/>
            </p:nvSpPr>
            <p:spPr bwMode="auto">
              <a:xfrm>
                <a:off x="7205" y="12222"/>
                <a:ext cx="321" cy="464"/>
              </a:xfrm>
              <a:prstGeom prst="rect">
                <a:avLst/>
              </a:prstGeom>
              <a:solidFill>
                <a:srgbClr val="FFC000"/>
              </a:solidFill>
              <a:ln w="9525">
                <a:solidFill>
                  <a:srgbClr val="000000"/>
                </a:solidFill>
                <a:miter lim="800000"/>
                <a:headEnd/>
                <a:tailEnd/>
              </a:ln>
            </p:spPr>
            <p:txBody>
              <a:bodyPr lIns="0" tIns="0" rIns="0" bIns="0"/>
              <a:lstStyle/>
              <a:p>
                <a:pPr eaLnBrk="1" fontAlgn="auto" hangingPunct="1">
                  <a:spcBef>
                    <a:spcPts val="0"/>
                  </a:spcBef>
                  <a:spcAft>
                    <a:spcPts val="900"/>
                  </a:spcAft>
                  <a:defRPr/>
                </a:pPr>
                <a:r>
                  <a:rPr kumimoji="0" lang="en-US" sz="1600">
                    <a:solidFill>
                      <a:srgbClr val="FFFFFF"/>
                    </a:solidFill>
                    <a:latin typeface="Calibri" pitchFamily="34" charset="0"/>
                  </a:rPr>
                  <a:t>-1</a:t>
                </a:r>
                <a:endParaRPr kumimoji="0" lang="en-US" sz="1600">
                  <a:solidFill>
                    <a:srgbClr val="FFFFFF"/>
                  </a:solidFill>
                  <a:latin typeface="Arial" charset="0"/>
                </a:endParaRPr>
              </a:p>
            </p:txBody>
          </p:sp>
          <p:sp>
            <p:nvSpPr>
              <p:cNvPr id="43" name="Rectangle 10"/>
              <p:cNvSpPr>
                <a:spLocks noChangeArrowheads="1"/>
              </p:cNvSpPr>
              <p:nvPr/>
            </p:nvSpPr>
            <p:spPr bwMode="auto">
              <a:xfrm>
                <a:off x="8046" y="12231"/>
                <a:ext cx="381" cy="464"/>
              </a:xfrm>
              <a:prstGeom prst="rect">
                <a:avLst/>
              </a:prstGeom>
              <a:solidFill>
                <a:srgbClr val="FFC000"/>
              </a:solidFill>
              <a:ln w="9525">
                <a:solidFill>
                  <a:srgbClr val="000000"/>
                </a:solidFill>
                <a:miter lim="800000"/>
                <a:headEnd/>
                <a:tailEnd/>
              </a:ln>
            </p:spPr>
            <p:txBody>
              <a:bodyPr lIns="0" tIns="0" rIns="0" bIns="0"/>
              <a:lstStyle/>
              <a:p>
                <a:pPr eaLnBrk="1" fontAlgn="auto" hangingPunct="1">
                  <a:spcBef>
                    <a:spcPts val="0"/>
                  </a:spcBef>
                  <a:spcAft>
                    <a:spcPts val="900"/>
                  </a:spcAft>
                  <a:defRPr/>
                </a:pPr>
                <a:r>
                  <a:rPr kumimoji="0" lang="en-US" sz="1600">
                    <a:solidFill>
                      <a:srgbClr val="FFFFFF"/>
                    </a:solidFill>
                    <a:latin typeface="Calibri" pitchFamily="34" charset="0"/>
                  </a:rPr>
                  <a:t>-1</a:t>
                </a:r>
                <a:endParaRPr kumimoji="0" lang="en-US" sz="1600">
                  <a:solidFill>
                    <a:srgbClr val="FFFFFF"/>
                  </a:solidFill>
                  <a:latin typeface="Arial" charset="0"/>
                </a:endParaRPr>
              </a:p>
            </p:txBody>
          </p:sp>
          <p:sp>
            <p:nvSpPr>
              <p:cNvPr id="44" name="Rectangle 11"/>
              <p:cNvSpPr>
                <a:spLocks noChangeArrowheads="1"/>
              </p:cNvSpPr>
              <p:nvPr/>
            </p:nvSpPr>
            <p:spPr bwMode="auto">
              <a:xfrm>
                <a:off x="6348" y="12227"/>
                <a:ext cx="415" cy="464"/>
              </a:xfrm>
              <a:prstGeom prst="rect">
                <a:avLst/>
              </a:prstGeom>
              <a:solidFill>
                <a:srgbClr val="FFC000"/>
              </a:solidFill>
              <a:ln w="9525">
                <a:solidFill>
                  <a:srgbClr val="000000"/>
                </a:solidFill>
                <a:miter lim="800000"/>
                <a:headEnd/>
                <a:tailEnd/>
              </a:ln>
            </p:spPr>
            <p:txBody>
              <a:bodyPr lIns="0" tIns="0" rIns="0" bIns="0"/>
              <a:lstStyle/>
              <a:p>
                <a:pPr eaLnBrk="1" fontAlgn="auto" hangingPunct="1">
                  <a:spcBef>
                    <a:spcPts val="0"/>
                  </a:spcBef>
                  <a:spcAft>
                    <a:spcPts val="900"/>
                  </a:spcAft>
                  <a:defRPr/>
                </a:pPr>
                <a:r>
                  <a:rPr kumimoji="0" lang="en-US" sz="1600">
                    <a:solidFill>
                      <a:srgbClr val="FFFFFF"/>
                    </a:solidFill>
                    <a:latin typeface="Calibri" pitchFamily="34" charset="0"/>
                  </a:rPr>
                  <a:t>-1</a:t>
                </a:r>
                <a:endParaRPr kumimoji="0" lang="en-US" sz="1600">
                  <a:solidFill>
                    <a:srgbClr val="FFFFFF"/>
                  </a:solidFill>
                  <a:latin typeface="Arial" charset="0"/>
                </a:endParaRPr>
              </a:p>
            </p:txBody>
          </p:sp>
        </p:grpSp>
        <p:sp>
          <p:nvSpPr>
            <p:cNvPr id="32" name="Oval 12"/>
            <p:cNvSpPr>
              <a:spLocks noChangeArrowheads="1"/>
            </p:cNvSpPr>
            <p:nvPr/>
          </p:nvSpPr>
          <p:spPr bwMode="auto">
            <a:xfrm>
              <a:off x="3922997" y="4264847"/>
              <a:ext cx="2087306" cy="1158651"/>
            </a:xfrm>
            <a:prstGeom prst="ellipse">
              <a:avLst/>
            </a:prstGeom>
            <a:solidFill>
              <a:srgbClr val="C2D69B">
                <a:alpha val="52156"/>
              </a:srgbClr>
            </a:solidFill>
            <a:ln w="31750">
              <a:noFill/>
              <a:round/>
              <a:headEnd/>
              <a:tailEnd/>
            </a:ln>
          </p:spPr>
          <p:txBody>
            <a:bodyPr/>
            <a:lstStyle/>
            <a:p>
              <a:pPr algn="l" eaLnBrk="1" fontAlgn="auto" hangingPunct="1">
                <a:spcBef>
                  <a:spcPts val="0"/>
                </a:spcBef>
                <a:spcAft>
                  <a:spcPts val="0"/>
                </a:spcAft>
                <a:defRPr/>
              </a:pPr>
              <a:endParaRPr kumimoji="0" lang="es-ES" sz="1600">
                <a:solidFill>
                  <a:srgbClr val="FFFFFF"/>
                </a:solidFill>
                <a:latin typeface="Arial" charset="0"/>
              </a:endParaRPr>
            </a:p>
          </p:txBody>
        </p:sp>
        <p:sp>
          <p:nvSpPr>
            <p:cNvPr id="33" name="Rectangle 13"/>
            <p:cNvSpPr>
              <a:spLocks noChangeArrowheads="1"/>
            </p:cNvSpPr>
            <p:nvPr/>
          </p:nvSpPr>
          <p:spPr bwMode="auto">
            <a:xfrm>
              <a:off x="4279565" y="3954463"/>
              <a:ext cx="1445809" cy="310384"/>
            </a:xfrm>
            <a:prstGeom prst="rect">
              <a:avLst/>
            </a:prstGeom>
            <a:noFill/>
            <a:ln w="12700">
              <a:noFill/>
              <a:prstDash val="dash"/>
              <a:miter lim="800000"/>
              <a:headEnd/>
              <a:tailEnd/>
            </a:ln>
          </p:spPr>
          <p:txBody>
            <a:bodyPr/>
            <a:lstStyle/>
            <a:p>
              <a:pPr algn="l" eaLnBrk="1" fontAlgn="auto" hangingPunct="1">
                <a:spcBef>
                  <a:spcPts val="0"/>
                </a:spcBef>
                <a:spcAft>
                  <a:spcPts val="900"/>
                </a:spcAft>
                <a:defRPr/>
              </a:pPr>
              <a:r>
                <a:rPr kumimoji="0" lang="en-US" sz="1000" dirty="0">
                  <a:solidFill>
                    <a:srgbClr val="FFFFFF"/>
                  </a:solidFill>
                  <a:latin typeface="Calibri" pitchFamily="34" charset="0"/>
                </a:rPr>
                <a:t>PV production</a:t>
              </a:r>
              <a:endParaRPr kumimoji="0" lang="en-US" sz="1600" dirty="0">
                <a:solidFill>
                  <a:srgbClr val="FFFFFF"/>
                </a:solidFill>
                <a:latin typeface="Arial" charset="0"/>
              </a:endParaRPr>
            </a:p>
          </p:txBody>
        </p:sp>
        <p:sp>
          <p:nvSpPr>
            <p:cNvPr id="34" name="Oval 14"/>
            <p:cNvSpPr>
              <a:spLocks noChangeArrowheads="1"/>
            </p:cNvSpPr>
            <p:nvPr/>
          </p:nvSpPr>
          <p:spPr bwMode="auto">
            <a:xfrm>
              <a:off x="1930125" y="5023173"/>
              <a:ext cx="727789" cy="689547"/>
            </a:xfrm>
            <a:prstGeom prst="ellipse">
              <a:avLst/>
            </a:prstGeom>
            <a:noFill/>
            <a:ln w="31750">
              <a:solidFill>
                <a:srgbClr val="FFC000"/>
              </a:solidFill>
              <a:round/>
              <a:headEnd/>
              <a:tailEnd/>
            </a:ln>
          </p:spPr>
          <p:txBody>
            <a:bodyPr/>
            <a:lstStyle/>
            <a:p>
              <a:pPr algn="l" eaLnBrk="1" fontAlgn="auto" hangingPunct="1">
                <a:spcBef>
                  <a:spcPts val="0"/>
                </a:spcBef>
                <a:spcAft>
                  <a:spcPts val="0"/>
                </a:spcAft>
                <a:defRPr/>
              </a:pPr>
              <a:endParaRPr kumimoji="0" lang="es-ES" sz="1800">
                <a:solidFill>
                  <a:srgbClr val="FFFFFF"/>
                </a:solidFill>
                <a:latin typeface="Arial Narrow"/>
              </a:endParaRPr>
            </a:p>
          </p:txBody>
        </p:sp>
        <p:sp>
          <p:nvSpPr>
            <p:cNvPr id="35" name="Oval 15"/>
            <p:cNvSpPr>
              <a:spLocks noChangeArrowheads="1"/>
            </p:cNvSpPr>
            <p:nvPr/>
          </p:nvSpPr>
          <p:spPr bwMode="auto">
            <a:xfrm>
              <a:off x="5209247" y="4682808"/>
              <a:ext cx="446117" cy="1029911"/>
            </a:xfrm>
            <a:prstGeom prst="ellipse">
              <a:avLst/>
            </a:prstGeom>
            <a:noFill/>
            <a:ln w="31750">
              <a:solidFill>
                <a:srgbClr val="FFC000"/>
              </a:solidFill>
              <a:round/>
              <a:headEnd/>
              <a:tailEnd/>
            </a:ln>
          </p:spPr>
          <p:txBody>
            <a:bodyPr/>
            <a:lstStyle/>
            <a:p>
              <a:pPr algn="l" eaLnBrk="1" fontAlgn="auto" hangingPunct="1">
                <a:spcBef>
                  <a:spcPts val="0"/>
                </a:spcBef>
                <a:spcAft>
                  <a:spcPts val="0"/>
                </a:spcAft>
                <a:defRPr/>
              </a:pPr>
              <a:endParaRPr kumimoji="0" lang="es-ES" sz="1800">
                <a:solidFill>
                  <a:srgbClr val="FFFFFF"/>
                </a:solidFill>
                <a:latin typeface="Arial Narrow"/>
              </a:endParaRPr>
            </a:p>
          </p:txBody>
        </p:sp>
        <p:sp>
          <p:nvSpPr>
            <p:cNvPr id="36" name="Oval 16"/>
            <p:cNvSpPr>
              <a:spLocks noChangeArrowheads="1"/>
            </p:cNvSpPr>
            <p:nvPr/>
          </p:nvSpPr>
          <p:spPr bwMode="auto">
            <a:xfrm>
              <a:off x="5943548" y="4286010"/>
              <a:ext cx="446117" cy="820050"/>
            </a:xfrm>
            <a:prstGeom prst="ellipse">
              <a:avLst/>
            </a:prstGeom>
            <a:noFill/>
            <a:ln w="31750">
              <a:solidFill>
                <a:srgbClr val="FFC000"/>
              </a:solidFill>
              <a:round/>
              <a:headEnd/>
              <a:tailEnd/>
            </a:ln>
          </p:spPr>
          <p:txBody>
            <a:bodyPr/>
            <a:lstStyle/>
            <a:p>
              <a:pPr algn="l" eaLnBrk="1" fontAlgn="auto" hangingPunct="1">
                <a:spcBef>
                  <a:spcPts val="0"/>
                </a:spcBef>
                <a:spcAft>
                  <a:spcPts val="0"/>
                </a:spcAft>
                <a:defRPr/>
              </a:pPr>
              <a:endParaRPr kumimoji="0" lang="es-ES" sz="1800">
                <a:solidFill>
                  <a:srgbClr val="FFFFFF"/>
                </a:solidFill>
                <a:latin typeface="Arial Narrow"/>
              </a:endParaRPr>
            </a:p>
          </p:txBody>
        </p:sp>
        <p:sp>
          <p:nvSpPr>
            <p:cNvPr id="37" name="Oval 17"/>
            <p:cNvSpPr>
              <a:spLocks noChangeArrowheads="1"/>
            </p:cNvSpPr>
            <p:nvPr/>
          </p:nvSpPr>
          <p:spPr bwMode="auto">
            <a:xfrm>
              <a:off x="6721810" y="4143163"/>
              <a:ext cx="446117" cy="818286"/>
            </a:xfrm>
            <a:prstGeom prst="ellipse">
              <a:avLst/>
            </a:prstGeom>
            <a:noFill/>
            <a:ln w="31750">
              <a:solidFill>
                <a:srgbClr val="FFC000"/>
              </a:solidFill>
              <a:round/>
              <a:headEnd/>
              <a:tailEnd/>
            </a:ln>
          </p:spPr>
          <p:txBody>
            <a:bodyPr/>
            <a:lstStyle/>
            <a:p>
              <a:pPr algn="l" eaLnBrk="1" fontAlgn="auto" hangingPunct="1">
                <a:spcBef>
                  <a:spcPts val="0"/>
                </a:spcBef>
                <a:spcAft>
                  <a:spcPts val="0"/>
                </a:spcAft>
                <a:defRPr/>
              </a:pPr>
              <a:endParaRPr kumimoji="0" lang="es-ES" sz="1800">
                <a:solidFill>
                  <a:srgbClr val="FFFFFF"/>
                </a:solidFill>
                <a:latin typeface="Arial Narrow"/>
              </a:endParaRPr>
            </a:p>
          </p:txBody>
        </p:sp>
        <p:sp>
          <p:nvSpPr>
            <p:cNvPr id="38" name="Oval 18"/>
            <p:cNvSpPr>
              <a:spLocks noChangeArrowheads="1"/>
            </p:cNvSpPr>
            <p:nvPr/>
          </p:nvSpPr>
          <p:spPr bwMode="auto">
            <a:xfrm>
              <a:off x="3784603" y="4264847"/>
              <a:ext cx="1020859" cy="1447873"/>
            </a:xfrm>
            <a:prstGeom prst="ellipse">
              <a:avLst/>
            </a:prstGeom>
            <a:noFill/>
            <a:ln w="31750">
              <a:solidFill>
                <a:srgbClr val="B6DDE8"/>
              </a:solidFill>
              <a:round/>
              <a:headEnd/>
              <a:tailEnd/>
            </a:ln>
          </p:spPr>
          <p:txBody>
            <a:bodyPr/>
            <a:lstStyle/>
            <a:p>
              <a:pPr algn="l" eaLnBrk="1" fontAlgn="auto" hangingPunct="1">
                <a:spcBef>
                  <a:spcPts val="0"/>
                </a:spcBef>
                <a:spcAft>
                  <a:spcPts val="0"/>
                </a:spcAft>
                <a:defRPr/>
              </a:pPr>
              <a:endParaRPr kumimoji="0" lang="es-ES" sz="1800">
                <a:solidFill>
                  <a:srgbClr val="FFFFFF"/>
                </a:solidFill>
                <a:latin typeface="Arial Narrow"/>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3"/>
          <p:cNvSpPr>
            <a:spLocks noGrp="1" noChangeArrowheads="1"/>
          </p:cNvSpPr>
          <p:nvPr>
            <p:ph type="title"/>
          </p:nvPr>
        </p:nvSpPr>
        <p:spPr>
          <a:xfrm>
            <a:off x="468313" y="115888"/>
            <a:ext cx="6769100" cy="576262"/>
          </a:xfrm>
          <a:noFill/>
        </p:spPr>
        <p:txBody>
          <a:bodyPr/>
          <a:lstStyle/>
          <a:p>
            <a:pPr eaLnBrk="1" hangingPunct="1"/>
            <a:r>
              <a:rPr lang="en-GB" dirty="0" smtClean="0">
                <a:latin typeface="Trebuchet MS" charset="0"/>
              </a:rPr>
              <a:t>Postgraduate Programs</a:t>
            </a:r>
            <a:endParaRPr lang="en-GB" dirty="0">
              <a:latin typeface="Trebuchet MS" charset="0"/>
            </a:endParaRPr>
          </a:p>
        </p:txBody>
      </p:sp>
      <p:sp>
        <p:nvSpPr>
          <p:cNvPr id="70659" name="Rectangle 34"/>
          <p:cNvSpPr>
            <a:spLocks noChangeArrowheads="1"/>
          </p:cNvSpPr>
          <p:nvPr/>
        </p:nvSpPr>
        <p:spPr bwMode="auto">
          <a:xfrm>
            <a:off x="452500" y="620713"/>
            <a:ext cx="6105197" cy="290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US" sz="1800" dirty="0" smtClean="0">
                <a:solidFill>
                  <a:srgbClr val="C8C8C8"/>
                </a:solidFill>
                <a:latin typeface="Arial" charset="0"/>
              </a:rPr>
              <a:t>Official Research Master Degrees and Doctorate Program</a:t>
            </a:r>
          </a:p>
        </p:txBody>
      </p:sp>
      <p:graphicFrame>
        <p:nvGraphicFramePr>
          <p:cNvPr id="112642" name="Object 2"/>
          <p:cNvGraphicFramePr>
            <a:graphicFrameLocks noChangeAspect="1"/>
          </p:cNvGraphicFramePr>
          <p:nvPr/>
        </p:nvGraphicFramePr>
        <p:xfrm>
          <a:off x="3008313" y="1538288"/>
          <a:ext cx="3673475" cy="5167312"/>
        </p:xfrm>
        <a:graphic>
          <a:graphicData uri="http://schemas.openxmlformats.org/presentationml/2006/ole">
            <p:oleObj spid="_x0000_s1127426" name="Acrobat Document" r:id="rId4" imgW="5069880" imgH="7133760" progId="AcroExch.Document.7">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4"/>
          <p:cNvSpPr>
            <a:spLocks noChangeArrowheads="1"/>
          </p:cNvSpPr>
          <p:nvPr/>
        </p:nvSpPr>
        <p:spPr bwMode="auto">
          <a:xfrm>
            <a:off x="0" y="454035"/>
            <a:ext cx="9905999" cy="576263"/>
          </a:xfrm>
          <a:prstGeom prst="rect">
            <a:avLst/>
          </a:prstGeom>
          <a:noFill/>
          <a:ln w="9525">
            <a:noFill/>
            <a:miter lim="800000"/>
            <a:headEnd/>
            <a:tailEnd/>
          </a:ln>
        </p:spPr>
        <p:txBody>
          <a:bodyPr wrap="none" lIns="91393" tIns="45697" rIns="91393" bIns="45697"/>
          <a:lstStyle/>
          <a:p>
            <a:pPr eaLnBrk="1" hangingPunct="1"/>
            <a:r>
              <a:rPr kumimoji="0" lang="en-US" sz="2400" b="1" dirty="0" smtClean="0">
                <a:solidFill>
                  <a:srgbClr val="000000"/>
                </a:solidFill>
                <a:latin typeface="Trebuchet MS" pitchFamily="34" charset="0"/>
              </a:rPr>
              <a:t>Video of the University Institute</a:t>
            </a:r>
            <a:r>
              <a:rPr kumimoji="0" lang="es-ES_tradnl" sz="2400" b="1" dirty="0" smtClean="0">
                <a:solidFill>
                  <a:srgbClr val="000000"/>
                </a:solidFill>
                <a:latin typeface="Trebuchet MS" pitchFamily="34" charset="0"/>
              </a:rPr>
              <a:t> SIANI</a:t>
            </a:r>
          </a:p>
        </p:txBody>
      </p:sp>
      <p:pic>
        <p:nvPicPr>
          <p:cNvPr id="834563" name="Picture 3" descr="C:\Documents and Settings\Rafa\Mis documentos\CopiaNuevaEnero2014PortatilRAFA\INSTITUTO\LogosSIANI\logoSiani.png"/>
          <p:cNvPicPr>
            <a:picLocks noChangeAspect="1" noChangeArrowheads="1"/>
          </p:cNvPicPr>
          <p:nvPr/>
        </p:nvPicPr>
        <p:blipFill>
          <a:blip r:embed="rId2" cstate="print"/>
          <a:srcRect/>
          <a:stretch>
            <a:fillRect/>
          </a:stretch>
        </p:blipFill>
        <p:spPr bwMode="auto">
          <a:xfrm>
            <a:off x="796766" y="2806221"/>
            <a:ext cx="4133845" cy="1521080"/>
          </a:xfrm>
          <a:prstGeom prst="rect">
            <a:avLst/>
          </a:prstGeom>
          <a:noFill/>
        </p:spPr>
      </p:pic>
      <p:pic>
        <p:nvPicPr>
          <p:cNvPr id="834564" name="Picture 4" descr="C:\Documents and Settings\Rafa\Mis documentos\CopiaNuevaEnero2014PortatilRAFA\LOGOS\propuestas logo 25 aniversario sel rgb.jpg"/>
          <p:cNvPicPr>
            <a:picLocks noChangeAspect="1" noChangeArrowheads="1"/>
          </p:cNvPicPr>
          <p:nvPr/>
        </p:nvPicPr>
        <p:blipFill>
          <a:blip r:embed="rId3" cstate="print"/>
          <a:srcRect/>
          <a:stretch>
            <a:fillRect/>
          </a:stretch>
        </p:blipFill>
        <p:spPr bwMode="auto">
          <a:xfrm>
            <a:off x="6529589" y="1906716"/>
            <a:ext cx="2459864" cy="3527186"/>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6187214"/>
            <a:ext cx="9906000" cy="663852"/>
          </a:xfrm>
          <a:prstGeom prst="rect">
            <a:avLst/>
          </a:prstGeom>
          <a:noFill/>
          <a:ln w="57150" algn="ctr">
            <a:noFill/>
            <a:miter lim="800000"/>
            <a:headEnd/>
            <a:tailEnd/>
          </a:ln>
        </p:spPr>
        <p:txBody>
          <a:bodyPr lIns="89953" tIns="46776" rIns="89953" bIns="46776" anchor="ctr">
            <a:spAutoFit/>
          </a:bodyPr>
          <a:lstStyle/>
          <a:p>
            <a:r>
              <a:rPr lang="en-US" sz="1800" dirty="0">
                <a:solidFill>
                  <a:srgbClr val="000000"/>
                </a:solidFill>
                <a:latin typeface="Arial" charset="0"/>
                <a:hlinkClick r:id="rId3"/>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
        <p:nvSpPr>
          <p:cNvPr id="19459" name="Rectangle 9"/>
          <p:cNvSpPr>
            <a:spLocks noChangeArrowheads="1"/>
          </p:cNvSpPr>
          <p:nvPr/>
        </p:nvSpPr>
        <p:spPr bwMode="auto">
          <a:xfrm>
            <a:off x="0" y="2741502"/>
            <a:ext cx="9848850" cy="892506"/>
          </a:xfrm>
          <a:prstGeom prst="rect">
            <a:avLst/>
          </a:prstGeom>
          <a:noFill/>
          <a:ln w="57150">
            <a:noFill/>
            <a:miter lim="800000"/>
            <a:headEnd/>
            <a:tailEnd/>
          </a:ln>
        </p:spPr>
        <p:txBody>
          <a:bodyPr lIns="91393" tIns="45697" rIns="91393" bIns="45697" anchor="ctr">
            <a:spAutoFit/>
          </a:bodyPr>
          <a:lstStyle/>
          <a:p>
            <a:r>
              <a:rPr lang="en-US" sz="2600" b="1" dirty="0" smtClean="0">
                <a:solidFill>
                  <a:srgbClr val="FFFFFF"/>
                </a:solidFill>
                <a:latin typeface="Trebuchet MS" pitchFamily="34" charset="0"/>
              </a:rPr>
              <a:t>Three-dimensional simulation of wind fields and </a:t>
            </a:r>
          </a:p>
          <a:p>
            <a:r>
              <a:rPr lang="en-US" sz="2600" b="1" dirty="0" smtClean="0">
                <a:solidFill>
                  <a:srgbClr val="FFFFFF"/>
                </a:solidFill>
                <a:latin typeface="Trebuchet MS" pitchFamily="34" charset="0"/>
              </a:rPr>
              <a:t>air pollution over complex terrain</a:t>
            </a:r>
            <a:endParaRPr lang="en-US" sz="2600" b="1" dirty="0">
              <a:solidFill>
                <a:srgbClr val="FFFFFF"/>
              </a:solidFill>
              <a:latin typeface="Trebuchet MS" pitchFamily="34" charset="0"/>
            </a:endParaRPr>
          </a:p>
        </p:txBody>
      </p:sp>
      <p:sp>
        <p:nvSpPr>
          <p:cNvPr id="19460" name="Rectangle 12"/>
          <p:cNvSpPr>
            <a:spLocks noChangeArrowheads="1"/>
          </p:cNvSpPr>
          <p:nvPr/>
        </p:nvSpPr>
        <p:spPr bwMode="auto">
          <a:xfrm>
            <a:off x="-6351" y="5496213"/>
            <a:ext cx="9906000" cy="648463"/>
          </a:xfrm>
          <a:prstGeom prst="rect">
            <a:avLst/>
          </a:prstGeom>
          <a:noFill/>
          <a:ln w="57150" algn="ctr">
            <a:noFill/>
            <a:miter lim="800000"/>
            <a:headEnd/>
            <a:tailEnd/>
          </a:ln>
        </p:spPr>
        <p:txBody>
          <a:bodyPr lIns="89953" tIns="46776" rIns="89953" bIns="46776" anchor="ctr">
            <a:spAutoFit/>
          </a:bodyPr>
          <a:lstStyle/>
          <a:p>
            <a:r>
              <a:rPr lang="es-ES" sz="1800" dirty="0">
                <a:solidFill>
                  <a:srgbClr val="000000"/>
                </a:solidFill>
                <a:latin typeface="Arial" charset="0"/>
              </a:rPr>
              <a:t>MINECO y FEDER </a:t>
            </a:r>
            <a:r>
              <a:rPr lang="en-US" sz="1800" dirty="0">
                <a:solidFill>
                  <a:srgbClr val="000000"/>
                </a:solidFill>
                <a:latin typeface="Arial" charset="0"/>
              </a:rPr>
              <a:t>Project</a:t>
            </a:r>
            <a:r>
              <a:rPr lang="es-ES" sz="1800" dirty="0">
                <a:solidFill>
                  <a:srgbClr val="000000"/>
                </a:solidFill>
                <a:latin typeface="Arial" charset="0"/>
              </a:rPr>
              <a:t>: </a:t>
            </a:r>
            <a:r>
              <a:rPr lang="en-US" sz="1800" dirty="0">
                <a:solidFill>
                  <a:srgbClr val="000000"/>
                </a:solidFill>
                <a:latin typeface="Arial" charset="0"/>
              </a:rPr>
              <a:t>CGL2011-29396-C03-00</a:t>
            </a:r>
          </a:p>
          <a:p>
            <a:r>
              <a:rPr lang="en-US" sz="1800" dirty="0" smtClean="0">
                <a:solidFill>
                  <a:srgbClr val="000000"/>
                </a:solidFill>
                <a:latin typeface="Arial" charset="0"/>
              </a:rPr>
              <a:t>CONACYT-SENER </a:t>
            </a:r>
            <a:r>
              <a:rPr lang="en-US" sz="1800" dirty="0">
                <a:solidFill>
                  <a:srgbClr val="000000"/>
                </a:solidFill>
                <a:latin typeface="Arial" charset="0"/>
              </a:rPr>
              <a:t>Project, </a:t>
            </a:r>
            <a:r>
              <a:rPr lang="es-ES" sz="1800" dirty="0" smtClean="0">
                <a:solidFill>
                  <a:srgbClr val="000000"/>
                </a:solidFill>
                <a:latin typeface="Arial" charset="0"/>
              </a:rPr>
              <a:t>Fondo Sectorial</a:t>
            </a:r>
            <a:r>
              <a:rPr lang="en-US" sz="1800" dirty="0" smtClean="0">
                <a:solidFill>
                  <a:srgbClr val="000000"/>
                </a:solidFill>
                <a:latin typeface="Arial" charset="0"/>
              </a:rPr>
              <a:t>, </a:t>
            </a:r>
            <a:r>
              <a:rPr lang="en-US" sz="1800" dirty="0">
                <a:solidFill>
                  <a:srgbClr val="000000"/>
                </a:solidFill>
                <a:latin typeface="Arial" charset="0"/>
              </a:rPr>
              <a:t>contract: 163723 </a:t>
            </a:r>
          </a:p>
        </p:txBody>
      </p:sp>
      <p:sp>
        <p:nvSpPr>
          <p:cNvPr id="19461" name="Rectangle 13"/>
          <p:cNvSpPr>
            <a:spLocks noChangeArrowheads="1"/>
          </p:cNvSpPr>
          <p:nvPr/>
        </p:nvSpPr>
        <p:spPr bwMode="auto">
          <a:xfrm>
            <a:off x="0" y="3573992"/>
            <a:ext cx="9906000" cy="584729"/>
          </a:xfrm>
          <a:prstGeom prst="rect">
            <a:avLst/>
          </a:prstGeom>
          <a:noFill/>
          <a:ln w="57150">
            <a:noFill/>
            <a:miter lim="800000"/>
            <a:headEnd/>
            <a:tailEnd/>
          </a:ln>
        </p:spPr>
        <p:txBody>
          <a:bodyPr wrap="square" lIns="91393" tIns="45697" rIns="91393" bIns="45697" anchor="ctr">
            <a:spAutoFit/>
          </a:bodyPr>
          <a:lstStyle/>
          <a:p>
            <a:pPr marL="342900" indent="-342900"/>
            <a:r>
              <a:rPr lang="en-US" sz="1600" dirty="0" smtClean="0">
                <a:solidFill>
                  <a:srgbClr val="000000"/>
                </a:solidFill>
                <a:latin typeface="Trebuchet MS" pitchFamily="34" charset="0"/>
              </a:rPr>
              <a:t>A. Oliver</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E. Rodríguez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 </a:t>
            </a:r>
            <a:r>
              <a:rPr lang="en-US" sz="1600" dirty="0" err="1" smtClean="0">
                <a:solidFill>
                  <a:srgbClr val="000000"/>
                </a:solidFill>
                <a:latin typeface="Trebuchet MS" pitchFamily="34" charset="0"/>
              </a:rPr>
              <a:t>Ramírez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J.I. </a:t>
            </a:r>
            <a:r>
              <a:rPr lang="en-US" sz="1600" dirty="0" err="1" smtClean="0">
                <a:solidFill>
                  <a:srgbClr val="000000"/>
                </a:solidFill>
                <a:latin typeface="Trebuchet MS" pitchFamily="34" charset="0"/>
              </a:rPr>
              <a:t>López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M. </a:t>
            </a:r>
            <a:r>
              <a:rPr lang="en-US" sz="1600" dirty="0" err="1" smtClean="0">
                <a:solidFill>
                  <a:srgbClr val="000000"/>
                </a:solidFill>
                <a:latin typeface="Trebuchet MS" pitchFamily="34" charset="0"/>
              </a:rPr>
              <a:t>Brovka</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J.M. Escobar</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J.M. Cascón</a:t>
            </a:r>
            <a:r>
              <a:rPr lang="en-US" sz="1600" baseline="30000" dirty="0" smtClean="0">
                <a:solidFill>
                  <a:srgbClr val="000000"/>
                </a:solidFill>
                <a:latin typeface="Trebuchet MS" pitchFamily="34" charset="0"/>
              </a:rPr>
              <a:t>(2)</a:t>
            </a:r>
            <a:r>
              <a:rPr lang="en-US" sz="1600" dirty="0" smtClean="0">
                <a:solidFill>
                  <a:srgbClr val="000000"/>
                </a:solidFill>
                <a:latin typeface="Trebuchet MS" pitchFamily="34" charset="0"/>
              </a:rPr>
              <a:t>, </a:t>
            </a:r>
          </a:p>
          <a:p>
            <a:pPr marL="342900" indent="-342900"/>
            <a:r>
              <a:rPr lang="en-US" sz="1600" dirty="0" smtClean="0">
                <a:solidFill>
                  <a:srgbClr val="000000"/>
                </a:solidFill>
                <a:latin typeface="Trebuchet MS" pitchFamily="34" charset="0"/>
              </a:rPr>
              <a:t>F. </a:t>
            </a:r>
            <a:r>
              <a:rPr lang="en-US" sz="1600" dirty="0" err="1" smtClean="0">
                <a:solidFill>
                  <a:srgbClr val="000000"/>
                </a:solidFill>
                <a:latin typeface="Trebuchet MS" pitchFamily="34" charset="0"/>
              </a:rPr>
              <a:t>Díaz</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G.V. Socorro</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G. Montero</a:t>
            </a:r>
            <a:r>
              <a:rPr lang="en-US" sz="1600" baseline="30000" dirty="0" smtClean="0">
                <a:solidFill>
                  <a:srgbClr val="000000"/>
                </a:solidFill>
                <a:latin typeface="Trebuchet MS" pitchFamily="34" charset="0"/>
              </a:rPr>
              <a:t>(1)</a:t>
            </a:r>
            <a:r>
              <a:rPr lang="en-US" sz="1600" dirty="0" smtClean="0">
                <a:solidFill>
                  <a:srgbClr val="000000"/>
                </a:solidFill>
                <a:latin typeface="Trebuchet MS" pitchFamily="34" charset="0"/>
              </a:rPr>
              <a:t>  and R. Montenegro</a:t>
            </a:r>
            <a:r>
              <a:rPr lang="en-US" sz="1600" baseline="30000" dirty="0" smtClean="0">
                <a:solidFill>
                  <a:srgbClr val="000000"/>
                </a:solidFill>
                <a:latin typeface="Trebuchet MS" pitchFamily="34" charset="0"/>
              </a:rPr>
              <a:t>(1)*</a:t>
            </a:r>
            <a:endParaRPr lang="es-ES" sz="1600" baseline="30000" dirty="0">
              <a:solidFill>
                <a:srgbClr val="000000"/>
              </a:solidFill>
              <a:latin typeface="Trebuchet MS" pitchFamily="34" charset="0"/>
            </a:endParaRPr>
          </a:p>
        </p:txBody>
      </p:sp>
      <p:sp>
        <p:nvSpPr>
          <p:cNvPr id="19462" name="Rectangle 14"/>
          <p:cNvSpPr>
            <a:spLocks noChangeArrowheads="1"/>
          </p:cNvSpPr>
          <p:nvPr/>
        </p:nvSpPr>
        <p:spPr bwMode="auto">
          <a:xfrm>
            <a:off x="1274330" y="4071004"/>
            <a:ext cx="7451387" cy="843261"/>
          </a:xfrm>
          <a:prstGeom prst="rect">
            <a:avLst/>
          </a:prstGeom>
          <a:noFill/>
          <a:ln w="57150">
            <a:noFill/>
            <a:miter lim="800000"/>
            <a:headEnd/>
            <a:tailEnd/>
          </a:ln>
        </p:spPr>
        <p:txBody>
          <a:bodyPr wrap="square" lIns="91393" tIns="45697" rIns="91393" bIns="45697" anchor="ctr">
            <a:spAutoFit/>
          </a:bodyPr>
          <a:lstStyle/>
          <a:p>
            <a:pPr algn="l">
              <a:spcBef>
                <a:spcPct val="20000"/>
              </a:spcBef>
            </a:pPr>
            <a:r>
              <a:rPr lang="en-US" sz="1400" baseline="30000" dirty="0">
                <a:solidFill>
                  <a:srgbClr val="010000"/>
                </a:solidFill>
                <a:latin typeface="Trebuchet MS" pitchFamily="34" charset="0"/>
              </a:rPr>
              <a:t>(1)  </a:t>
            </a:r>
            <a:r>
              <a:rPr lang="en-US" sz="1400" dirty="0">
                <a:solidFill>
                  <a:srgbClr val="010000"/>
                </a:solidFill>
                <a:latin typeface="Trebuchet MS" pitchFamily="34" charset="0"/>
              </a:rPr>
              <a:t>University Institute SIANI, University of Las Palmas de Gran </a:t>
            </a:r>
            <a:r>
              <a:rPr lang="en-US" sz="1400" dirty="0" err="1">
                <a:solidFill>
                  <a:srgbClr val="010000"/>
                </a:solidFill>
                <a:latin typeface="Trebuchet MS" pitchFamily="34" charset="0"/>
              </a:rPr>
              <a:t>Canaria</a:t>
            </a:r>
            <a:r>
              <a:rPr lang="en-US" sz="1400" dirty="0">
                <a:solidFill>
                  <a:srgbClr val="010000"/>
                </a:solidFill>
                <a:latin typeface="Trebuchet MS" pitchFamily="34" charset="0"/>
              </a:rPr>
              <a:t>, Spain</a:t>
            </a:r>
          </a:p>
          <a:p>
            <a:pPr algn="l">
              <a:spcBef>
                <a:spcPct val="20000"/>
              </a:spcBef>
            </a:pPr>
            <a:r>
              <a:rPr lang="es-ES" sz="1400" baseline="30000" dirty="0">
                <a:solidFill>
                  <a:srgbClr val="010000"/>
                </a:solidFill>
                <a:latin typeface="Trebuchet MS" pitchFamily="34" charset="0"/>
              </a:rPr>
              <a:t>(2)  </a:t>
            </a:r>
            <a:r>
              <a:rPr lang="en-US" sz="1400" dirty="0" smtClean="0">
                <a:solidFill>
                  <a:srgbClr val="010000"/>
                </a:solidFill>
                <a:latin typeface="Trebuchet MS" pitchFamily="34" charset="0"/>
              </a:rPr>
              <a:t>Department of Economics and History of Economics, University of Salamanca, </a:t>
            </a:r>
            <a:r>
              <a:rPr lang="en-US" sz="1400" dirty="0">
                <a:solidFill>
                  <a:srgbClr val="010000"/>
                </a:solidFill>
                <a:latin typeface="Trebuchet MS" pitchFamily="34" charset="0"/>
              </a:rPr>
              <a:t>Spain</a:t>
            </a:r>
            <a:endParaRPr lang="en-US" sz="1400" dirty="0">
              <a:solidFill>
                <a:srgbClr val="010000"/>
              </a:solidFill>
              <a:latin typeface="Arial" charset="0"/>
            </a:endParaRPr>
          </a:p>
          <a:p>
            <a:pPr algn="l">
              <a:spcBef>
                <a:spcPct val="20000"/>
              </a:spcBef>
            </a:pPr>
            <a:endParaRPr lang="es-ES" sz="1400" dirty="0">
              <a:solidFill>
                <a:srgbClr val="010000"/>
              </a:solidFill>
              <a:latin typeface="Trebuchet MS" pitchFamily="34" charset="0"/>
            </a:endParaRPr>
          </a:p>
        </p:txBody>
      </p:sp>
      <p:sp>
        <p:nvSpPr>
          <p:cNvPr id="8" name="Rectangle 4"/>
          <p:cNvSpPr>
            <a:spLocks noChangeArrowheads="1"/>
          </p:cNvSpPr>
          <p:nvPr/>
        </p:nvSpPr>
        <p:spPr bwMode="auto">
          <a:xfrm>
            <a:off x="0" y="4761742"/>
            <a:ext cx="9906000" cy="754006"/>
          </a:xfrm>
          <a:prstGeom prst="rect">
            <a:avLst/>
          </a:prstGeom>
          <a:noFill/>
          <a:ln w="57150">
            <a:noFill/>
            <a:miter lim="800000"/>
            <a:headEnd/>
            <a:tailEnd/>
          </a:ln>
        </p:spPr>
        <p:txBody>
          <a:bodyPr lIns="91393" tIns="45697" rIns="91393" bIns="45697" anchor="ctr">
            <a:spAutoFit/>
          </a:bodyPr>
          <a:lstStyle/>
          <a:p>
            <a:pPr>
              <a:spcBef>
                <a:spcPct val="20000"/>
              </a:spcBef>
            </a:pPr>
            <a:r>
              <a:rPr lang="en-US" sz="1900" b="1" dirty="0" smtClean="0">
                <a:solidFill>
                  <a:srgbClr val="010000"/>
                </a:solidFill>
                <a:latin typeface="Arial" charset="0"/>
              </a:rPr>
              <a:t>CEID Annual Seminar 2014, LUT, Lappeenranta University of Technology, </a:t>
            </a:r>
          </a:p>
          <a:p>
            <a:pPr>
              <a:spcBef>
                <a:spcPct val="20000"/>
              </a:spcBef>
            </a:pPr>
            <a:r>
              <a:rPr lang="en-US" sz="1900" b="1" dirty="0" smtClean="0">
                <a:solidFill>
                  <a:srgbClr val="010000"/>
                </a:solidFill>
                <a:latin typeface="Arial" charset="0"/>
              </a:rPr>
              <a:t>27</a:t>
            </a:r>
            <a:r>
              <a:rPr lang="en-US" sz="1900" b="1" baseline="30000" dirty="0" smtClean="0">
                <a:solidFill>
                  <a:srgbClr val="010000"/>
                </a:solidFill>
                <a:latin typeface="Arial" charset="0"/>
              </a:rPr>
              <a:t>th</a:t>
            </a:r>
            <a:r>
              <a:rPr lang="en-US" sz="1900" b="1" dirty="0" smtClean="0">
                <a:solidFill>
                  <a:srgbClr val="010000"/>
                </a:solidFill>
                <a:latin typeface="Arial" charset="0"/>
              </a:rPr>
              <a:t> May, 2014, Lappeenranta, Finland</a:t>
            </a:r>
            <a:r>
              <a:rPr lang="en-US" sz="2000" b="1" dirty="0" smtClean="0">
                <a:solidFill>
                  <a:srgbClr val="010000"/>
                </a:solidFill>
                <a:latin typeface="Arial" charset="0"/>
              </a:rPr>
              <a:t> </a:t>
            </a:r>
            <a:endParaRPr lang="en-US" sz="2000" b="1" dirty="0">
              <a:solidFill>
                <a:srgbClr val="010000"/>
              </a:solidFill>
              <a:latin typeface="Arial"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32517" name="Picture 5"/>
          <p:cNvPicPr>
            <a:picLocks noChangeAspect="1" noChangeArrowheads="1"/>
          </p:cNvPicPr>
          <p:nvPr/>
        </p:nvPicPr>
        <p:blipFill>
          <a:blip r:embed="rId3" cstate="print"/>
          <a:srcRect l="3671" t="17000" r="5273" b="4577"/>
          <a:stretch>
            <a:fillRect/>
          </a:stretch>
        </p:blipFill>
        <p:spPr bwMode="auto">
          <a:xfrm>
            <a:off x="0" y="604928"/>
            <a:ext cx="9906000" cy="5332233"/>
          </a:xfrm>
          <a:prstGeom prst="rect">
            <a:avLst/>
          </a:prstGeom>
          <a:noFill/>
          <a:ln w="9525">
            <a:noFill/>
            <a:miter lim="800000"/>
            <a:headEnd/>
            <a:tailEnd/>
          </a:ln>
        </p:spPr>
      </p:pic>
      <p:sp>
        <p:nvSpPr>
          <p:cNvPr id="6" name="Rectangle 8"/>
          <p:cNvSpPr>
            <a:spLocks noChangeArrowheads="1"/>
          </p:cNvSpPr>
          <p:nvPr/>
        </p:nvSpPr>
        <p:spPr bwMode="auto">
          <a:xfrm>
            <a:off x="0" y="6187214"/>
            <a:ext cx="9906000" cy="663852"/>
          </a:xfrm>
          <a:prstGeom prst="rect">
            <a:avLst/>
          </a:prstGeom>
          <a:noFill/>
          <a:ln w="57150" algn="ctr">
            <a:noFill/>
            <a:miter lim="800000"/>
            <a:headEnd/>
            <a:tailEnd/>
          </a:ln>
        </p:spPr>
        <p:txBody>
          <a:bodyPr lIns="89953" tIns="46776" rIns="89953" bIns="46776" anchor="ctr">
            <a:spAutoFit/>
          </a:bodyPr>
          <a:lstStyle/>
          <a:p>
            <a:r>
              <a:rPr lang="en-US" sz="1800" dirty="0">
                <a:solidFill>
                  <a:srgbClr val="000000"/>
                </a:solidFill>
                <a:latin typeface="Arial" charset="0"/>
                <a:hlinkClick r:id="rId4"/>
              </a:rPr>
              <a:t>http://www.dca.iusiani.ulpgc.es/proyecto2012-2014</a:t>
            </a:r>
            <a:endParaRPr lang="en-US" sz="1800" dirty="0">
              <a:solidFill>
                <a:srgbClr val="000000"/>
              </a:solidFill>
              <a:latin typeface="Arial" charset="0"/>
            </a:endParaRPr>
          </a:p>
          <a:p>
            <a:endParaRPr lang="en-US" sz="18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8"/>
          <p:cNvSpPr>
            <a:spLocks noChangeArrowheads="1"/>
          </p:cNvSpPr>
          <p:nvPr/>
        </p:nvSpPr>
        <p:spPr bwMode="auto">
          <a:xfrm>
            <a:off x="4305300" y="6422213"/>
            <a:ext cx="5386388" cy="3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lIns="90000" tIns="46800" rIns="90000" bIns="46800" anchor="ctr">
            <a:spAutoFit/>
          </a:bodyPr>
          <a:lstStyle/>
          <a:p>
            <a:pPr algn="l"/>
            <a:r>
              <a:rPr lang="es-ES" sz="1800" dirty="0">
                <a:solidFill>
                  <a:srgbClr val="000000"/>
                </a:solidFill>
                <a:latin typeface="Arial" charset="0"/>
                <a:hlinkClick r:id="rId3"/>
              </a:rPr>
              <a:t>http://</a:t>
            </a:r>
            <a:r>
              <a:rPr lang="es-ES" sz="1800" dirty="0" smtClean="0">
                <a:solidFill>
                  <a:srgbClr val="000000"/>
                </a:solidFill>
                <a:latin typeface="Arial" charset="0"/>
                <a:hlinkClick r:id="rId3"/>
              </a:rPr>
              <a:t>www.dca.iusiani.ulpgc.es/proyecto2012-2014</a:t>
            </a:r>
            <a:endParaRPr lang="es-ES" sz="1800" dirty="0" smtClean="0">
              <a:solidFill>
                <a:srgbClr val="000000"/>
              </a:solidFill>
              <a:latin typeface="Arial" charset="0"/>
            </a:endParaRPr>
          </a:p>
        </p:txBody>
      </p:sp>
      <p:sp>
        <p:nvSpPr>
          <p:cNvPr id="15362" name="Rectangle 12"/>
          <p:cNvSpPr>
            <a:spLocks noChangeArrowheads="1"/>
          </p:cNvSpPr>
          <p:nvPr/>
        </p:nvSpPr>
        <p:spPr bwMode="auto">
          <a:xfrm>
            <a:off x="4305300" y="3765550"/>
            <a:ext cx="4941888"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lIns="90000" tIns="46800" rIns="90000" bIns="46800" anchor="ctr">
            <a:spAutoFit/>
          </a:bodyPr>
          <a:lstStyle/>
          <a:p>
            <a:pPr algn="l"/>
            <a:r>
              <a:rPr lang="es-ES" sz="1600" b="1" i="1">
                <a:solidFill>
                  <a:srgbClr val="000000"/>
                </a:solidFill>
                <a:latin typeface="Trebuchet MS" charset="0"/>
                <a:cs typeface="Trebuchet MS" charset="0"/>
              </a:rPr>
              <a:t>MEC/MINECO and FEDER projects </a:t>
            </a:r>
          </a:p>
          <a:p>
            <a:pPr algn="l"/>
            <a:r>
              <a:rPr lang="en-US" sz="1600" i="1">
                <a:solidFill>
                  <a:srgbClr val="000000"/>
                </a:solidFill>
                <a:latin typeface="Trebuchet MS" charset="0"/>
                <a:cs typeface="Trebuchet MS" charset="0"/>
              </a:rPr>
              <a:t>REN2001-0925-C03</a:t>
            </a:r>
          </a:p>
          <a:p>
            <a:pPr algn="l"/>
            <a:r>
              <a:rPr lang="en-US" sz="1600" i="1">
                <a:solidFill>
                  <a:srgbClr val="000000"/>
                </a:solidFill>
                <a:latin typeface="Trebuchet MS" charset="0"/>
                <a:cs typeface="Trebuchet MS" charset="0"/>
              </a:rPr>
              <a:t>CGL2004-06171-C03</a:t>
            </a:r>
          </a:p>
          <a:p>
            <a:pPr algn="l"/>
            <a:r>
              <a:rPr lang="en-US" sz="1600" i="1">
                <a:solidFill>
                  <a:srgbClr val="000000"/>
                </a:solidFill>
                <a:latin typeface="Trebuchet MS" charset="0"/>
                <a:cs typeface="Trebuchet MS" charset="0"/>
              </a:rPr>
              <a:t>CGL2007-65680-C03</a:t>
            </a:r>
          </a:p>
          <a:p>
            <a:pPr algn="l"/>
            <a:r>
              <a:rPr lang="en-US" sz="1600" i="1">
                <a:solidFill>
                  <a:srgbClr val="000000"/>
                </a:solidFill>
                <a:latin typeface="Trebuchet MS" charset="0"/>
                <a:cs typeface="Trebuchet MS" charset="0"/>
              </a:rPr>
              <a:t>CGL2008-06003-C03 </a:t>
            </a:r>
          </a:p>
          <a:p>
            <a:pPr algn="l"/>
            <a:r>
              <a:rPr lang="en-US" sz="1600" i="1">
                <a:solidFill>
                  <a:srgbClr val="0000FF"/>
                </a:solidFill>
                <a:latin typeface="Trebuchet MS" charset="0"/>
                <a:cs typeface="Trebuchet MS" charset="0"/>
              </a:rPr>
              <a:t>CGL2011-29396-C03-01</a:t>
            </a:r>
          </a:p>
        </p:txBody>
      </p:sp>
      <p:sp>
        <p:nvSpPr>
          <p:cNvPr id="15363" name="Subtítulo 2"/>
          <p:cNvSpPr>
            <a:spLocks noGrp="1"/>
          </p:cNvSpPr>
          <p:nvPr>
            <p:ph type="subTitle" idx="1"/>
          </p:nvPr>
        </p:nvSpPr>
        <p:spPr bwMode="auto">
          <a:xfrm>
            <a:off x="4268788" y="2844800"/>
            <a:ext cx="5553075" cy="8366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GB">
                <a:latin typeface="Trebuchet MS" charset="0"/>
              </a:rPr>
              <a:t>Discretization and Applications</a:t>
            </a:r>
          </a:p>
          <a:p>
            <a:r>
              <a:rPr lang="en-GB">
                <a:latin typeface="Trebuchet MS" charset="0"/>
              </a:rPr>
              <a:t>Advanced Numerical Algebra</a:t>
            </a:r>
          </a:p>
        </p:txBody>
      </p:sp>
      <p:sp>
        <p:nvSpPr>
          <p:cNvPr id="15364" name="Título 1"/>
          <p:cNvSpPr>
            <a:spLocks noGrp="1"/>
          </p:cNvSpPr>
          <p:nvPr>
            <p:ph type="ctrTitle"/>
          </p:nvPr>
        </p:nvSpPr>
        <p:spPr bwMode="auto">
          <a:xfrm>
            <a:off x="4268788" y="1201738"/>
            <a:ext cx="5578475" cy="15589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bodyPr>
          <a:lstStyle/>
          <a:p>
            <a:r>
              <a:rPr lang="en-GB" dirty="0" smtClean="0">
                <a:latin typeface="Trebuchet MS" charset="0"/>
              </a:rPr>
              <a:t>Wind fields, air pollution </a:t>
            </a:r>
            <a:r>
              <a:rPr lang="en-GB" dirty="0">
                <a:latin typeface="Trebuchet MS" charset="0"/>
              </a:rPr>
              <a:t>and </a:t>
            </a:r>
            <a:r>
              <a:rPr lang="en-GB" dirty="0" smtClean="0">
                <a:latin typeface="Trebuchet MS" charset="0"/>
              </a:rPr>
              <a:t/>
            </a:r>
            <a:br>
              <a:rPr lang="en-GB" dirty="0" smtClean="0">
                <a:latin typeface="Trebuchet MS" charset="0"/>
              </a:rPr>
            </a:br>
            <a:r>
              <a:rPr lang="en-GB" dirty="0" smtClean="0">
                <a:latin typeface="Trebuchet MS" charset="0"/>
              </a:rPr>
              <a:t>solar radiation forecasting over complex terrains</a:t>
            </a:r>
            <a:endParaRPr lang="en-GB" dirty="0">
              <a:latin typeface="Trebuchet MS"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3"/>
          <p:cNvSpPr>
            <a:spLocks noGrp="1" noChangeArrowheads="1"/>
          </p:cNvSpPr>
          <p:nvPr>
            <p:ph type="title"/>
          </p:nvPr>
        </p:nvSpPr>
        <p:spPr>
          <a:xfrm>
            <a:off x="468315" y="115888"/>
            <a:ext cx="6769100" cy="576262"/>
          </a:xfrm>
          <a:noFill/>
        </p:spPr>
        <p:txBody>
          <a:bodyPr/>
          <a:lstStyle/>
          <a:p>
            <a:pPr eaLnBrk="1" hangingPunct="1"/>
            <a:r>
              <a:rPr lang="es-ES" smtClean="0"/>
              <a:t>Contents</a:t>
            </a:r>
            <a:endParaRPr lang="en-US" smtClean="0"/>
          </a:p>
        </p:txBody>
      </p:sp>
      <p:sp>
        <p:nvSpPr>
          <p:cNvPr id="78851" name="Rectangle 34"/>
          <p:cNvSpPr>
            <a:spLocks noChangeArrowheads="1"/>
          </p:cNvSpPr>
          <p:nvPr/>
        </p:nvSpPr>
        <p:spPr bwMode="auto">
          <a:xfrm>
            <a:off x="468318" y="620714"/>
            <a:ext cx="8015287" cy="290289"/>
          </a:xfrm>
          <a:prstGeom prst="rect">
            <a:avLst/>
          </a:prstGeom>
          <a:noFill/>
          <a:ln w="9525">
            <a:noFill/>
            <a:miter lim="800000"/>
            <a:headEnd/>
            <a:tailEnd/>
          </a:ln>
        </p:spPr>
        <p:txBody>
          <a:bodyPr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Wind forecasting over complex terrain</a:t>
            </a:r>
          </a:p>
        </p:txBody>
      </p:sp>
      <p:sp>
        <p:nvSpPr>
          <p:cNvPr id="1733670" name="Text Box 38"/>
          <p:cNvSpPr txBox="1">
            <a:spLocks noChangeArrowheads="1"/>
          </p:cNvSpPr>
          <p:nvPr/>
        </p:nvSpPr>
        <p:spPr bwMode="auto">
          <a:xfrm>
            <a:off x="338139" y="1909959"/>
            <a:ext cx="9567862" cy="923283"/>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b="1" dirty="0" smtClean="0">
                <a:solidFill>
                  <a:srgbClr val="000000"/>
                </a:solidFill>
              </a:rPr>
              <a:t>  Motivation, Objective and Methodology</a:t>
            </a:r>
          </a:p>
          <a:p>
            <a:pPr algn="l"/>
            <a:endParaRPr lang="en-US" sz="2800" b="1" dirty="0" smtClean="0">
              <a:solidFill>
                <a:srgbClr val="000000"/>
              </a:solidFill>
            </a:endParaRPr>
          </a:p>
        </p:txBody>
      </p:sp>
      <p:sp>
        <p:nvSpPr>
          <p:cNvPr id="1733672" name="Text Box 40"/>
          <p:cNvSpPr txBox="1">
            <a:spLocks noChangeArrowheads="1"/>
          </p:cNvSpPr>
          <p:nvPr/>
        </p:nvSpPr>
        <p:spPr bwMode="auto">
          <a:xfrm>
            <a:off x="358777" y="2851669"/>
            <a:ext cx="9398000" cy="492396"/>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sym typeface="ZapfDingbats" pitchFamily="82" charset="2"/>
              </a:rPr>
              <a:t>The Adaptive Tetrahedral Mesh (</a:t>
            </a:r>
            <a:r>
              <a:rPr lang="en-US" sz="2500" b="1" dirty="0" smtClean="0">
                <a:solidFill>
                  <a:srgbClr val="000000"/>
                </a:solidFill>
              </a:rPr>
              <a:t>Meccano Method)</a:t>
            </a:r>
            <a:endParaRPr kumimoji="0" lang="en-US" sz="2800" b="1" dirty="0" smtClean="0">
              <a:solidFill>
                <a:srgbClr val="FFFFFF"/>
              </a:solidFill>
              <a:latin typeface="Trebuchet MS" pitchFamily="34" charset="0"/>
            </a:endParaRPr>
          </a:p>
        </p:txBody>
      </p:sp>
      <p:sp>
        <p:nvSpPr>
          <p:cNvPr id="1733675" name="Text Box 43"/>
          <p:cNvSpPr txBox="1">
            <a:spLocks noChangeArrowheads="1"/>
          </p:cNvSpPr>
          <p:nvPr/>
        </p:nvSpPr>
        <p:spPr bwMode="auto">
          <a:xfrm>
            <a:off x="371475" y="3730053"/>
            <a:ext cx="7124700" cy="492396"/>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The Mass Consistent Wind Field Model</a:t>
            </a:r>
          </a:p>
        </p:txBody>
      </p:sp>
      <p:sp>
        <p:nvSpPr>
          <p:cNvPr id="9" name="Text Box 43"/>
          <p:cNvSpPr txBox="1">
            <a:spLocks noChangeArrowheads="1"/>
          </p:cNvSpPr>
          <p:nvPr/>
        </p:nvSpPr>
        <p:spPr bwMode="auto">
          <a:xfrm>
            <a:off x="371475" y="4580953"/>
            <a:ext cx="7124700" cy="492396"/>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Results</a:t>
            </a:r>
          </a:p>
        </p:txBody>
      </p:sp>
      <p:sp>
        <p:nvSpPr>
          <p:cNvPr id="10" name="Text Box 43"/>
          <p:cNvSpPr txBox="1">
            <a:spLocks noChangeArrowheads="1"/>
          </p:cNvSpPr>
          <p:nvPr/>
        </p:nvSpPr>
        <p:spPr bwMode="auto">
          <a:xfrm>
            <a:off x="371475" y="5393754"/>
            <a:ext cx="7124700" cy="492396"/>
          </a:xfrm>
          <a:prstGeom prst="rect">
            <a:avLst/>
          </a:prstGeom>
          <a:noFill/>
          <a:ln w="57150">
            <a:noFill/>
            <a:miter lim="800000"/>
            <a:headEnd/>
            <a:tailEnd/>
          </a:ln>
        </p:spPr>
        <p:txBody>
          <a:bodyPr lIns="91393" tIns="45697" rIns="91393" bIns="45697" anchor="ctr">
            <a:spAutoFit/>
          </a:bodyPr>
          <a:lstStyle/>
          <a:p>
            <a:pPr algn="l">
              <a:buFont typeface="Wingdings" pitchFamily="2" charset="2"/>
              <a:buChar char="q"/>
            </a:pPr>
            <a:r>
              <a:rPr lang="en-US" sz="2500" dirty="0" smtClean="0">
                <a:solidFill>
                  <a:srgbClr val="000000"/>
                </a:solidFill>
                <a:latin typeface="Arial" charset="0"/>
                <a:sym typeface="ZapfDingbats" pitchFamily="82" charset="2"/>
              </a:rPr>
              <a:t> </a:t>
            </a:r>
            <a:r>
              <a:rPr lang="en-US" sz="2500" b="1" dirty="0" smtClean="0">
                <a:solidFill>
                  <a:srgbClr val="000000"/>
                </a:solidFill>
              </a:rPr>
              <a:t> Comments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33670"/>
                                        </p:tgtEl>
                                        <p:attrNameLst>
                                          <p:attrName>style.visibility</p:attrName>
                                        </p:attrNameLst>
                                      </p:cBhvr>
                                      <p:to>
                                        <p:strVal val="visible"/>
                                      </p:to>
                                    </p:set>
                                    <p:animEffect transition="in" filter="slide(fromBottom)">
                                      <p:cBhvr>
                                        <p:cTn id="7" dur="500"/>
                                        <p:tgtEl>
                                          <p:spTgt spid="173367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33672"/>
                                        </p:tgtEl>
                                        <p:attrNameLst>
                                          <p:attrName>style.visibility</p:attrName>
                                        </p:attrNameLst>
                                      </p:cBhvr>
                                      <p:to>
                                        <p:strVal val="visible"/>
                                      </p:to>
                                    </p:set>
                                    <p:animEffect transition="in" filter="slide(fromBottom)">
                                      <p:cBhvr>
                                        <p:cTn id="12" dur="500"/>
                                        <p:tgtEl>
                                          <p:spTgt spid="173367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733675"/>
                                        </p:tgtEl>
                                        <p:attrNameLst>
                                          <p:attrName>style.visibility</p:attrName>
                                        </p:attrNameLst>
                                      </p:cBhvr>
                                      <p:to>
                                        <p:strVal val="visible"/>
                                      </p:to>
                                    </p:set>
                                    <p:animEffect transition="in" filter="slide(fromBottom)">
                                      <p:cBhvr>
                                        <p:cTn id="17" dur="500"/>
                                        <p:tgtEl>
                                          <p:spTgt spid="173367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Bottom)">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70" grpId="0"/>
      <p:bldP spid="1733672" grpId="0"/>
      <p:bldP spid="1733675"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757370" y="198444"/>
          <a:ext cx="6480175" cy="6416675"/>
        </p:xfrm>
        <a:graphic>
          <a:graphicData uri="http://schemas.openxmlformats.org/presentationml/2006/ole">
            <p:oleObj spid="_x0000_s610306" name="Fotografía de Photo Editor" r:id="rId4" imgW="6392167" imgH="6314286" progId="">
              <p:embed/>
            </p:oleObj>
          </a:graphicData>
        </a:graphic>
      </p:graphicFrame>
      <p:sp>
        <p:nvSpPr>
          <p:cNvPr id="1876995" name="Text Box 3"/>
          <p:cNvSpPr txBox="1">
            <a:spLocks noChangeArrowheads="1"/>
          </p:cNvSpPr>
          <p:nvPr/>
        </p:nvSpPr>
        <p:spPr bwMode="auto">
          <a:xfrm>
            <a:off x="7199315" y="912813"/>
            <a:ext cx="2611437" cy="307730"/>
          </a:xfrm>
          <a:prstGeom prst="rect">
            <a:avLst/>
          </a:prstGeom>
          <a:noFill/>
          <a:ln w="57150">
            <a:noFill/>
            <a:miter lim="800000"/>
            <a:headEnd/>
            <a:tailEnd/>
          </a:ln>
        </p:spPr>
        <p:txBody>
          <a:bodyPr lIns="91393" tIns="45697" rIns="91393" bIns="45697">
            <a:spAutoFit/>
          </a:bodyPr>
          <a:lstStyle/>
          <a:p>
            <a:pPr algn="l">
              <a:spcBef>
                <a:spcPct val="50000"/>
              </a:spcBef>
            </a:pPr>
            <a:r>
              <a:rPr lang="en-GB" sz="1400" b="1" dirty="0" smtClean="0">
                <a:solidFill>
                  <a:srgbClr val="FFFFFF"/>
                </a:solidFill>
                <a:latin typeface="Arial" charset="0"/>
              </a:rPr>
              <a:t>Las Palmas de Gran </a:t>
            </a:r>
            <a:r>
              <a:rPr lang="en-GB" sz="1400" b="1" dirty="0" err="1" smtClean="0">
                <a:solidFill>
                  <a:srgbClr val="FFFFFF"/>
                </a:solidFill>
                <a:latin typeface="Arial" charset="0"/>
              </a:rPr>
              <a:t>Canaria</a:t>
            </a:r>
            <a:endParaRPr lang="en-GB" sz="1400" b="1" dirty="0" smtClean="0">
              <a:solidFill>
                <a:srgbClr val="FFFFFF"/>
              </a:solidFill>
              <a:latin typeface="Arial" charset="0"/>
            </a:endParaRPr>
          </a:p>
        </p:txBody>
      </p:sp>
      <p:sp>
        <p:nvSpPr>
          <p:cNvPr id="1876996" name="Line 4"/>
          <p:cNvSpPr>
            <a:spLocks noChangeShapeType="1"/>
          </p:cNvSpPr>
          <p:nvPr/>
        </p:nvSpPr>
        <p:spPr bwMode="auto">
          <a:xfrm flipH="1">
            <a:off x="6721475" y="1060450"/>
            <a:ext cx="458788" cy="0"/>
          </a:xfrm>
          <a:prstGeom prst="line">
            <a:avLst/>
          </a:prstGeom>
          <a:noFill/>
          <a:ln w="38100">
            <a:solidFill>
              <a:schemeClr val="bg1"/>
            </a:solidFill>
            <a:round/>
            <a:headEnd/>
            <a:tailEnd type="triangle" w="med" len="med"/>
          </a:ln>
        </p:spPr>
        <p:txBody>
          <a:bodyPr lIns="89953" tIns="46776" rIns="89953" bIns="46776">
            <a:spAutoFit/>
          </a:bodyPr>
          <a:lstStyle/>
          <a:p>
            <a:endParaRPr lang="es-ES" sz="4200" dirty="0" smtClean="0"/>
          </a:p>
        </p:txBody>
      </p:sp>
      <p:pic>
        <p:nvPicPr>
          <p:cNvPr id="1876997" name="Picture 5"/>
          <p:cNvPicPr>
            <a:picLocks noChangeAspect="1" noChangeArrowheads="1"/>
          </p:cNvPicPr>
          <p:nvPr/>
        </p:nvPicPr>
        <p:blipFill>
          <a:blip r:embed="rId5" cstate="print"/>
          <a:srcRect r="82483" b="64890"/>
          <a:stretch>
            <a:fillRect/>
          </a:stretch>
        </p:blipFill>
        <p:spPr bwMode="auto">
          <a:xfrm>
            <a:off x="188295" y="482600"/>
            <a:ext cx="1355618" cy="1671258"/>
          </a:xfrm>
          <a:prstGeom prst="rect">
            <a:avLst/>
          </a:prstGeom>
          <a:noFill/>
          <a:ln w="57150" algn="ctr">
            <a:noFill/>
            <a:miter lim="800000"/>
            <a:headEnd/>
            <a:tailEnd/>
          </a:ln>
        </p:spPr>
      </p:pic>
      <p:pic>
        <p:nvPicPr>
          <p:cNvPr id="1876999" name="Picture 7"/>
          <p:cNvPicPr>
            <a:picLocks noChangeAspect="1" noChangeArrowheads="1"/>
          </p:cNvPicPr>
          <p:nvPr/>
        </p:nvPicPr>
        <p:blipFill>
          <a:blip r:embed="rId6" cstate="print"/>
          <a:srcRect l="5936" t="5513" r="5776" b="4753"/>
          <a:stretch>
            <a:fillRect/>
          </a:stretch>
        </p:blipFill>
        <p:spPr bwMode="auto">
          <a:xfrm>
            <a:off x="165104" y="2617808"/>
            <a:ext cx="1435096" cy="1644095"/>
          </a:xfrm>
          <a:prstGeom prst="rect">
            <a:avLst/>
          </a:prstGeom>
          <a:noFill/>
          <a:ln w="57150" algn="ctr">
            <a:noFill/>
            <a:miter lim="800000"/>
            <a:headEnd/>
            <a:tailEnd/>
          </a:ln>
        </p:spPr>
      </p:pic>
      <p:graphicFrame>
        <p:nvGraphicFramePr>
          <p:cNvPr id="1027" name="Object 12"/>
          <p:cNvGraphicFramePr>
            <a:graphicFrameLocks noChangeAspect="1"/>
          </p:cNvGraphicFramePr>
          <p:nvPr/>
        </p:nvGraphicFramePr>
        <p:xfrm>
          <a:off x="176339" y="4815557"/>
          <a:ext cx="1403848" cy="1499194"/>
        </p:xfrm>
        <a:graphic>
          <a:graphicData uri="http://schemas.openxmlformats.org/presentationml/2006/ole">
            <p:oleObj spid="_x0000_s610307" name="Fotografía de Photo Editor" r:id="rId7" imgW="1580952" imgH="1619476"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76995"/>
                                        </p:tgtEl>
                                        <p:attrNameLst>
                                          <p:attrName>style.visibility</p:attrName>
                                        </p:attrNameLst>
                                      </p:cBhvr>
                                      <p:to>
                                        <p:strVal val="visible"/>
                                      </p:to>
                                    </p:set>
                                    <p:animEffect transition="in" filter="dissolve">
                                      <p:cBhvr>
                                        <p:cTn id="7" dur="500"/>
                                        <p:tgtEl>
                                          <p:spTgt spid="187699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76996"/>
                                        </p:tgtEl>
                                        <p:attrNameLst>
                                          <p:attrName>style.visibility</p:attrName>
                                        </p:attrNameLst>
                                      </p:cBhvr>
                                      <p:to>
                                        <p:strVal val="visible"/>
                                      </p:to>
                                    </p:set>
                                    <p:animEffect transition="in" filter="dissolve">
                                      <p:cBhvr>
                                        <p:cTn id="10" dur="500"/>
                                        <p:tgtEl>
                                          <p:spTgt spid="187699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69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69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6995" grpId="0"/>
      <p:bldP spid="187699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714507" y="212731"/>
          <a:ext cx="6480175" cy="6416675"/>
        </p:xfrm>
        <a:graphic>
          <a:graphicData uri="http://schemas.openxmlformats.org/presentationml/2006/ole">
            <p:oleObj spid="_x0000_s611330" name="Fotografía de Photo Editor" r:id="rId4" imgW="6392167" imgH="6314286" progId="">
              <p:embed/>
            </p:oleObj>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798643" y="227014"/>
          <a:ext cx="6397625" cy="6388100"/>
        </p:xfrm>
        <a:graphic>
          <a:graphicData uri="http://schemas.openxmlformats.org/presentationml/2006/ole">
            <p:oleObj spid="_x0000_s612354" name="Fotografía de Photo Editor" r:id="rId4" imgW="3772427" imgH="3828571" progId="">
              <p:embed/>
            </p:oleObj>
          </a:graphicData>
        </a:graphic>
      </p:graphicFrame>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cstate="print"/>
          <a:srcRect/>
          <a:stretch>
            <a:fillRect/>
          </a:stretch>
        </p:blipFill>
        <p:spPr bwMode="auto">
          <a:xfrm>
            <a:off x="1671647" y="11"/>
            <a:ext cx="6708775" cy="6799263"/>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cstate="print"/>
          <a:srcRect/>
          <a:stretch>
            <a:fillRect/>
          </a:stretch>
        </p:blipFill>
        <p:spPr bwMode="auto">
          <a:xfrm>
            <a:off x="71438" y="155577"/>
            <a:ext cx="9745662" cy="6618288"/>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908" name="Rectangle 28"/>
          <p:cNvSpPr>
            <a:spLocks noGrp="1" noChangeArrowheads="1"/>
          </p:cNvSpPr>
          <p:nvPr>
            <p:ph type="title"/>
          </p:nvPr>
        </p:nvSpPr>
        <p:spPr>
          <a:xfrm>
            <a:off x="468315" y="115888"/>
            <a:ext cx="6769100" cy="576262"/>
          </a:xfrm>
          <a:noFill/>
          <a:ln/>
        </p:spPr>
        <p:txBody>
          <a:bodyPr/>
          <a:lstStyle/>
          <a:p>
            <a:r>
              <a:rPr lang="en-US" dirty="0" smtClean="0"/>
              <a:t>Wind Field Simulation over Complex Terrain</a:t>
            </a:r>
            <a:endParaRPr lang="en-US" dirty="0"/>
          </a:p>
        </p:txBody>
      </p:sp>
      <p:sp>
        <p:nvSpPr>
          <p:cNvPr id="1786909" name="Rectangle 29"/>
          <p:cNvSpPr>
            <a:spLocks noChangeArrowheads="1"/>
          </p:cNvSpPr>
          <p:nvPr/>
        </p:nvSpPr>
        <p:spPr bwMode="auto">
          <a:xfrm>
            <a:off x="468317" y="620714"/>
            <a:ext cx="123614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Motivation</a:t>
            </a:r>
          </a:p>
        </p:txBody>
      </p:sp>
      <p:pic>
        <p:nvPicPr>
          <p:cNvPr id="950273" name="Picture 1" descr="C:\Documents and Settings\Rafa\Escritorio\Unidad Didactica Fecyt\Figuras_unidad_didactica\Figura_04a.png"/>
          <p:cNvPicPr>
            <a:picLocks noChangeAspect="1" noChangeArrowheads="1"/>
          </p:cNvPicPr>
          <p:nvPr/>
        </p:nvPicPr>
        <p:blipFill>
          <a:blip r:embed="rId3" cstate="print"/>
          <a:srcRect t="29405" b="39542"/>
          <a:stretch>
            <a:fillRect/>
          </a:stretch>
        </p:blipFill>
        <p:spPr bwMode="auto">
          <a:xfrm>
            <a:off x="900616" y="2273300"/>
            <a:ext cx="8040189" cy="17653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n-US" dirty="0" smtClean="0"/>
              <a:t>Wind Field Simulation over Complex Terrain</a:t>
            </a:r>
            <a:endParaRPr lang="en-US" dirty="0"/>
          </a:p>
        </p:txBody>
      </p:sp>
      <p:sp>
        <p:nvSpPr>
          <p:cNvPr id="20" name="Rectangle 29"/>
          <p:cNvSpPr>
            <a:spLocks noChangeArrowheads="1"/>
          </p:cNvSpPr>
          <p:nvPr/>
        </p:nvSpPr>
        <p:spPr bwMode="auto">
          <a:xfrm>
            <a:off x="468317" y="620714"/>
            <a:ext cx="123614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Motivation</a:t>
            </a:r>
          </a:p>
        </p:txBody>
      </p:sp>
      <p:pic>
        <p:nvPicPr>
          <p:cNvPr id="948225" name="Picture 1" descr="C:\Documents and Settings\Rafa\Escritorio\Unidad Didactica Fecyt\Figuras_unidad_didactica\Figura_04b.png"/>
          <p:cNvPicPr>
            <a:picLocks noChangeAspect="1" noChangeArrowheads="1"/>
          </p:cNvPicPr>
          <p:nvPr/>
        </p:nvPicPr>
        <p:blipFill>
          <a:blip r:embed="rId3" cstate="print"/>
          <a:srcRect t="15213" b="14522"/>
          <a:stretch>
            <a:fillRect/>
          </a:stretch>
        </p:blipFill>
        <p:spPr bwMode="auto">
          <a:xfrm>
            <a:off x="887495" y="1930400"/>
            <a:ext cx="8205709" cy="40767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n-US" dirty="0" smtClean="0"/>
              <a:t>Wind Field Forecasting over Complex Terrain</a:t>
            </a:r>
            <a:endParaRPr lang="en-US" dirty="0"/>
          </a:p>
        </p:txBody>
      </p:sp>
      <p:sp>
        <p:nvSpPr>
          <p:cNvPr id="20" name="Rectangle 29"/>
          <p:cNvSpPr>
            <a:spLocks noChangeArrowheads="1"/>
          </p:cNvSpPr>
          <p:nvPr/>
        </p:nvSpPr>
        <p:spPr bwMode="auto">
          <a:xfrm>
            <a:off x="468315" y="620714"/>
            <a:ext cx="2980208"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Objective and Methodology</a:t>
            </a:r>
          </a:p>
        </p:txBody>
      </p:sp>
      <p:sp>
        <p:nvSpPr>
          <p:cNvPr id="6" name="Rectangle 21"/>
          <p:cNvSpPr>
            <a:spLocks noChangeArrowheads="1"/>
          </p:cNvSpPr>
          <p:nvPr/>
        </p:nvSpPr>
        <p:spPr bwMode="auto">
          <a:xfrm>
            <a:off x="795343" y="1674696"/>
            <a:ext cx="8753606" cy="461618"/>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n-GB" sz="2400" dirty="0" smtClean="0">
                <a:solidFill>
                  <a:srgbClr val="0000FF"/>
                </a:solidFill>
                <a:latin typeface="Arial" charset="0"/>
                <a:sym typeface="Math1" pitchFamily="2" charset="2"/>
              </a:rPr>
              <a:t>  Objective: </a:t>
            </a:r>
          </a:p>
        </p:txBody>
      </p:sp>
      <p:sp>
        <p:nvSpPr>
          <p:cNvPr id="7" name="Rectangle 22"/>
          <p:cNvSpPr>
            <a:spLocks noChangeArrowheads="1"/>
          </p:cNvSpPr>
          <p:nvPr/>
        </p:nvSpPr>
        <p:spPr bwMode="auto">
          <a:xfrm>
            <a:off x="798515" y="3206135"/>
            <a:ext cx="9093200" cy="461618"/>
          </a:xfrm>
          <a:prstGeom prst="rect">
            <a:avLst/>
          </a:prstGeom>
          <a:noFill/>
          <a:ln w="57150">
            <a:noFill/>
            <a:miter lim="800000"/>
            <a:headEnd/>
            <a:tailEnd/>
          </a:ln>
          <a:effectLst/>
        </p:spPr>
        <p:txBody>
          <a:bodyPr lIns="91393" tIns="45697" rIns="91393" bIns="45697" anchor="ctr">
            <a:spAutoFit/>
          </a:bodyPr>
          <a:lstStyle/>
          <a:p>
            <a:pPr algn="l">
              <a:buFont typeface="Math1" pitchFamily="2" charset="2"/>
              <a:buChar char="q"/>
            </a:pPr>
            <a:r>
              <a:rPr lang="en-GB" sz="2400" dirty="0" smtClean="0">
                <a:solidFill>
                  <a:srgbClr val="0000FF"/>
                </a:solidFill>
                <a:latin typeface="Arial" charset="0"/>
                <a:sym typeface="Math1" pitchFamily="2" charset="2"/>
              </a:rPr>
              <a:t>  Methodology:</a:t>
            </a:r>
          </a:p>
        </p:txBody>
      </p:sp>
      <p:sp>
        <p:nvSpPr>
          <p:cNvPr id="8" name="Rectangle 23"/>
          <p:cNvSpPr>
            <a:spLocks noChangeArrowheads="1"/>
          </p:cNvSpPr>
          <p:nvPr/>
        </p:nvSpPr>
        <p:spPr bwMode="auto">
          <a:xfrm>
            <a:off x="1181103" y="3845614"/>
            <a:ext cx="8342037"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 sz="2000" dirty="0" smtClean="0">
                <a:solidFill>
                  <a:srgbClr val="0000FF"/>
                </a:solidFill>
                <a:latin typeface="Arial" charset="0"/>
              </a:rPr>
              <a:t>  </a:t>
            </a:r>
            <a:r>
              <a:rPr lang="en-US" sz="2000" dirty="0" smtClean="0">
                <a:solidFill>
                  <a:srgbClr val="0000FF"/>
                </a:solidFill>
                <a:latin typeface="Arial" charset="0"/>
              </a:rPr>
              <a:t>Wind field forecasting by using a </a:t>
            </a:r>
            <a:r>
              <a:rPr lang="en-US" sz="2000" dirty="0" err="1" smtClean="0">
                <a:solidFill>
                  <a:srgbClr val="0000FF"/>
                </a:solidFill>
                <a:latin typeface="Arial" charset="0"/>
              </a:rPr>
              <a:t>mesoscale</a:t>
            </a:r>
            <a:r>
              <a:rPr lang="en-US" sz="2000" dirty="0" smtClean="0">
                <a:solidFill>
                  <a:srgbClr val="0000FF"/>
                </a:solidFill>
                <a:latin typeface="Arial" charset="0"/>
              </a:rPr>
              <a:t> meteorological model,</a:t>
            </a:r>
          </a:p>
          <a:p>
            <a:pPr algn="l"/>
            <a:r>
              <a:rPr lang="en-US" sz="2000" dirty="0" smtClean="0">
                <a:solidFill>
                  <a:srgbClr val="0000FF"/>
                </a:solidFill>
                <a:latin typeface="Arial" charset="0"/>
              </a:rPr>
              <a:t>     </a:t>
            </a:r>
            <a:r>
              <a:rPr lang="es-ES" sz="2000" dirty="0" smtClean="0">
                <a:solidFill>
                  <a:srgbClr val="0000FF"/>
                </a:solidFill>
                <a:latin typeface="Arial" charset="0"/>
              </a:rPr>
              <a:t>MM5, WRF, HIRLAM, HARMONIE,… </a:t>
            </a:r>
            <a:r>
              <a:rPr lang="es-ES" sz="2000" dirty="0" smtClean="0">
                <a:solidFill>
                  <a:srgbClr val="FF0000"/>
                </a:solidFill>
                <a:latin typeface="Arial" charset="0"/>
              </a:rPr>
              <a:t>(</a:t>
            </a:r>
            <a:r>
              <a:rPr lang="en-US" sz="2000" dirty="0" smtClean="0">
                <a:solidFill>
                  <a:srgbClr val="FF0000"/>
                </a:solidFill>
                <a:latin typeface="Arial" charset="0"/>
              </a:rPr>
              <a:t>resolution of kilometers</a:t>
            </a:r>
            <a:r>
              <a:rPr lang="es-ES" sz="2000" dirty="0" smtClean="0">
                <a:solidFill>
                  <a:srgbClr val="FF0000"/>
                </a:solidFill>
                <a:latin typeface="Arial" charset="0"/>
              </a:rPr>
              <a:t>)</a:t>
            </a:r>
            <a:endParaRPr lang="en-GB" sz="2000" dirty="0" smtClean="0">
              <a:solidFill>
                <a:srgbClr val="FF0000"/>
              </a:solidFill>
              <a:latin typeface="Arial" charset="0"/>
            </a:endParaRPr>
          </a:p>
        </p:txBody>
      </p:sp>
      <p:sp>
        <p:nvSpPr>
          <p:cNvPr id="9" name="Rectangle 24"/>
          <p:cNvSpPr>
            <a:spLocks noChangeArrowheads="1"/>
          </p:cNvSpPr>
          <p:nvPr/>
        </p:nvSpPr>
        <p:spPr bwMode="auto">
          <a:xfrm>
            <a:off x="1176339" y="4594119"/>
            <a:ext cx="8729663" cy="1323393"/>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 sz="2000" dirty="0" smtClean="0">
                <a:solidFill>
                  <a:srgbClr val="0000FF"/>
                </a:solidFill>
                <a:latin typeface="Arial" charset="0"/>
              </a:rPr>
              <a:t>  </a:t>
            </a:r>
            <a:r>
              <a:rPr lang="en-US" sz="2000" dirty="0" smtClean="0">
                <a:solidFill>
                  <a:srgbClr val="0000FF"/>
                </a:solidFill>
                <a:latin typeface="Arial" charset="0"/>
              </a:rPr>
              <a:t>Interpolation of these results in the real domain (adaptive tetrahedral</a:t>
            </a:r>
          </a:p>
          <a:p>
            <a:pPr algn="l"/>
            <a:r>
              <a:rPr lang="en-US" sz="2000" dirty="0" smtClean="0">
                <a:solidFill>
                  <a:srgbClr val="0000FF"/>
                </a:solidFill>
                <a:latin typeface="Arial" charset="0"/>
              </a:rPr>
              <a:t>     mesh). Horizontal and vertical interpolation from wind data (it can be </a:t>
            </a:r>
          </a:p>
          <a:p>
            <a:pPr algn="l"/>
            <a:r>
              <a:rPr lang="en-US" sz="2000" dirty="0" smtClean="0">
                <a:solidFill>
                  <a:srgbClr val="0000FF"/>
                </a:solidFill>
                <a:latin typeface="Arial" charset="0"/>
              </a:rPr>
              <a:t>     experimental or forecasted data)</a:t>
            </a:r>
          </a:p>
          <a:p>
            <a:pPr marL="0" lvl="1" algn="l"/>
            <a:endParaRPr lang="en-US" sz="2000" dirty="0" smtClean="0">
              <a:solidFill>
                <a:srgbClr val="0000FF"/>
              </a:solidFill>
              <a:latin typeface="Arial" charset="0"/>
            </a:endParaRPr>
          </a:p>
        </p:txBody>
      </p:sp>
      <p:sp>
        <p:nvSpPr>
          <p:cNvPr id="10" name="Rectangle 25"/>
          <p:cNvSpPr>
            <a:spLocks noChangeArrowheads="1"/>
          </p:cNvSpPr>
          <p:nvPr/>
        </p:nvSpPr>
        <p:spPr bwMode="auto">
          <a:xfrm>
            <a:off x="1168402" y="5676000"/>
            <a:ext cx="8432800"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s-ES" sz="2000" dirty="0" smtClean="0">
                <a:solidFill>
                  <a:srgbClr val="0000FF"/>
                </a:solidFill>
                <a:latin typeface="Arial" charset="0"/>
              </a:rPr>
              <a:t>  </a:t>
            </a:r>
            <a:r>
              <a:rPr lang="en-US" sz="2000" dirty="0" smtClean="0">
                <a:solidFill>
                  <a:srgbClr val="0000FF"/>
                </a:solidFill>
                <a:latin typeface="Arial" charset="0"/>
              </a:rPr>
              <a:t>Wind  field  adjusting  to  the  interpolated  field  by  using  the  mass</a:t>
            </a:r>
          </a:p>
          <a:p>
            <a:pPr algn="l"/>
            <a:r>
              <a:rPr lang="en-US" sz="2000" dirty="0" smtClean="0">
                <a:solidFill>
                  <a:srgbClr val="0000FF"/>
                </a:solidFill>
                <a:latin typeface="Arial" charset="0"/>
              </a:rPr>
              <a:t>     consistent model </a:t>
            </a:r>
            <a:r>
              <a:rPr lang="en-US" sz="2000" dirty="0" smtClean="0">
                <a:solidFill>
                  <a:srgbClr val="FF0000"/>
                </a:solidFill>
                <a:latin typeface="Arial" charset="0"/>
              </a:rPr>
              <a:t>(resolution of meters)</a:t>
            </a:r>
          </a:p>
        </p:txBody>
      </p:sp>
      <p:sp>
        <p:nvSpPr>
          <p:cNvPr id="11" name="Rectangle 25"/>
          <p:cNvSpPr>
            <a:spLocks noChangeArrowheads="1"/>
          </p:cNvSpPr>
          <p:nvPr/>
        </p:nvSpPr>
        <p:spPr bwMode="auto">
          <a:xfrm>
            <a:off x="1168402" y="2244820"/>
            <a:ext cx="8432800" cy="707840"/>
          </a:xfrm>
          <a:prstGeom prst="rect">
            <a:avLst/>
          </a:prstGeom>
          <a:noFill/>
          <a:ln w="57150">
            <a:noFill/>
            <a:miter lim="800000"/>
            <a:headEnd/>
            <a:tailEnd/>
          </a:ln>
          <a:effectLst/>
        </p:spPr>
        <p:txBody>
          <a:bodyPr wrap="square" lIns="91393" tIns="45697" rIns="91393" bIns="45697" anchor="ctr">
            <a:spAutoFit/>
          </a:bodyPr>
          <a:lstStyle/>
          <a:p>
            <a:pPr algn="l">
              <a:buFont typeface="Math1" pitchFamily="2" charset="2"/>
              <a:buChar char="q"/>
            </a:pPr>
            <a:r>
              <a:rPr lang="en-US" sz="2000" dirty="0" smtClean="0">
                <a:solidFill>
                  <a:srgbClr val="0000FF"/>
                </a:solidFill>
                <a:latin typeface="Arial" charset="0"/>
              </a:rPr>
              <a:t> </a:t>
            </a:r>
            <a:r>
              <a:rPr lang="es-ES" sz="2000" dirty="0" smtClean="0">
                <a:solidFill>
                  <a:srgbClr val="0000FF"/>
                </a:solidFill>
                <a:latin typeface="Arial" charset="0"/>
              </a:rPr>
              <a:t> </a:t>
            </a:r>
            <a:r>
              <a:rPr lang="en-GB" sz="2000" dirty="0" smtClean="0">
                <a:solidFill>
                  <a:srgbClr val="0000FF"/>
                </a:solidFill>
                <a:latin typeface="Arial" charset="0"/>
                <a:sym typeface="Math1" pitchFamily="2" charset="2"/>
              </a:rPr>
              <a:t>Construct a 3-D adaptive finite element mass consistent model for</a:t>
            </a:r>
          </a:p>
          <a:p>
            <a:pPr algn="l"/>
            <a:r>
              <a:rPr lang="en-GB" sz="2000" dirty="0" smtClean="0">
                <a:solidFill>
                  <a:srgbClr val="0000FF"/>
                </a:solidFill>
                <a:latin typeface="Arial" charset="0"/>
                <a:sym typeface="Math1" pitchFamily="2" charset="2"/>
              </a:rPr>
              <a:t>      improving local wind forecasting</a:t>
            </a:r>
            <a:endParaRPr lang="en-US" sz="2000" dirty="0" smtClean="0">
              <a:solidFill>
                <a:srgbClr val="0000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8"/>
          <p:cNvSpPr>
            <a:spLocks noGrp="1" noChangeArrowheads="1"/>
          </p:cNvSpPr>
          <p:nvPr>
            <p:ph type="title"/>
          </p:nvPr>
        </p:nvSpPr>
        <p:spPr>
          <a:xfrm>
            <a:off x="468315" y="115888"/>
            <a:ext cx="6769100" cy="576262"/>
          </a:xfrm>
          <a:noFill/>
          <a:ln/>
        </p:spPr>
        <p:txBody>
          <a:bodyPr/>
          <a:lstStyle/>
          <a:p>
            <a:r>
              <a:rPr lang="en-US" dirty="0" smtClean="0"/>
              <a:t>Wind Field Forecasting over Complex Terrain</a:t>
            </a:r>
            <a:endParaRPr lang="en-US" dirty="0"/>
          </a:p>
        </p:txBody>
      </p:sp>
      <p:sp>
        <p:nvSpPr>
          <p:cNvPr id="20" name="Rectangle 29"/>
          <p:cNvSpPr>
            <a:spLocks noChangeArrowheads="1"/>
          </p:cNvSpPr>
          <p:nvPr/>
        </p:nvSpPr>
        <p:spPr bwMode="auto">
          <a:xfrm>
            <a:off x="468316" y="620714"/>
            <a:ext cx="4275499" cy="618584"/>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Wind3D Code (freely-available)</a:t>
            </a:r>
          </a:p>
          <a:p>
            <a:pPr algn="l">
              <a:lnSpc>
                <a:spcPct val="70000"/>
              </a:lnSpc>
              <a:spcBef>
                <a:spcPct val="50000"/>
              </a:spcBef>
            </a:pPr>
            <a:r>
              <a:rPr kumimoji="0" lang="en-US" sz="1800" dirty="0" smtClean="0">
                <a:latin typeface="Arial" charset="0"/>
                <a:hlinkClick r:id="rId3"/>
              </a:rPr>
              <a:t>http://www.dca.iusiani.ulpgc.es/Wind3D/</a:t>
            </a:r>
            <a:endParaRPr kumimoji="0" lang="en-US" sz="1800" dirty="0" smtClean="0">
              <a:solidFill>
                <a:srgbClr val="C8C8C8"/>
              </a:solidFill>
              <a:latin typeface="Arial" charset="0"/>
            </a:endParaRPr>
          </a:p>
        </p:txBody>
      </p:sp>
      <p:pic>
        <p:nvPicPr>
          <p:cNvPr id="1090563" name="Picture 3"/>
          <p:cNvPicPr>
            <a:picLocks noChangeAspect="1" noChangeArrowheads="1"/>
          </p:cNvPicPr>
          <p:nvPr/>
        </p:nvPicPr>
        <p:blipFill>
          <a:blip r:embed="rId4" cstate="print"/>
          <a:srcRect/>
          <a:stretch>
            <a:fillRect/>
          </a:stretch>
        </p:blipFill>
        <p:spPr bwMode="auto">
          <a:xfrm>
            <a:off x="0" y="1281478"/>
            <a:ext cx="9906000" cy="55765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arcador de contenido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q"/>
            </a:pPr>
            <a:r>
              <a:rPr lang="en-GB" dirty="0" smtClean="0">
                <a:latin typeface="Trebuchet MS" charset="0"/>
              </a:rPr>
              <a:t>  Three-dimensional </a:t>
            </a:r>
            <a:r>
              <a:rPr lang="en-GB" dirty="0" err="1" smtClean="0">
                <a:latin typeface="Trebuchet MS" charset="0"/>
              </a:rPr>
              <a:t>modeling</a:t>
            </a:r>
            <a:r>
              <a:rPr lang="en-GB" dirty="0" smtClean="0">
                <a:latin typeface="Trebuchet MS" charset="0"/>
              </a:rPr>
              <a:t> </a:t>
            </a:r>
            <a:r>
              <a:rPr lang="en-GB" dirty="0">
                <a:latin typeface="Trebuchet MS" charset="0"/>
              </a:rPr>
              <a:t>and </a:t>
            </a:r>
            <a:r>
              <a:rPr lang="en-GB" dirty="0" smtClean="0">
                <a:latin typeface="Trebuchet MS" charset="0"/>
              </a:rPr>
              <a:t>simulation </a:t>
            </a:r>
            <a:r>
              <a:rPr lang="en-GB" dirty="0">
                <a:latin typeface="Trebuchet MS" charset="0"/>
              </a:rPr>
              <a:t>of wind fields</a:t>
            </a:r>
          </a:p>
          <a:p>
            <a:pPr>
              <a:buFont typeface="Wingdings" pitchFamily="2" charset="2"/>
              <a:buChar char="q"/>
            </a:pPr>
            <a:r>
              <a:rPr lang="en-GB" dirty="0" smtClean="0">
                <a:latin typeface="Trebuchet MS" charset="0"/>
              </a:rPr>
              <a:t>  Automatic </a:t>
            </a:r>
            <a:r>
              <a:rPr lang="en-GB" dirty="0">
                <a:latin typeface="Trebuchet MS" charset="0"/>
              </a:rPr>
              <a:t>generation of triangle and </a:t>
            </a:r>
            <a:r>
              <a:rPr lang="en-GB" dirty="0" smtClean="0">
                <a:latin typeface="Trebuchet MS" charset="0"/>
              </a:rPr>
              <a:t>tetrahedral </a:t>
            </a:r>
            <a:r>
              <a:rPr lang="en-GB" dirty="0">
                <a:latin typeface="Trebuchet MS" charset="0"/>
              </a:rPr>
              <a:t>meshes </a:t>
            </a:r>
          </a:p>
          <a:p>
            <a:pPr>
              <a:buFont typeface="Wingdings" pitchFamily="2" charset="2"/>
              <a:buChar char="q"/>
            </a:pPr>
            <a:r>
              <a:rPr lang="en-GB" dirty="0" smtClean="0">
                <a:latin typeface="Trebuchet MS" charset="0"/>
              </a:rPr>
              <a:t>  Solving </a:t>
            </a:r>
            <a:r>
              <a:rPr lang="en-GB" dirty="0">
                <a:latin typeface="Trebuchet MS" charset="0"/>
              </a:rPr>
              <a:t>large sparse </a:t>
            </a:r>
            <a:r>
              <a:rPr lang="en-GB" dirty="0" smtClean="0">
                <a:latin typeface="Trebuchet MS" charset="0"/>
              </a:rPr>
              <a:t>systems of equations </a:t>
            </a:r>
            <a:endParaRPr lang="en-GB" dirty="0">
              <a:latin typeface="Trebuchet MS" charset="0"/>
            </a:endParaRPr>
          </a:p>
          <a:p>
            <a:pPr marL="357188" indent="-357188">
              <a:buFont typeface="Wingdings" pitchFamily="2" charset="2"/>
              <a:buChar char="q"/>
            </a:pPr>
            <a:r>
              <a:rPr lang="en-GB" dirty="0" smtClean="0">
                <a:latin typeface="Trebuchet MS" charset="0"/>
              </a:rPr>
              <a:t>Combination </a:t>
            </a:r>
            <a:r>
              <a:rPr lang="en-GB" dirty="0">
                <a:latin typeface="Trebuchet MS" charset="0"/>
              </a:rPr>
              <a:t>of the wind model with </a:t>
            </a:r>
            <a:r>
              <a:rPr lang="en-GB" dirty="0" smtClean="0">
                <a:latin typeface="Trebuchet MS" charset="0"/>
              </a:rPr>
              <a:t>forecasting meteorological </a:t>
            </a:r>
            <a:r>
              <a:rPr lang="en-GB" dirty="0">
                <a:latin typeface="Trebuchet MS" charset="0"/>
              </a:rPr>
              <a:t>models, air pollution </a:t>
            </a:r>
            <a:r>
              <a:rPr lang="en-GB" dirty="0" smtClean="0">
                <a:latin typeface="Trebuchet MS" charset="0"/>
              </a:rPr>
              <a:t>and </a:t>
            </a:r>
            <a:r>
              <a:rPr lang="en-GB" dirty="0">
                <a:latin typeface="Trebuchet MS" charset="0"/>
              </a:rPr>
              <a:t>forest fires. </a:t>
            </a:r>
          </a:p>
          <a:p>
            <a:pPr>
              <a:buFont typeface="Wingdings" pitchFamily="2" charset="2"/>
              <a:buChar char="q"/>
            </a:pPr>
            <a:r>
              <a:rPr lang="en-GB" dirty="0" smtClean="0">
                <a:latin typeface="Trebuchet MS" charset="0"/>
              </a:rPr>
              <a:t>  Development </a:t>
            </a:r>
            <a:r>
              <a:rPr lang="en-GB" dirty="0">
                <a:latin typeface="Trebuchet MS" charset="0"/>
              </a:rPr>
              <a:t>of a solar radiation </a:t>
            </a:r>
            <a:r>
              <a:rPr lang="en-GB" dirty="0" smtClean="0">
                <a:latin typeface="Trebuchet MS" charset="0"/>
              </a:rPr>
              <a:t>numerical model</a:t>
            </a:r>
          </a:p>
          <a:p>
            <a:pPr>
              <a:buFont typeface="Wingdings" pitchFamily="2" charset="2"/>
              <a:buChar char="q"/>
            </a:pPr>
            <a:r>
              <a:rPr lang="en-US" dirty="0" smtClean="0">
                <a:latin typeface="Trebuchet MS" charset="0"/>
              </a:rPr>
              <a:t>  Numerical simulation of oil fields</a:t>
            </a:r>
          </a:p>
          <a:p>
            <a:pPr>
              <a:buFont typeface="Wingdings" pitchFamily="2" charset="2"/>
              <a:buChar char="q"/>
            </a:pPr>
            <a:r>
              <a:rPr lang="en-US" dirty="0" smtClean="0">
                <a:latin typeface="Trebuchet MS" charset="0"/>
              </a:rPr>
              <a:t>  Parallel software</a:t>
            </a:r>
          </a:p>
          <a:p>
            <a:pPr>
              <a:buFont typeface="Wingdings" pitchFamily="2" charset="2"/>
              <a:buChar char="q"/>
            </a:pPr>
            <a:r>
              <a:rPr lang="en-US" dirty="0" smtClean="0">
                <a:latin typeface="Trebuchet MS" charset="0"/>
              </a:rPr>
              <a:t>  </a:t>
            </a:r>
            <a:r>
              <a:rPr lang="en-US" dirty="0" err="1" smtClean="0">
                <a:latin typeface="Trebuchet MS" charset="0"/>
              </a:rPr>
              <a:t>Domotic</a:t>
            </a:r>
            <a:r>
              <a:rPr lang="en-US" dirty="0" smtClean="0">
                <a:latin typeface="Trebuchet MS" charset="0"/>
              </a:rPr>
              <a:t> systems.</a:t>
            </a:r>
            <a:endParaRPr lang="en-GB" dirty="0">
              <a:latin typeface="Trebuchet MS" charset="0"/>
            </a:endParaRPr>
          </a:p>
        </p:txBody>
      </p:sp>
      <p:sp>
        <p:nvSpPr>
          <p:cNvPr id="17410" name="Rectangle 33"/>
          <p:cNvSpPr>
            <a:spLocks noGrp="1" noChangeArrowheads="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17411" name="Rectangle 3"/>
          <p:cNvSpPr>
            <a:spLocks noChangeArrowheads="1"/>
          </p:cNvSpPr>
          <p:nvPr/>
        </p:nvSpPr>
        <p:spPr bwMode="auto">
          <a:xfrm>
            <a:off x="515144" y="620713"/>
            <a:ext cx="7114576" cy="286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dirty="0" smtClean="0">
                <a:solidFill>
                  <a:srgbClr val="C8C8C8"/>
                </a:solidFill>
                <a:latin typeface="Arial" charset="0"/>
              </a:rPr>
              <a:t>“</a:t>
            </a:r>
            <a:r>
              <a:rPr kumimoji="0" lang="en-GB" sz="1800" dirty="0" err="1" smtClean="0">
                <a:solidFill>
                  <a:srgbClr val="C8C8C8"/>
                </a:solidFill>
                <a:latin typeface="Arial" charset="0"/>
              </a:rPr>
              <a:t>Discretization</a:t>
            </a:r>
            <a:r>
              <a:rPr kumimoji="0" lang="en-GB" sz="1800" dirty="0" smtClean="0">
                <a:solidFill>
                  <a:srgbClr val="C8C8C8"/>
                </a:solidFill>
                <a:latin typeface="Arial" charset="0"/>
              </a:rPr>
              <a:t> </a:t>
            </a:r>
            <a:r>
              <a:rPr kumimoji="0" lang="en-GB" sz="1800" dirty="0">
                <a:solidFill>
                  <a:srgbClr val="C8C8C8"/>
                </a:solidFill>
                <a:latin typeface="Arial" charset="0"/>
              </a:rPr>
              <a:t>and </a:t>
            </a:r>
            <a:r>
              <a:rPr kumimoji="0" lang="en-GB" sz="1800" dirty="0" smtClean="0">
                <a:solidFill>
                  <a:srgbClr val="C8C8C8"/>
                </a:solidFill>
                <a:latin typeface="Arial" charset="0"/>
              </a:rPr>
              <a:t>Applications” </a:t>
            </a:r>
            <a:r>
              <a:rPr kumimoji="0" lang="en-GB" sz="1800" dirty="0">
                <a:solidFill>
                  <a:srgbClr val="C8C8C8"/>
                </a:solidFill>
                <a:latin typeface="Arial" charset="0"/>
              </a:rPr>
              <a:t>and </a:t>
            </a:r>
            <a:r>
              <a:rPr kumimoji="0" lang="en-GB" sz="1800" dirty="0" smtClean="0">
                <a:solidFill>
                  <a:srgbClr val="C8C8C8"/>
                </a:solidFill>
                <a:latin typeface="Arial" charset="0"/>
              </a:rPr>
              <a:t>“Advanced </a:t>
            </a:r>
            <a:r>
              <a:rPr kumimoji="0" lang="en-GB" sz="1800" dirty="0">
                <a:solidFill>
                  <a:srgbClr val="C8C8C8"/>
                </a:solidFill>
                <a:latin typeface="Arial" charset="0"/>
              </a:rPr>
              <a:t>Numerical </a:t>
            </a:r>
            <a:r>
              <a:rPr kumimoji="0" lang="en-GB" sz="1800" dirty="0" smtClean="0">
                <a:solidFill>
                  <a:srgbClr val="C8C8C8"/>
                </a:solidFill>
                <a:latin typeface="Arial" charset="0"/>
              </a:rPr>
              <a:t>Algebra”</a:t>
            </a:r>
            <a:endParaRPr kumimoji="0" lang="en-GB" sz="1800" dirty="0">
              <a:solidFill>
                <a:srgbClr val="C8C8C8"/>
              </a:solidFill>
              <a:latin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3 Rectángulo"/>
          <p:cNvSpPr/>
          <p:nvPr/>
        </p:nvSpPr>
        <p:spPr>
          <a:xfrm>
            <a:off x="0" y="6490958"/>
            <a:ext cx="9905999" cy="290336"/>
          </a:xfrm>
          <a:prstGeom prst="rect">
            <a:avLst/>
          </a:prstGeom>
        </p:spPr>
        <p:txBody>
          <a:bodyPr wrap="square">
            <a:spAutoFit/>
          </a:bodyPr>
          <a:lstStyle/>
          <a:p>
            <a:pPr>
              <a:lnSpc>
                <a:spcPct val="70000"/>
              </a:lnSpc>
              <a:spcBef>
                <a:spcPct val="50000"/>
              </a:spcBef>
            </a:pPr>
            <a:r>
              <a:rPr kumimoji="0" lang="en-US" sz="1800" dirty="0" smtClean="0">
                <a:latin typeface="Arial" charset="0"/>
                <a:hlinkClick r:id="rId3"/>
              </a:rPr>
              <a:t>http://www.dca.iusiani.ulpgc.es/Wind3D/</a:t>
            </a:r>
          </a:p>
        </p:txBody>
      </p:sp>
      <p:pic>
        <p:nvPicPr>
          <p:cNvPr id="833538" name="Picture 2"/>
          <p:cNvPicPr>
            <a:picLocks noChangeAspect="1" noChangeArrowheads="1"/>
          </p:cNvPicPr>
          <p:nvPr/>
        </p:nvPicPr>
        <p:blipFill>
          <a:blip r:embed="rId4" cstate="print"/>
          <a:srcRect/>
          <a:stretch>
            <a:fillRect/>
          </a:stretch>
        </p:blipFill>
        <p:spPr bwMode="auto">
          <a:xfrm>
            <a:off x="0" y="0"/>
            <a:ext cx="9906000" cy="6191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28"/>
          <p:cNvSpPr>
            <a:spLocks noGrp="1" noChangeArrowheads="1"/>
          </p:cNvSpPr>
          <p:nvPr>
            <p:ph type="title"/>
          </p:nvPr>
        </p:nvSpPr>
        <p:spPr>
          <a:xfrm>
            <a:off x="5" y="1843088"/>
            <a:ext cx="9905999" cy="1834832"/>
          </a:xfrm>
          <a:noFill/>
          <a:ln/>
        </p:spPr>
        <p:txBody>
          <a:bodyPr/>
          <a:lstStyle/>
          <a:p>
            <a:r>
              <a:rPr lang="en-US" dirty="0" smtClean="0">
                <a:solidFill>
                  <a:schemeClr val="bg1"/>
                </a:solidFill>
              </a:rPr>
              <a:t>The Adaptive Mesh</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srcRect/>
          <a:stretch>
            <a:fillRect/>
          </a:stretch>
        </p:blipFill>
        <p:spPr bwMode="auto">
          <a:xfrm>
            <a:off x="6654803" y="1444635"/>
            <a:ext cx="3023751" cy="3305175"/>
          </a:xfrm>
          <a:prstGeom prst="rect">
            <a:avLst/>
          </a:prstGeom>
          <a:noFill/>
          <a:ln w="57150" algn="ctr">
            <a:noFill/>
            <a:miter lim="800000"/>
            <a:headEnd/>
            <a:tailEnd/>
          </a:ln>
        </p:spPr>
      </p:pic>
      <p:sp>
        <p:nvSpPr>
          <p:cNvPr id="10" name="Flecha izquierda y derecha 9"/>
          <p:cNvSpPr/>
          <p:nvPr/>
        </p:nvSpPr>
        <p:spPr>
          <a:xfrm>
            <a:off x="4287996" y="2204864"/>
            <a:ext cx="891540" cy="548640"/>
          </a:xfrm>
          <a:prstGeom prst="leftRightArrow">
            <a:avLst/>
          </a:prstGeom>
          <a:ln/>
        </p:spPr>
        <p:style>
          <a:lnRef idx="1">
            <a:schemeClr val="accent1"/>
          </a:lnRef>
          <a:fillRef idx="3">
            <a:schemeClr val="accent1"/>
          </a:fillRef>
          <a:effectRef idx="2">
            <a:schemeClr val="accent1"/>
          </a:effectRef>
          <a:fontRef idx="minor">
            <a:schemeClr val="lt1"/>
          </a:fontRef>
        </p:style>
        <p:txBody>
          <a:bodyPr lIns="91393" tIns="45697" rIns="91393" bIns="45697"/>
          <a:lstStyle/>
          <a:p>
            <a:endParaRPr lang="es-ES">
              <a:solidFill>
                <a:srgbClr val="FFFFFF"/>
              </a:solidFill>
            </a:endParaRPr>
          </a:p>
        </p:txBody>
      </p:sp>
      <p:pic>
        <p:nvPicPr>
          <p:cNvPr id="5" name="Imagen 4" descr="arma_original.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5902" y="1561369"/>
            <a:ext cx="3022600" cy="3294868"/>
          </a:xfrm>
          <a:prstGeom prst="rect">
            <a:avLst/>
          </a:prstGeom>
        </p:spPr>
      </p:pic>
      <p:sp>
        <p:nvSpPr>
          <p:cNvPr id="14" name="CuadroTexto 8"/>
          <p:cNvSpPr txBox="1"/>
          <p:nvPr/>
        </p:nvSpPr>
        <p:spPr>
          <a:xfrm>
            <a:off x="155256" y="5719187"/>
            <a:ext cx="2854644" cy="738617"/>
          </a:xfrm>
          <a:prstGeom prst="rect">
            <a:avLst/>
          </a:prstGeom>
          <a:noFill/>
        </p:spPr>
        <p:txBody>
          <a:bodyPr wrap="square" lIns="91393" tIns="45697" rIns="91393" bIns="45697" rtlCol="0">
            <a:spAutoFit/>
          </a:bodyPr>
          <a:lstStyle/>
          <a:p>
            <a:pPr marL="285603" indent="-285603" algn="l" eaLnBrk="1" fontAlgn="auto" hangingPunct="1">
              <a:spcBef>
                <a:spcPts val="0"/>
              </a:spcBef>
              <a:spcAft>
                <a:spcPts val="0"/>
              </a:spcAft>
              <a:buFont typeface="Wingdings" charset="2"/>
              <a:buChar char="§"/>
            </a:pPr>
            <a:r>
              <a:rPr kumimoji="0" lang="en-US" sz="1400" b="1" kern="0" dirty="0" smtClean="0">
                <a:solidFill>
                  <a:srgbClr val="000000"/>
                </a:solidFill>
                <a:latin typeface="Arial Black"/>
                <a:cs typeface="Arial Black"/>
              </a:rPr>
              <a:t>Parameterization</a:t>
            </a:r>
          </a:p>
          <a:p>
            <a:pPr marL="285603" indent="-285603" algn="l" eaLnBrk="1" fontAlgn="auto" hangingPunct="1">
              <a:spcBef>
                <a:spcPts val="0"/>
              </a:spcBef>
              <a:spcAft>
                <a:spcPts val="0"/>
              </a:spcAft>
              <a:buFont typeface="Wingdings" charset="2"/>
              <a:buChar char="§"/>
            </a:pPr>
            <a:r>
              <a:rPr kumimoji="0" lang="en-US" sz="1400" b="1" kern="0" dirty="0" smtClean="0">
                <a:solidFill>
                  <a:srgbClr val="000000"/>
                </a:solidFill>
                <a:latin typeface="Arial Black"/>
                <a:cs typeface="Arial Black"/>
              </a:rPr>
              <a:t>Refinement</a:t>
            </a:r>
          </a:p>
          <a:p>
            <a:pPr marL="285603" indent="-285603" algn="l" eaLnBrk="1" fontAlgn="auto" hangingPunct="1">
              <a:spcBef>
                <a:spcPts val="0"/>
              </a:spcBef>
              <a:spcAft>
                <a:spcPts val="0"/>
              </a:spcAft>
              <a:buFont typeface="Wingdings" charset="2"/>
              <a:buChar char="§"/>
            </a:pPr>
            <a:r>
              <a:rPr kumimoji="0" lang="en-US" sz="1400" b="1" kern="0" dirty="0" smtClean="0">
                <a:solidFill>
                  <a:srgbClr val="000000"/>
                </a:solidFill>
                <a:latin typeface="Arial Black"/>
                <a:cs typeface="Arial Black"/>
              </a:rPr>
              <a:t>Untangling &amp; Smoothing</a:t>
            </a:r>
            <a:endParaRPr kumimoji="0" lang="en-US" sz="1400" b="1" kern="0" dirty="0">
              <a:solidFill>
                <a:srgbClr val="000000"/>
              </a:solidFill>
              <a:latin typeface="Arial Black"/>
              <a:cs typeface="Arial Black"/>
            </a:endParaRPr>
          </a:p>
        </p:txBody>
      </p:sp>
      <p:pic>
        <p:nvPicPr>
          <p:cNvPr id="15" name="Imagen 11" descr="arma_enredo.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24498" y="3090948"/>
            <a:ext cx="2949309" cy="3429430"/>
          </a:xfrm>
          <a:prstGeom prst="rect">
            <a:avLst/>
          </a:prstGeom>
        </p:spPr>
      </p:pic>
      <p:pic>
        <p:nvPicPr>
          <p:cNvPr id="16" name="Imagen 10" descr="arma_surf_final.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30886" y="3086102"/>
            <a:ext cx="2927095" cy="3403600"/>
          </a:xfrm>
          <a:prstGeom prst="rect">
            <a:avLst/>
          </a:prstGeom>
        </p:spPr>
      </p:pic>
      <p:sp>
        <p:nvSpPr>
          <p:cNvPr id="13" name="Rectangle 3"/>
          <p:cNvSpPr>
            <a:spLocks noChangeArrowheads="1"/>
          </p:cNvSpPr>
          <p:nvPr/>
        </p:nvSpPr>
        <p:spPr bwMode="auto">
          <a:xfrm>
            <a:off x="496893" y="673101"/>
            <a:ext cx="6711999"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Simultaneous mesh generation and volumetric parameterization</a:t>
            </a:r>
          </a:p>
        </p:txBody>
      </p:sp>
      <p:sp>
        <p:nvSpPr>
          <p:cNvPr id="17"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pic>
        <p:nvPicPr>
          <p:cNvPr id="18" name="Picture 3"/>
          <p:cNvPicPr>
            <a:picLocks noChangeAspect="1" noChangeArrowheads="1"/>
          </p:cNvPicPr>
          <p:nvPr/>
        </p:nvPicPr>
        <p:blipFill>
          <a:blip r:embed="rId6" cstate="print"/>
          <a:srcRect/>
          <a:stretch>
            <a:fillRect/>
          </a:stretch>
        </p:blipFill>
        <p:spPr bwMode="auto">
          <a:xfrm>
            <a:off x="101602" y="1546763"/>
            <a:ext cx="3124200" cy="3340488"/>
          </a:xfrm>
          <a:prstGeom prst="rect">
            <a:avLst/>
          </a:prstGeom>
          <a:noFill/>
          <a:ln w="57150" algn="ctr">
            <a:noFill/>
            <a:miter lim="800000"/>
            <a:headEnd/>
            <a:tailEnd/>
          </a:ln>
        </p:spPr>
      </p:pic>
      <p:pic>
        <p:nvPicPr>
          <p:cNvPr id="22" name="Picture 3"/>
          <p:cNvPicPr>
            <a:picLocks noChangeAspect="1" noChangeArrowheads="1"/>
          </p:cNvPicPr>
          <p:nvPr/>
        </p:nvPicPr>
        <p:blipFill>
          <a:blip r:embed="rId7" cstate="print"/>
          <a:srcRect/>
          <a:stretch>
            <a:fillRect/>
          </a:stretch>
        </p:blipFill>
        <p:spPr bwMode="auto">
          <a:xfrm>
            <a:off x="6664335" y="1447804"/>
            <a:ext cx="3005173" cy="3352801"/>
          </a:xfrm>
          <a:prstGeom prst="rect">
            <a:avLst/>
          </a:prstGeom>
          <a:noFill/>
          <a:ln w="57150" algn="ctr">
            <a:noFill/>
            <a:miter lim="800000"/>
            <a:headEnd/>
            <a:tailEnd/>
          </a:ln>
        </p:spPr>
      </p:pic>
      <p:sp>
        <p:nvSpPr>
          <p:cNvPr id="3" name="Flecha arriba y abajo 2"/>
          <p:cNvSpPr/>
          <p:nvPr/>
        </p:nvSpPr>
        <p:spPr>
          <a:xfrm rot="2480622">
            <a:off x="6394674" y="4340056"/>
            <a:ext cx="525018" cy="720080"/>
          </a:xfrm>
          <a:prstGeom prst="upDownArrow">
            <a:avLst>
              <a:gd name="adj1" fmla="val 45137"/>
              <a:gd name="adj2" fmla="val 50000"/>
            </a:avLst>
          </a:prstGeom>
        </p:spPr>
        <p:style>
          <a:lnRef idx="1">
            <a:schemeClr val="accent1"/>
          </a:lnRef>
          <a:fillRef idx="3">
            <a:schemeClr val="accent1"/>
          </a:fillRef>
          <a:effectRef idx="2">
            <a:schemeClr val="accent1"/>
          </a:effectRef>
          <a:fontRef idx="minor">
            <a:schemeClr val="lt1"/>
          </a:fontRef>
        </p:style>
        <p:txBody>
          <a:bodyPr lIns="91393" tIns="45697" rIns="91393" bIns="45697" rtlCol="0" anchor="ctr"/>
          <a:lstStyle/>
          <a:p>
            <a:endParaRPr lang="es-ES">
              <a:solidFill>
                <a:srgbClr val="FFFFFF"/>
              </a:solidFill>
            </a:endParaRPr>
          </a:p>
        </p:txBody>
      </p:sp>
    </p:spTree>
    <p:extLst>
      <p:ext uri="{BB962C8B-B14F-4D97-AF65-F5344CB8AC3E}">
        <p14:creationId xmlns:p14="http://schemas.microsoft.com/office/powerpoint/2010/main" xmlns="" val="14555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96889" y="673101"/>
            <a:ext cx="4955108"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Key of the method: SUS of tetrahedral meshes</a:t>
            </a:r>
          </a:p>
        </p:txBody>
      </p:sp>
      <p:sp>
        <p:nvSpPr>
          <p:cNvPr id="36867"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pic>
        <p:nvPicPr>
          <p:cNvPr id="18" name="Picture 5"/>
          <p:cNvPicPr>
            <a:picLocks noChangeAspect="1" noChangeArrowheads="1"/>
          </p:cNvPicPr>
          <p:nvPr/>
        </p:nvPicPr>
        <p:blipFill>
          <a:blip r:embed="rId3" cstate="print"/>
          <a:srcRect/>
          <a:stretch>
            <a:fillRect/>
          </a:stretch>
        </p:blipFill>
        <p:spPr bwMode="auto">
          <a:xfrm>
            <a:off x="136416" y="2021617"/>
            <a:ext cx="2500313" cy="3128963"/>
          </a:xfrm>
          <a:prstGeom prst="rect">
            <a:avLst/>
          </a:prstGeom>
          <a:noFill/>
          <a:ln w="57150" algn="ctr">
            <a:noFill/>
            <a:miter lim="800000"/>
            <a:headEnd/>
            <a:tailEnd/>
          </a:ln>
        </p:spPr>
      </p:pic>
      <p:pic>
        <p:nvPicPr>
          <p:cNvPr id="19" name="Picture 7"/>
          <p:cNvPicPr>
            <a:picLocks noChangeAspect="1" noChangeArrowheads="1"/>
          </p:cNvPicPr>
          <p:nvPr/>
        </p:nvPicPr>
        <p:blipFill>
          <a:blip r:embed="rId4" cstate="print"/>
          <a:srcRect/>
          <a:stretch>
            <a:fillRect/>
          </a:stretch>
        </p:blipFill>
        <p:spPr bwMode="auto">
          <a:xfrm>
            <a:off x="6365752" y="1972584"/>
            <a:ext cx="3467100" cy="3521075"/>
          </a:xfrm>
          <a:prstGeom prst="rect">
            <a:avLst/>
          </a:prstGeom>
          <a:noFill/>
          <a:ln w="57150" algn="ctr">
            <a:noFill/>
            <a:miter lim="800000"/>
            <a:headEnd/>
            <a:tailEnd/>
          </a:ln>
        </p:spPr>
      </p:pic>
      <p:sp>
        <p:nvSpPr>
          <p:cNvPr id="21" name="20 CuadroTexto"/>
          <p:cNvSpPr txBox="1"/>
          <p:nvPr/>
        </p:nvSpPr>
        <p:spPr>
          <a:xfrm>
            <a:off x="269074" y="5552169"/>
            <a:ext cx="2166953" cy="523190"/>
          </a:xfrm>
          <a:prstGeom prst="rect">
            <a:avLst/>
          </a:prstGeom>
          <a:noFill/>
        </p:spPr>
        <p:txBody>
          <a:bodyPr wrap="square" lIns="91393" tIns="45697" rIns="91393" bIns="45697" rtlCol="0">
            <a:spAutoFit/>
          </a:bodyPr>
          <a:lstStyle/>
          <a:p>
            <a:pPr eaLnBrk="1" hangingPunct="1"/>
            <a:r>
              <a:rPr kumimoji="0" lang="en-US" sz="1400" dirty="0" smtClean="0">
                <a:solidFill>
                  <a:srgbClr val="000000"/>
                </a:solidFill>
                <a:latin typeface="Arial" charset="0"/>
              </a:rPr>
              <a:t>Parameter space (meccano mesh)</a:t>
            </a:r>
            <a:endParaRPr kumimoji="0" lang="es-ES" sz="1400" dirty="0">
              <a:solidFill>
                <a:srgbClr val="000000"/>
              </a:solidFill>
              <a:latin typeface="Arial" charset="0"/>
            </a:endParaRPr>
          </a:p>
        </p:txBody>
      </p:sp>
      <p:sp>
        <p:nvSpPr>
          <p:cNvPr id="26" name="25 CuadroTexto"/>
          <p:cNvSpPr txBox="1"/>
          <p:nvPr/>
        </p:nvSpPr>
        <p:spPr>
          <a:xfrm>
            <a:off x="6940668" y="5590322"/>
            <a:ext cx="2321735" cy="538563"/>
          </a:xfrm>
          <a:prstGeom prst="rect">
            <a:avLst/>
          </a:prstGeom>
          <a:noFill/>
        </p:spPr>
        <p:txBody>
          <a:bodyPr wrap="square" lIns="91393" tIns="45697" rIns="91393" bIns="45697"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(optimized mesh)</a:t>
            </a:r>
            <a:endParaRPr kumimoji="0" lang="es-ES" sz="1400" dirty="0">
              <a:solidFill>
                <a:srgbClr val="000000"/>
              </a:solidFill>
              <a:latin typeface="Arial" charset="0"/>
            </a:endParaRPr>
          </a:p>
        </p:txBody>
      </p:sp>
      <p:pic>
        <p:nvPicPr>
          <p:cNvPr id="27" name="Picture 6"/>
          <p:cNvPicPr>
            <a:picLocks noChangeAspect="1" noChangeArrowheads="1"/>
          </p:cNvPicPr>
          <p:nvPr/>
        </p:nvPicPr>
        <p:blipFill>
          <a:blip r:embed="rId5" cstate="print"/>
          <a:srcRect/>
          <a:stretch>
            <a:fillRect/>
          </a:stretch>
        </p:blipFill>
        <p:spPr bwMode="auto">
          <a:xfrm>
            <a:off x="2913076" y="1965356"/>
            <a:ext cx="3438369" cy="3490165"/>
          </a:xfrm>
          <a:prstGeom prst="rect">
            <a:avLst/>
          </a:prstGeom>
          <a:noFill/>
          <a:ln w="57150" algn="ctr">
            <a:noFill/>
            <a:miter lim="800000"/>
            <a:headEnd/>
            <a:tailEnd/>
          </a:ln>
        </p:spPr>
      </p:pic>
      <p:sp>
        <p:nvSpPr>
          <p:cNvPr id="28" name="27 CuadroTexto"/>
          <p:cNvSpPr txBox="1"/>
          <p:nvPr/>
        </p:nvSpPr>
        <p:spPr>
          <a:xfrm>
            <a:off x="3422956" y="5540332"/>
            <a:ext cx="2321735" cy="538563"/>
          </a:xfrm>
          <a:prstGeom prst="rect">
            <a:avLst/>
          </a:prstGeom>
          <a:noFill/>
        </p:spPr>
        <p:txBody>
          <a:bodyPr wrap="square" lIns="91393" tIns="45697" rIns="91393" bIns="45697" rtlCol="0">
            <a:spAutoFit/>
          </a:bodyPr>
          <a:lstStyle/>
          <a:p>
            <a:pPr eaLnBrk="1" hangingPunct="1"/>
            <a:r>
              <a:rPr kumimoji="0" lang="en-US" sz="1400" dirty="0" smtClean="0">
                <a:solidFill>
                  <a:srgbClr val="000000"/>
                </a:solidFill>
                <a:latin typeface="Arial" charset="0"/>
              </a:rPr>
              <a:t>Physical space</a:t>
            </a:r>
          </a:p>
          <a:p>
            <a:pPr eaLnBrk="1" hangingPunct="1"/>
            <a:r>
              <a:rPr kumimoji="0" lang="en-US" sz="1400" dirty="0" smtClean="0">
                <a:solidFill>
                  <a:srgbClr val="000000"/>
                </a:solidFill>
                <a:latin typeface="Arial" charset="0"/>
              </a:rPr>
              <a:t>(tangled mesh)</a:t>
            </a:r>
            <a:endParaRPr kumimoji="0" lang="es-ES" sz="1400" dirty="0">
              <a:solidFill>
                <a:srgbClr val="000000"/>
              </a:solidFill>
              <a:latin typeface="Arial" charset="0"/>
            </a:endParaRPr>
          </a:p>
        </p:txBody>
      </p:sp>
      <p:cxnSp>
        <p:nvCxnSpPr>
          <p:cNvPr id="29" name="41 Conector recto de flecha"/>
          <p:cNvCxnSpPr>
            <a:cxnSpLocks noChangeShapeType="1"/>
          </p:cNvCxnSpPr>
          <p:nvPr/>
        </p:nvCxnSpPr>
        <p:spPr bwMode="auto">
          <a:xfrm>
            <a:off x="5274257" y="3750260"/>
            <a:ext cx="1382564" cy="21947"/>
          </a:xfrm>
          <a:prstGeom prst="straightConnector1">
            <a:avLst/>
          </a:prstGeom>
          <a:noFill/>
          <a:ln w="57150" algn="ctr">
            <a:solidFill>
              <a:srgbClr val="00B050"/>
            </a:solidFill>
            <a:round/>
            <a:headEnd/>
            <a:tailEnd type="arrow" w="med" len="med"/>
          </a:ln>
        </p:spPr>
      </p:cxnSp>
      <p:sp>
        <p:nvSpPr>
          <p:cNvPr id="31" name="48 Rectángulo"/>
          <p:cNvSpPr>
            <a:spLocks noChangeArrowheads="1"/>
          </p:cNvSpPr>
          <p:nvPr/>
        </p:nvSpPr>
        <p:spPr bwMode="auto">
          <a:xfrm>
            <a:off x="5328871" y="3500943"/>
            <a:ext cx="1035766" cy="261564"/>
          </a:xfrm>
          <a:prstGeom prst="rect">
            <a:avLst/>
          </a:prstGeom>
          <a:noFill/>
          <a:ln w="9525">
            <a:noFill/>
            <a:miter lim="800000"/>
            <a:headEnd/>
            <a:tailEnd/>
          </a:ln>
        </p:spPr>
        <p:txBody>
          <a:bodyPr wrap="none" lIns="91393" tIns="45697" rIns="91393" bIns="45697">
            <a:spAutoFit/>
          </a:bodyPr>
          <a:lstStyle/>
          <a:p>
            <a:r>
              <a:rPr lang="en-US" sz="1100" b="1" dirty="0">
                <a:solidFill>
                  <a:srgbClr val="92D050"/>
                </a:solidFill>
                <a:latin typeface="Arial" charset="0"/>
                <a:cs typeface="Arial" charset="0"/>
                <a:sym typeface="Symbol" pitchFamily="18" charset="2"/>
              </a:rPr>
              <a:t>Optimization</a:t>
            </a:r>
            <a:endParaRPr lang="es-ES" sz="1100" dirty="0">
              <a:solidFill>
                <a:srgbClr val="92D050"/>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8"/>
          <p:cNvGraphicFramePr>
            <a:graphicFrameLocks/>
          </p:cNvGraphicFramePr>
          <p:nvPr>
            <p:extLst>
              <p:ext uri="{D42A27DB-BD31-4B8C-83A1-F6EECF244321}">
                <p14:modId xmlns:p14="http://schemas.microsoft.com/office/powerpoint/2010/main" xmlns="" val="597520488"/>
              </p:ext>
            </p:extLst>
          </p:nvPr>
        </p:nvGraphicFramePr>
        <p:xfrm>
          <a:off x="766692" y="181122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3"/>
          <p:cNvSpPr>
            <a:spLocks noChangeArrowheads="1"/>
          </p:cNvSpPr>
          <p:nvPr/>
        </p:nvSpPr>
        <p:spPr bwMode="auto">
          <a:xfrm>
            <a:off x="496890" y="673101"/>
            <a:ext cx="1774750"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Algorithm steps</a:t>
            </a:r>
          </a:p>
        </p:txBody>
      </p:sp>
      <p:sp>
        <p:nvSpPr>
          <p:cNvPr id="10" name="Rectangle 4"/>
          <p:cNvSpPr>
            <a:spLocks noChangeArrowheads="1"/>
          </p:cNvSpPr>
          <p:nvPr/>
        </p:nvSpPr>
        <p:spPr bwMode="auto">
          <a:xfrm>
            <a:off x="496894"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a:solidFill>
                  <a:srgbClr val="FFFFFF"/>
                </a:solidFill>
                <a:latin typeface="Trebuchet MS" pitchFamily="34" charset="0"/>
              </a:rPr>
              <a:t>Meccano Method </a:t>
            </a:r>
            <a:r>
              <a:rPr kumimoji="0" lang="en-US" sz="2400" b="1" dirty="0" smtClean="0">
                <a:solidFill>
                  <a:srgbClr val="FFFFFF"/>
                </a:solidFill>
                <a:latin typeface="Trebuchet MS" pitchFamily="34" charset="0"/>
              </a:rPr>
              <a:t>for Complex Solids </a:t>
            </a:r>
            <a:endParaRPr kumimoji="0" lang="en-US" sz="2400" b="1" dirty="0">
              <a:solidFill>
                <a:srgbClr val="FFFFFF"/>
              </a:solidFill>
              <a:latin typeface="Trebuchet MS" pitchFamily="34" charset="0"/>
            </a:endParaRPr>
          </a:p>
        </p:txBody>
      </p:sp>
    </p:spTree>
    <p:extLst>
      <p:ext uri="{BB962C8B-B14F-4D97-AF65-F5344CB8AC3E}">
        <p14:creationId xmlns:p14="http://schemas.microsoft.com/office/powerpoint/2010/main" xmlns="" val="853395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Perspectiva01_5000x5000_trans_2"/>
          <p:cNvPicPr>
            <a:picLocks noChangeAspect="1" noChangeArrowheads="1"/>
          </p:cNvPicPr>
          <p:nvPr/>
        </p:nvPicPr>
        <p:blipFill>
          <a:blip r:embed="rId3" cstate="print"/>
          <a:srcRect/>
          <a:stretch>
            <a:fillRect/>
          </a:stretch>
        </p:blipFill>
        <p:spPr bwMode="auto">
          <a:xfrm>
            <a:off x="4959354" y="1147763"/>
            <a:ext cx="4818063" cy="4819650"/>
          </a:xfrm>
          <a:prstGeom prst="rect">
            <a:avLst/>
          </a:prstGeom>
          <a:noFill/>
          <a:ln w="9525">
            <a:noFill/>
            <a:miter lim="800000"/>
            <a:headEnd/>
            <a:tailEnd/>
          </a:ln>
        </p:spPr>
      </p:pic>
      <p:pic>
        <p:nvPicPr>
          <p:cNvPr id="27651" name="Picture 2" descr="Proyeccion01_v2_trans"/>
          <p:cNvPicPr>
            <a:picLocks noChangeAspect="1" noChangeArrowheads="1"/>
          </p:cNvPicPr>
          <p:nvPr/>
        </p:nvPicPr>
        <p:blipFill>
          <a:blip r:embed="rId4" cstate="print"/>
          <a:srcRect/>
          <a:stretch>
            <a:fillRect/>
          </a:stretch>
        </p:blipFill>
        <p:spPr bwMode="auto">
          <a:xfrm>
            <a:off x="147638" y="914400"/>
            <a:ext cx="4933950" cy="4933950"/>
          </a:xfrm>
          <a:prstGeom prst="rect">
            <a:avLst/>
          </a:prstGeom>
          <a:noFill/>
          <a:ln w="9525">
            <a:noFill/>
            <a:miter lim="800000"/>
            <a:headEnd/>
            <a:tailEnd/>
          </a:ln>
        </p:spPr>
      </p:pic>
      <p:sp>
        <p:nvSpPr>
          <p:cNvPr id="27652" name="Rectangle 7"/>
          <p:cNvSpPr>
            <a:spLocks noChangeArrowheads="1"/>
          </p:cNvSpPr>
          <p:nvPr/>
        </p:nvSpPr>
        <p:spPr bwMode="auto">
          <a:xfrm>
            <a:off x="7934330" y="220664"/>
            <a:ext cx="1787574"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16</a:t>
            </a:r>
            <a:r>
              <a:rPr kumimoji="0" lang="en-US" sz="1800" baseline="30000" dirty="0" smtClean="0">
                <a:solidFill>
                  <a:srgbClr val="C8C8C8"/>
                </a:solidFill>
                <a:latin typeface="Arial" charset="0"/>
              </a:rPr>
              <a:t>th</a:t>
            </a:r>
            <a:r>
              <a:rPr kumimoji="0" lang="en-US" sz="1800" dirty="0" smtClean="0">
                <a:solidFill>
                  <a:srgbClr val="C8C8C8"/>
                </a:solidFill>
                <a:latin typeface="Arial" charset="0"/>
              </a:rPr>
              <a:t> IMR (2007)</a:t>
            </a:r>
            <a:endParaRPr kumimoji="0" lang="en-US" sz="1800" i="1" dirty="0" smtClean="0">
              <a:solidFill>
                <a:srgbClr val="C8C8C8"/>
              </a:solidFill>
              <a:latin typeface="Arial"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3330" name="Picture 2" descr="Cubo01_trans"/>
          <p:cNvPicPr>
            <a:picLocks noChangeAspect="1" noChangeArrowheads="1"/>
          </p:cNvPicPr>
          <p:nvPr/>
        </p:nvPicPr>
        <p:blipFill>
          <a:blip r:embed="rId3" cstate="print"/>
          <a:srcRect/>
          <a:stretch>
            <a:fillRect/>
          </a:stretch>
        </p:blipFill>
        <p:spPr bwMode="auto">
          <a:xfrm>
            <a:off x="1924050" y="171451"/>
            <a:ext cx="6686550" cy="6686550"/>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5378" name="Picture 2" descr="Proyeccion01_v2_trans"/>
          <p:cNvPicPr>
            <a:picLocks noChangeAspect="1" noChangeArrowheads="1"/>
          </p:cNvPicPr>
          <p:nvPr/>
        </p:nvPicPr>
        <p:blipFill>
          <a:blip r:embed="rId3" cstate="print"/>
          <a:srcRect/>
          <a:stretch>
            <a:fillRect/>
          </a:stretch>
        </p:blipFill>
        <p:spPr bwMode="auto">
          <a:xfrm>
            <a:off x="1962150" y="171452"/>
            <a:ext cx="6648450" cy="6648450"/>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7426" name="Picture 2" descr="Perspectiva01_5000x5000_trans_2"/>
          <p:cNvPicPr>
            <a:picLocks noChangeAspect="1" noChangeArrowheads="1"/>
          </p:cNvPicPr>
          <p:nvPr/>
        </p:nvPicPr>
        <p:blipFill>
          <a:blip r:embed="rId3" cstate="print"/>
          <a:srcRect/>
          <a:stretch>
            <a:fillRect/>
          </a:stretch>
        </p:blipFill>
        <p:spPr bwMode="auto">
          <a:xfrm>
            <a:off x="2116140" y="514352"/>
            <a:ext cx="6132512" cy="6134100"/>
          </a:xfrm>
          <a:prstGeom prst="rect">
            <a:avLst/>
          </a:prstGeo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9474" name="Picture 2" descr="Corte01_trans"/>
          <p:cNvPicPr>
            <a:picLocks noChangeAspect="1" noChangeArrowheads="1"/>
          </p:cNvPicPr>
          <p:nvPr/>
        </p:nvPicPr>
        <p:blipFill>
          <a:blip r:embed="rId3" cstate="print"/>
          <a:srcRect/>
          <a:stretch>
            <a:fillRect/>
          </a:stretch>
        </p:blipFill>
        <p:spPr bwMode="auto">
          <a:xfrm>
            <a:off x="1947866" y="309572"/>
            <a:ext cx="6319837" cy="6319837"/>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r="7143"/>
          <a:stretch>
            <a:fillRect/>
          </a:stretch>
        </p:blipFill>
        <p:spPr bwMode="auto">
          <a:xfrm>
            <a:off x="8013340" y="1952836"/>
            <a:ext cx="1387096" cy="157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19459" name="Picture 9"/>
          <p:cNvPicPr>
            <a:picLocks noChangeAspect="1" noChangeArrowheads="1"/>
          </p:cNvPicPr>
          <p:nvPr/>
        </p:nvPicPr>
        <p:blipFill>
          <a:blip r:embed="rId4" cstate="print">
            <a:extLst>
              <a:ext uri="{28A0092B-C50C-407E-A947-70E740481C1C}">
                <a14:useLocalDpi xmlns="" xmlns:a14="http://schemas.microsoft.com/office/drawing/2010/main" val="0"/>
              </a:ext>
            </a:extLst>
          </a:blip>
          <a:srcRect l="9524" r="4762"/>
          <a:stretch>
            <a:fillRect/>
          </a:stretch>
        </p:blipFill>
        <p:spPr bwMode="auto">
          <a:xfrm>
            <a:off x="8013340" y="4365104"/>
            <a:ext cx="1359833" cy="1537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19460" name="Imagen 1"/>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718970" y="1808820"/>
            <a:ext cx="4718306" cy="4672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Imagen 2"/>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8258" y="1993676"/>
            <a:ext cx="1372414" cy="147132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19462" name="Título 2"/>
          <p:cNvSpPr>
            <a:spLocks noGrp="1"/>
          </p:cNvSpPr>
          <p:nvPr>
            <p:ph type="title"/>
          </p:nvPr>
        </p:nvSpPr>
        <p:spPr>
          <a:noFill/>
        </p:spPr>
        <p:txBody>
          <a:bodyPr/>
          <a:lstStyle/>
          <a:p>
            <a:pPr eaLnBrk="1" hangingPunct="1"/>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19463" name="Rectangle 3"/>
          <p:cNvSpPr>
            <a:spLocks noChangeArrowheads="1"/>
          </p:cNvSpPr>
          <p:nvPr/>
        </p:nvSpPr>
        <p:spPr bwMode="auto">
          <a:xfrm>
            <a:off x="524508" y="620713"/>
            <a:ext cx="7114576" cy="286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dirty="0" smtClean="0">
                <a:solidFill>
                  <a:srgbClr val="C8C8C8"/>
                </a:solidFill>
                <a:latin typeface="Arial" charset="0"/>
              </a:rPr>
              <a:t>“</a:t>
            </a:r>
            <a:r>
              <a:rPr kumimoji="0" lang="en-GB" sz="1800" dirty="0" err="1" smtClean="0">
                <a:solidFill>
                  <a:srgbClr val="C8C8C8"/>
                </a:solidFill>
                <a:latin typeface="Arial" charset="0"/>
              </a:rPr>
              <a:t>Discretization</a:t>
            </a:r>
            <a:r>
              <a:rPr kumimoji="0" lang="en-GB" sz="1800" dirty="0" smtClean="0">
                <a:solidFill>
                  <a:srgbClr val="C8C8C8"/>
                </a:solidFill>
                <a:latin typeface="Arial" charset="0"/>
              </a:rPr>
              <a:t> </a:t>
            </a:r>
            <a:r>
              <a:rPr kumimoji="0" lang="en-GB" sz="1800" dirty="0">
                <a:solidFill>
                  <a:srgbClr val="C8C8C8"/>
                </a:solidFill>
                <a:latin typeface="Arial" charset="0"/>
              </a:rPr>
              <a:t>and </a:t>
            </a:r>
            <a:r>
              <a:rPr kumimoji="0" lang="en-GB" sz="1800" dirty="0" smtClean="0">
                <a:solidFill>
                  <a:srgbClr val="C8C8C8"/>
                </a:solidFill>
                <a:latin typeface="Arial" charset="0"/>
              </a:rPr>
              <a:t>Applications” </a:t>
            </a:r>
            <a:r>
              <a:rPr kumimoji="0" lang="en-GB" sz="1800" dirty="0">
                <a:solidFill>
                  <a:srgbClr val="C8C8C8"/>
                </a:solidFill>
                <a:latin typeface="Arial" charset="0"/>
              </a:rPr>
              <a:t>and </a:t>
            </a:r>
            <a:r>
              <a:rPr kumimoji="0" lang="en-GB" sz="1800" dirty="0" smtClean="0">
                <a:solidFill>
                  <a:srgbClr val="C8C8C8"/>
                </a:solidFill>
                <a:latin typeface="Arial" charset="0"/>
              </a:rPr>
              <a:t>“Advanced </a:t>
            </a:r>
            <a:r>
              <a:rPr kumimoji="0" lang="en-GB" sz="1800" dirty="0">
                <a:solidFill>
                  <a:srgbClr val="C8C8C8"/>
                </a:solidFill>
                <a:latin typeface="Arial" charset="0"/>
              </a:rPr>
              <a:t>Numerical </a:t>
            </a:r>
            <a:r>
              <a:rPr kumimoji="0" lang="en-GB" sz="1800" dirty="0" smtClean="0">
                <a:solidFill>
                  <a:srgbClr val="C8C8C8"/>
                </a:solidFill>
                <a:latin typeface="Arial" charset="0"/>
              </a:rPr>
              <a:t>Algebra”</a:t>
            </a:r>
            <a:endParaRPr kumimoji="0" lang="en-GB" sz="1800" dirty="0">
              <a:solidFill>
                <a:srgbClr val="C8C8C8"/>
              </a:solidFill>
              <a:latin typeface="Arial" charset="0"/>
            </a:endParaRPr>
          </a:p>
        </p:txBody>
      </p:sp>
      <p:pic>
        <p:nvPicPr>
          <p:cNvPr id="9" name="Picture 5"/>
          <p:cNvPicPr>
            <a:picLocks noChangeAspect="1" noChangeArrowheads="1"/>
          </p:cNvPicPr>
          <p:nvPr/>
        </p:nvPicPr>
        <p:blipFill>
          <a:blip r:embed="rId7" cstate="print"/>
          <a:srcRect r="82483" b="64890"/>
          <a:stretch>
            <a:fillRect/>
          </a:stretch>
        </p:blipFill>
        <p:spPr bwMode="auto">
          <a:xfrm>
            <a:off x="632520" y="4221088"/>
            <a:ext cx="1355618" cy="1671258"/>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71522" name="Picture 2" descr="CorteSuave01_trans"/>
          <p:cNvPicPr>
            <a:picLocks noChangeAspect="1" noChangeArrowheads="1"/>
          </p:cNvPicPr>
          <p:nvPr/>
        </p:nvPicPr>
        <p:blipFill>
          <a:blip r:embed="rId3" cstate="print"/>
          <a:srcRect/>
          <a:stretch>
            <a:fillRect/>
          </a:stretch>
        </p:blipFill>
        <p:spPr bwMode="auto">
          <a:xfrm>
            <a:off x="1962154" y="306389"/>
            <a:ext cx="6303963" cy="6303962"/>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73570" name="Picture 2" descr="VistaFrontal01_6000x6000_sin_gimp_6000x6000_trans"/>
          <p:cNvPicPr>
            <a:picLocks noChangeAspect="1" noChangeArrowheads="1"/>
          </p:cNvPicPr>
          <p:nvPr/>
        </p:nvPicPr>
        <p:blipFill>
          <a:blip r:embed="rId3" cstate="print"/>
          <a:srcRect/>
          <a:stretch>
            <a:fillRect/>
          </a:stretch>
        </p:blipFill>
        <p:spPr bwMode="auto">
          <a:xfrm>
            <a:off x="1724025" y="142875"/>
            <a:ext cx="6629400" cy="6629400"/>
          </a:xfrm>
          <a:prstGeom prst="rect">
            <a:avLst/>
          </a:prstGeom>
          <a:noFill/>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8" name="Picture 4" descr="VistaFrontal_01_409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79567" y="15875"/>
            <a:ext cx="6813550" cy="6813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6820" name="Picture 4" descr="pic30836"/>
          <p:cNvPicPr>
            <a:picLocks noChangeAspect="1" noChangeArrowheads="1"/>
          </p:cNvPicPr>
          <p:nvPr/>
        </p:nvPicPr>
        <p:blipFill>
          <a:blip r:embed="rId2" cstate="print"/>
          <a:srcRect/>
          <a:stretch>
            <a:fillRect/>
          </a:stretch>
        </p:blipFill>
        <p:spPr bwMode="auto">
          <a:xfrm>
            <a:off x="879477" y="377825"/>
            <a:ext cx="8205789" cy="6045200"/>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1154" name="Picture 2" descr="spain_01"/>
          <p:cNvPicPr>
            <a:picLocks noChangeAspect="1" noChangeArrowheads="1"/>
          </p:cNvPicPr>
          <p:nvPr/>
        </p:nvPicPr>
        <p:blipFill>
          <a:blip r:embed="rId2" cstate="print"/>
          <a:srcRect/>
          <a:stretch>
            <a:fillRect/>
          </a:stretch>
        </p:blipFill>
        <p:spPr bwMode="auto">
          <a:xfrm>
            <a:off x="0" y="0"/>
            <a:ext cx="9906000" cy="6858000"/>
          </a:xfrm>
          <a:prstGeom prst="rect">
            <a:avLst/>
          </a:prstGeom>
          <a:noFill/>
        </p:spPr>
      </p:pic>
      <p:sp>
        <p:nvSpPr>
          <p:cNvPr id="1841155" name="Text Box 3"/>
          <p:cNvSpPr txBox="1">
            <a:spLocks noChangeArrowheads="1"/>
          </p:cNvSpPr>
          <p:nvPr/>
        </p:nvSpPr>
        <p:spPr bwMode="auto">
          <a:xfrm>
            <a:off x="7137404" y="6381753"/>
            <a:ext cx="184636" cy="369285"/>
          </a:xfrm>
          <a:prstGeom prst="rect">
            <a:avLst/>
          </a:prstGeom>
          <a:noFill/>
          <a:ln w="9525">
            <a:noFill/>
            <a:miter lim="800000"/>
            <a:headEnd/>
            <a:tailEnd/>
          </a:ln>
          <a:effectLst/>
        </p:spPr>
        <p:txBody>
          <a:bodyPr wrap="none" lIns="91393" tIns="45697" rIns="91393" bIns="45697">
            <a:spAutoFit/>
          </a:bodyPr>
          <a:lstStyle/>
          <a:p>
            <a:pPr algn="l" eaLnBrk="1" hangingPunct="1"/>
            <a:endParaRPr kumimoji="0" lang="fr-FR" sz="1800" dirty="0" smtClean="0">
              <a:solidFill>
                <a:srgbClr val="FFFFFF"/>
              </a:solidFill>
              <a:latin typeface="Verdana" pitchFamily="34" charset="0"/>
            </a:endParaRPr>
          </a:p>
        </p:txBody>
      </p:sp>
    </p:spTree>
  </p:cSld>
  <p:clrMapOvr>
    <a:masterClrMapping/>
  </p:clrMapOvr>
  <p:transition spd="slow" advTm="500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7842" name="Picture 2" descr="calima"/>
          <p:cNvPicPr>
            <a:picLocks noChangeAspect="1" noChangeArrowheads="1"/>
          </p:cNvPicPr>
          <p:nvPr/>
        </p:nvPicPr>
        <p:blipFill>
          <a:blip r:embed="rId2" cstate="print"/>
          <a:srcRect/>
          <a:stretch>
            <a:fillRect/>
          </a:stretch>
        </p:blipFill>
        <p:spPr bwMode="auto">
          <a:xfrm>
            <a:off x="0" y="0"/>
            <a:ext cx="9906000" cy="6858000"/>
          </a:xfrm>
          <a:prstGeom prst="rect">
            <a:avLst/>
          </a:prstGeom>
          <a:noFill/>
        </p:spPr>
      </p:pic>
    </p:spTree>
  </p:cSld>
  <p:clrMapOvr>
    <a:masterClrMapping/>
  </p:clrMapOvr>
  <p:transition spd="slow" advTm="500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l="16035" t="703" r="13548" b="18356"/>
          <a:stretch>
            <a:fillRect/>
          </a:stretch>
        </p:blipFill>
        <p:spPr bwMode="auto">
          <a:xfrm>
            <a:off x="0" y="0"/>
            <a:ext cx="9906000" cy="6858000"/>
          </a:xfrm>
          <a:prstGeom prst="rect">
            <a:avLst/>
          </a:prstGeom>
          <a:noFill/>
          <a:ln w="57150" algn="ctr">
            <a:noFill/>
            <a:miter lim="800000"/>
            <a:headEnd/>
            <a:tailEnd/>
          </a:ln>
        </p:spPr>
      </p:pic>
    </p:spTree>
  </p:cSld>
  <p:clrMapOvr>
    <a:masterClrMapping/>
  </p:clrMapOvr>
  <p:transition spd="slow" advTm="500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8"/>
          <p:cNvSpPr>
            <a:spLocks noChangeArrowheads="1"/>
          </p:cNvSpPr>
          <p:nvPr/>
        </p:nvSpPr>
        <p:spPr bwMode="auto">
          <a:xfrm>
            <a:off x="0" y="1594076"/>
            <a:ext cx="9906000" cy="415480"/>
          </a:xfrm>
          <a:prstGeom prst="rect">
            <a:avLst/>
          </a:prstGeom>
          <a:noFill/>
          <a:ln w="57150">
            <a:noFill/>
            <a:miter lim="800000"/>
            <a:headEnd/>
            <a:tailEnd/>
          </a:ln>
        </p:spPr>
        <p:txBody>
          <a:bodyPr lIns="91423" tIns="45711" rIns="91423" bIns="45711" anchor="ctr">
            <a:spAutoFit/>
          </a:bodyPr>
          <a:lstStyle/>
          <a:p>
            <a:pPr algn="l"/>
            <a:r>
              <a:rPr lang="es-ES_tradnl" sz="2000" dirty="0" smtClean="0">
                <a:solidFill>
                  <a:srgbClr val="009999"/>
                </a:solidFill>
                <a:sym typeface="Math1" pitchFamily="2" charset="2"/>
              </a:rPr>
              <a:t>      </a:t>
            </a:r>
            <a:r>
              <a:rPr lang="es-ES_tradnl" sz="2000" dirty="0" smtClean="0">
                <a:solidFill>
                  <a:srgbClr val="009999"/>
                </a:solidFill>
                <a:latin typeface="Arial" pitchFamily="34" charset="0"/>
              </a:rPr>
              <a:t> </a:t>
            </a:r>
            <a:r>
              <a:rPr lang="en-US" sz="2000" dirty="0" smtClean="0">
                <a:solidFill>
                  <a:srgbClr val="009999"/>
                </a:solidFill>
                <a:latin typeface="Arial" pitchFamily="34" charset="0"/>
              </a:rPr>
              <a:t>Initial cube and its subdivision after three consecutive tetrahedron bisection</a:t>
            </a:r>
            <a:endParaRPr lang="es-ES_tradnl" sz="2000" dirty="0" smtClean="0">
              <a:solidFill>
                <a:srgbClr val="009999"/>
              </a:solidFill>
              <a:latin typeface="Arial" pitchFamily="34" charset="0"/>
            </a:endParaRPr>
          </a:p>
        </p:txBody>
      </p:sp>
      <p:sp>
        <p:nvSpPr>
          <p:cNvPr id="40964" name="Rectangle 47"/>
          <p:cNvSpPr>
            <a:spLocks noChangeArrowheads="1"/>
          </p:cNvSpPr>
          <p:nvPr/>
        </p:nvSpPr>
        <p:spPr bwMode="auto">
          <a:xfrm>
            <a:off x="468313" y="115888"/>
            <a:ext cx="7724776" cy="576262"/>
          </a:xfrm>
          <a:prstGeom prst="rect">
            <a:avLst/>
          </a:prstGeom>
          <a:noFill/>
          <a:ln w="9525">
            <a:noFill/>
            <a:miter lim="800000"/>
            <a:headEnd/>
            <a:tailEnd/>
          </a:ln>
        </p:spPr>
        <p:txBody>
          <a:bodyPr wrap="none" lIns="91423" tIns="45711" rIns="91423" bIns="45711"/>
          <a:lstStyle/>
          <a:p>
            <a:pPr algn="l" eaLnBrk="1" hangingPunct="1"/>
            <a:r>
              <a:rPr kumimoji="0" lang="es-ES" sz="2400" b="1" dirty="0" smtClean="0">
                <a:solidFill>
                  <a:srgbClr val="FFFFFF"/>
                </a:solidFill>
                <a:latin typeface="Trebuchet MS" pitchFamily="34" charset="0"/>
              </a:rPr>
              <a:t>Local </a:t>
            </a:r>
            <a:r>
              <a:rPr kumimoji="0" lang="es-ES" sz="2400" b="1" dirty="0" err="1" smtClean="0">
                <a:solidFill>
                  <a:srgbClr val="FFFFFF"/>
                </a:solidFill>
                <a:latin typeface="Trebuchet MS" pitchFamily="34" charset="0"/>
              </a:rPr>
              <a:t>Refinement</a:t>
            </a:r>
            <a:r>
              <a:rPr kumimoji="0" lang="es-ES" sz="2400" b="1" dirty="0" smtClean="0">
                <a:solidFill>
                  <a:srgbClr val="FFFFFF"/>
                </a:solidFill>
                <a:latin typeface="Trebuchet MS" pitchFamily="34" charset="0"/>
              </a:rPr>
              <a:t>: Kossaczky’s </a:t>
            </a:r>
            <a:r>
              <a:rPr kumimoji="0" lang="es-ES" sz="2400" b="1" dirty="0" err="1" smtClean="0">
                <a:solidFill>
                  <a:srgbClr val="FFFFFF"/>
                </a:solidFill>
                <a:latin typeface="Trebuchet MS" pitchFamily="34" charset="0"/>
              </a:rPr>
              <a:t>Algorithm</a:t>
            </a:r>
            <a:r>
              <a:rPr kumimoji="0" lang="es-ES" sz="2400" b="1" dirty="0" smtClean="0">
                <a:solidFill>
                  <a:srgbClr val="FFFFFF"/>
                </a:solidFill>
                <a:latin typeface="Trebuchet MS" pitchFamily="34" charset="0"/>
              </a:rPr>
              <a:t> (JCAM 1994)</a:t>
            </a:r>
            <a:endParaRPr kumimoji="0" lang="en-US" sz="2400" b="1" dirty="0" smtClean="0">
              <a:solidFill>
                <a:srgbClr val="FFFFFF"/>
              </a:solidFill>
              <a:latin typeface="Trebuchet MS" pitchFamily="34" charset="0"/>
            </a:endParaRPr>
          </a:p>
        </p:txBody>
      </p:sp>
      <p:sp>
        <p:nvSpPr>
          <p:cNvPr id="40965" name="Rectangle 48"/>
          <p:cNvSpPr>
            <a:spLocks noChangeArrowheads="1"/>
          </p:cNvSpPr>
          <p:nvPr/>
        </p:nvSpPr>
        <p:spPr bwMode="auto">
          <a:xfrm>
            <a:off x="468315" y="620714"/>
            <a:ext cx="2377540" cy="290318"/>
          </a:xfrm>
          <a:prstGeom prst="rect">
            <a:avLst/>
          </a:prstGeom>
          <a:noFill/>
          <a:ln w="9525">
            <a:noFill/>
            <a:miter lim="800000"/>
            <a:headEnd/>
            <a:tailEnd/>
          </a:ln>
        </p:spPr>
        <p:txBody>
          <a:bodyPr wrap="none" lIns="91423" tIns="45711" rIns="91423" bIns="45711">
            <a:spAutoFit/>
          </a:bodyPr>
          <a:lstStyle/>
          <a:p>
            <a:pPr algn="l">
              <a:lnSpc>
                <a:spcPct val="70000"/>
              </a:lnSpc>
              <a:spcBef>
                <a:spcPct val="50000"/>
              </a:spcBef>
            </a:pPr>
            <a:r>
              <a:rPr kumimoji="0" lang="en-US" sz="1800" dirty="0" smtClean="0">
                <a:solidFill>
                  <a:srgbClr val="C8C8C8"/>
                </a:solidFill>
                <a:latin typeface="Arial" pitchFamily="34" charset="0"/>
              </a:rPr>
              <a:t>Refinement of a cube</a:t>
            </a:r>
          </a:p>
        </p:txBody>
      </p:sp>
      <p:sp>
        <p:nvSpPr>
          <p:cNvPr id="40967" name="23 Rectángulo"/>
          <p:cNvSpPr>
            <a:spLocks noChangeArrowheads="1"/>
          </p:cNvSpPr>
          <p:nvPr/>
        </p:nvSpPr>
        <p:spPr bwMode="auto">
          <a:xfrm>
            <a:off x="490538" y="927101"/>
            <a:ext cx="7429500" cy="369314"/>
          </a:xfrm>
          <a:prstGeom prst="rect">
            <a:avLst/>
          </a:prstGeom>
          <a:noFill/>
          <a:ln w="9525">
            <a:noFill/>
            <a:miter lim="800000"/>
            <a:headEnd/>
            <a:tailEnd/>
          </a:ln>
        </p:spPr>
        <p:txBody>
          <a:bodyPr lIns="91423" tIns="45711" rIns="91423" bIns="45711">
            <a:spAutoFit/>
          </a:bodyPr>
          <a:lstStyle/>
          <a:p>
            <a:pPr algn="l"/>
            <a:r>
              <a:rPr lang="es-ES" sz="1800" i="1" dirty="0" smtClean="0"/>
              <a:t>http://www.alberta-fem.de/</a:t>
            </a:r>
            <a:r>
              <a:rPr lang="es-ES" sz="1800" dirty="0" smtClean="0"/>
              <a:t>,  ALBERTA </a:t>
            </a:r>
            <a:r>
              <a:rPr lang="es-ES" sz="1800" dirty="0" err="1" smtClean="0"/>
              <a:t>code</a:t>
            </a:r>
            <a:endParaRPr lang="es-ES" sz="1800" dirty="0" smtClean="0"/>
          </a:p>
        </p:txBody>
      </p:sp>
      <p:grpSp>
        <p:nvGrpSpPr>
          <p:cNvPr id="487" name="486 Grupo"/>
          <p:cNvGrpSpPr/>
          <p:nvPr/>
        </p:nvGrpSpPr>
        <p:grpSpPr>
          <a:xfrm>
            <a:off x="1179513" y="2373313"/>
            <a:ext cx="7704137" cy="3929062"/>
            <a:chOff x="1179513" y="2373313"/>
            <a:chExt cx="7704137" cy="3929062"/>
          </a:xfrm>
        </p:grpSpPr>
        <p:grpSp>
          <p:nvGrpSpPr>
            <p:cNvPr id="488" name="94 Grupo"/>
            <p:cNvGrpSpPr>
              <a:grpSpLocks/>
            </p:cNvGrpSpPr>
            <p:nvPr/>
          </p:nvGrpSpPr>
          <p:grpSpPr bwMode="auto">
            <a:xfrm>
              <a:off x="7054850" y="4598988"/>
              <a:ext cx="1820863" cy="1666875"/>
              <a:chOff x="5635625" y="2671763"/>
              <a:chExt cx="3540125" cy="3306762"/>
            </a:xfrm>
          </p:grpSpPr>
          <p:sp>
            <p:nvSpPr>
              <p:cNvPr id="688" name="Line 3"/>
              <p:cNvSpPr>
                <a:spLocks noChangeShapeType="1"/>
              </p:cNvSpPr>
              <p:nvPr/>
            </p:nvSpPr>
            <p:spPr bwMode="auto">
              <a:xfrm rot="-5400000">
                <a:off x="4440238" y="467995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9" name="Line 4"/>
              <p:cNvSpPr>
                <a:spLocks noChangeShapeType="1"/>
              </p:cNvSpPr>
              <p:nvPr/>
            </p:nvSpPr>
            <p:spPr bwMode="auto">
              <a:xfrm>
                <a:off x="5686425" y="5930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0" name="Line 5"/>
              <p:cNvSpPr>
                <a:spLocks noChangeShapeType="1"/>
              </p:cNvSpPr>
              <p:nvPr/>
            </p:nvSpPr>
            <p:spPr bwMode="auto">
              <a:xfrm rot="-5400000">
                <a:off x="6923088" y="46863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1" name="Line 6"/>
              <p:cNvSpPr>
                <a:spLocks noChangeShapeType="1"/>
              </p:cNvSpPr>
              <p:nvPr/>
            </p:nvSpPr>
            <p:spPr bwMode="auto">
              <a:xfrm>
                <a:off x="5686425" y="3430588"/>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2" name="Oval 7"/>
              <p:cNvSpPr>
                <a:spLocks noChangeArrowheads="1"/>
              </p:cNvSpPr>
              <p:nvPr/>
            </p:nvSpPr>
            <p:spPr bwMode="auto">
              <a:xfrm>
                <a:off x="8126413" y="58896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3" name="Line 8"/>
              <p:cNvSpPr>
                <a:spLocks noChangeShapeType="1"/>
              </p:cNvSpPr>
              <p:nvPr/>
            </p:nvSpPr>
            <p:spPr bwMode="auto">
              <a:xfrm rot="-5400000">
                <a:off x="7875588" y="39608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4" name="Line 9"/>
              <p:cNvSpPr>
                <a:spLocks noChangeShapeType="1"/>
              </p:cNvSpPr>
              <p:nvPr/>
            </p:nvSpPr>
            <p:spPr bwMode="auto">
              <a:xfrm>
                <a:off x="6637338" y="27051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5" name="Oval 10"/>
              <p:cNvSpPr>
                <a:spLocks noChangeArrowheads="1"/>
              </p:cNvSpPr>
              <p:nvPr/>
            </p:nvSpPr>
            <p:spPr bwMode="auto">
              <a:xfrm>
                <a:off x="6599238" y="26781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6" name="Line 11"/>
              <p:cNvSpPr>
                <a:spLocks noChangeShapeType="1"/>
              </p:cNvSpPr>
              <p:nvPr/>
            </p:nvSpPr>
            <p:spPr bwMode="auto">
              <a:xfrm flipV="1">
                <a:off x="5678488" y="272573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7" name="Line 12"/>
              <p:cNvSpPr>
                <a:spLocks noChangeShapeType="1"/>
              </p:cNvSpPr>
              <p:nvPr/>
            </p:nvSpPr>
            <p:spPr bwMode="auto">
              <a:xfrm flipV="1">
                <a:off x="8181975" y="2733675"/>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8" name="Line 13"/>
              <p:cNvSpPr>
                <a:spLocks noChangeShapeType="1"/>
              </p:cNvSpPr>
              <p:nvPr/>
            </p:nvSpPr>
            <p:spPr bwMode="auto">
              <a:xfrm flipV="1">
                <a:off x="8169275" y="520700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99" name="Line 14"/>
              <p:cNvSpPr>
                <a:spLocks noChangeShapeType="1"/>
              </p:cNvSpPr>
              <p:nvPr/>
            </p:nvSpPr>
            <p:spPr bwMode="auto">
              <a:xfrm>
                <a:off x="5721350" y="3482975"/>
                <a:ext cx="2425700" cy="2424113"/>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0" name="Line 15"/>
              <p:cNvSpPr>
                <a:spLocks noChangeShapeType="1"/>
              </p:cNvSpPr>
              <p:nvPr/>
            </p:nvSpPr>
            <p:spPr bwMode="auto">
              <a:xfrm flipH="1">
                <a:off x="8170863" y="2728913"/>
                <a:ext cx="942975" cy="3192462"/>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1" name="Line 16"/>
              <p:cNvSpPr>
                <a:spLocks noChangeShapeType="1"/>
              </p:cNvSpPr>
              <p:nvPr/>
            </p:nvSpPr>
            <p:spPr bwMode="auto">
              <a:xfrm>
                <a:off x="6632575" y="2714625"/>
                <a:ext cx="1538288" cy="72548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2" name="Line 17"/>
              <p:cNvSpPr>
                <a:spLocks noChangeShapeType="1"/>
              </p:cNvSpPr>
              <p:nvPr/>
            </p:nvSpPr>
            <p:spPr bwMode="auto">
              <a:xfrm flipV="1">
                <a:off x="5688013" y="2714625"/>
                <a:ext cx="3440112" cy="725488"/>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3" name="Line 18"/>
              <p:cNvSpPr>
                <a:spLocks noChangeShapeType="1"/>
              </p:cNvSpPr>
              <p:nvPr/>
            </p:nvSpPr>
            <p:spPr bwMode="auto">
              <a:xfrm>
                <a:off x="8170863" y="3440113"/>
                <a:ext cx="942975" cy="1755775"/>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4" name="Line 19"/>
              <p:cNvSpPr>
                <a:spLocks noChangeShapeType="1"/>
              </p:cNvSpPr>
              <p:nvPr/>
            </p:nvSpPr>
            <p:spPr bwMode="auto">
              <a:xfrm flipH="1">
                <a:off x="5673725" y="3440113"/>
                <a:ext cx="2482850" cy="2481262"/>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5" name="Line 20"/>
              <p:cNvSpPr>
                <a:spLocks noChangeShapeType="1"/>
              </p:cNvSpPr>
              <p:nvPr/>
            </p:nvSpPr>
            <p:spPr bwMode="auto">
              <a:xfrm>
                <a:off x="6159500" y="3070225"/>
                <a:ext cx="2482850" cy="0"/>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6" name="Line 21"/>
              <p:cNvSpPr>
                <a:spLocks noChangeShapeType="1"/>
              </p:cNvSpPr>
              <p:nvPr/>
            </p:nvSpPr>
            <p:spPr bwMode="auto">
              <a:xfrm>
                <a:off x="5653088" y="4678363"/>
                <a:ext cx="2482850" cy="0"/>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7" name="Line 22"/>
              <p:cNvSpPr>
                <a:spLocks noChangeShapeType="1"/>
              </p:cNvSpPr>
              <p:nvPr/>
            </p:nvSpPr>
            <p:spPr bwMode="auto">
              <a:xfrm flipV="1">
                <a:off x="8140700" y="3990975"/>
                <a:ext cx="987425" cy="682625"/>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8" name="Line 23"/>
              <p:cNvSpPr>
                <a:spLocks noChangeShapeType="1"/>
              </p:cNvSpPr>
              <p:nvPr/>
            </p:nvSpPr>
            <p:spPr bwMode="auto">
              <a:xfrm flipV="1">
                <a:off x="6950075" y="2713038"/>
                <a:ext cx="985838" cy="682625"/>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09" name="Line 24"/>
              <p:cNvSpPr>
                <a:spLocks noChangeShapeType="1"/>
              </p:cNvSpPr>
              <p:nvPr/>
            </p:nvSpPr>
            <p:spPr bwMode="auto">
              <a:xfrm rot="-5400000">
                <a:off x="5646738" y="4665663"/>
                <a:ext cx="2482850" cy="0"/>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0" name="Line 25"/>
              <p:cNvSpPr>
                <a:spLocks noChangeShapeType="1"/>
              </p:cNvSpPr>
              <p:nvPr/>
            </p:nvSpPr>
            <p:spPr bwMode="auto">
              <a:xfrm rot="-5400000">
                <a:off x="7410450" y="4316413"/>
                <a:ext cx="2482850" cy="0"/>
              </a:xfrm>
              <a:prstGeom prst="line">
                <a:avLst/>
              </a:prstGeom>
              <a:noFill/>
              <a:ln w="12700">
                <a:solidFill>
                  <a:srgbClr val="333399"/>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1" name="Oval 26"/>
              <p:cNvSpPr>
                <a:spLocks noChangeArrowheads="1"/>
              </p:cNvSpPr>
              <p:nvPr/>
            </p:nvSpPr>
            <p:spPr bwMode="auto">
              <a:xfrm>
                <a:off x="6135688" y="30146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2" name="Oval 27"/>
              <p:cNvSpPr>
                <a:spLocks noChangeArrowheads="1"/>
              </p:cNvSpPr>
              <p:nvPr/>
            </p:nvSpPr>
            <p:spPr bwMode="auto">
              <a:xfrm>
                <a:off x="8607425" y="30289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3" name="Oval 28"/>
              <p:cNvSpPr>
                <a:spLocks noChangeArrowheads="1"/>
              </p:cNvSpPr>
              <p:nvPr/>
            </p:nvSpPr>
            <p:spPr bwMode="auto">
              <a:xfrm>
                <a:off x="7878763" y="26717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4" name="Oval 29"/>
              <p:cNvSpPr>
                <a:spLocks noChangeArrowheads="1"/>
              </p:cNvSpPr>
              <p:nvPr/>
            </p:nvSpPr>
            <p:spPr bwMode="auto">
              <a:xfrm>
                <a:off x="6850063" y="33718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5" name="Oval 30"/>
              <p:cNvSpPr>
                <a:spLocks noChangeArrowheads="1"/>
              </p:cNvSpPr>
              <p:nvPr/>
            </p:nvSpPr>
            <p:spPr bwMode="auto">
              <a:xfrm>
                <a:off x="5635625" y="462915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6" name="Oval 31"/>
              <p:cNvSpPr>
                <a:spLocks noChangeArrowheads="1"/>
              </p:cNvSpPr>
              <p:nvPr/>
            </p:nvSpPr>
            <p:spPr bwMode="auto">
              <a:xfrm>
                <a:off x="8115300" y="463708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7" name="Oval 32"/>
              <p:cNvSpPr>
                <a:spLocks noChangeArrowheads="1"/>
              </p:cNvSpPr>
              <p:nvPr/>
            </p:nvSpPr>
            <p:spPr bwMode="auto">
              <a:xfrm>
                <a:off x="9086850" y="395128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8" name="Oval 33"/>
              <p:cNvSpPr>
                <a:spLocks noChangeArrowheads="1"/>
              </p:cNvSpPr>
              <p:nvPr/>
            </p:nvSpPr>
            <p:spPr bwMode="auto">
              <a:xfrm>
                <a:off x="6831013" y="5883275"/>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19" name="Oval 34"/>
              <p:cNvSpPr>
                <a:spLocks noChangeArrowheads="1"/>
              </p:cNvSpPr>
              <p:nvPr/>
            </p:nvSpPr>
            <p:spPr bwMode="auto">
              <a:xfrm>
                <a:off x="8615363" y="55038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0" name="Oval 35"/>
              <p:cNvSpPr>
                <a:spLocks noChangeArrowheads="1"/>
              </p:cNvSpPr>
              <p:nvPr/>
            </p:nvSpPr>
            <p:spPr bwMode="auto">
              <a:xfrm>
                <a:off x="6843713" y="463708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1" name="Oval 36"/>
              <p:cNvSpPr>
                <a:spLocks noChangeArrowheads="1"/>
              </p:cNvSpPr>
              <p:nvPr/>
            </p:nvSpPr>
            <p:spPr bwMode="auto">
              <a:xfrm>
                <a:off x="7350125" y="3028950"/>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2" name="Oval 37"/>
              <p:cNvSpPr>
                <a:spLocks noChangeArrowheads="1"/>
              </p:cNvSpPr>
              <p:nvPr/>
            </p:nvSpPr>
            <p:spPr bwMode="auto">
              <a:xfrm>
                <a:off x="8615363" y="426561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3" name="Oval 39"/>
              <p:cNvSpPr>
                <a:spLocks noChangeArrowheads="1"/>
              </p:cNvSpPr>
              <p:nvPr/>
            </p:nvSpPr>
            <p:spPr bwMode="auto">
              <a:xfrm>
                <a:off x="5649913" y="3403600"/>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4" name="Oval 40"/>
              <p:cNvSpPr>
                <a:spLocks noChangeArrowheads="1"/>
              </p:cNvSpPr>
              <p:nvPr/>
            </p:nvSpPr>
            <p:spPr bwMode="auto">
              <a:xfrm>
                <a:off x="8121650" y="34099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5" name="Oval 41"/>
              <p:cNvSpPr>
                <a:spLocks noChangeArrowheads="1"/>
              </p:cNvSpPr>
              <p:nvPr/>
            </p:nvSpPr>
            <p:spPr bwMode="auto">
              <a:xfrm>
                <a:off x="5646738" y="58785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6" name="Oval 42"/>
              <p:cNvSpPr>
                <a:spLocks noChangeArrowheads="1"/>
              </p:cNvSpPr>
              <p:nvPr/>
            </p:nvSpPr>
            <p:spPr bwMode="auto">
              <a:xfrm>
                <a:off x="9075738" y="516413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727" name="Oval 43"/>
              <p:cNvSpPr>
                <a:spLocks noChangeArrowheads="1"/>
              </p:cNvSpPr>
              <p:nvPr/>
            </p:nvSpPr>
            <p:spPr bwMode="auto">
              <a:xfrm>
                <a:off x="9072563" y="26844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89" name="72 Grupo"/>
            <p:cNvGrpSpPr>
              <a:grpSpLocks/>
            </p:cNvGrpSpPr>
            <p:nvPr/>
          </p:nvGrpSpPr>
          <p:grpSpPr bwMode="auto">
            <a:xfrm>
              <a:off x="4130675" y="2373313"/>
              <a:ext cx="1776413" cy="1687512"/>
              <a:chOff x="893763" y="2678113"/>
              <a:chExt cx="3517900" cy="3300412"/>
            </a:xfrm>
          </p:grpSpPr>
          <p:sp>
            <p:nvSpPr>
              <p:cNvPr id="661" name="Line 3"/>
              <p:cNvSpPr>
                <a:spLocks noChangeShapeType="1"/>
              </p:cNvSpPr>
              <p:nvPr/>
            </p:nvSpPr>
            <p:spPr bwMode="auto">
              <a:xfrm rot="-5400000">
                <a:off x="-312737" y="467995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2" name="Line 4"/>
              <p:cNvSpPr>
                <a:spLocks noChangeShapeType="1"/>
              </p:cNvSpPr>
              <p:nvPr/>
            </p:nvSpPr>
            <p:spPr bwMode="auto">
              <a:xfrm>
                <a:off x="933450" y="5930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3" name="Line 5"/>
              <p:cNvSpPr>
                <a:spLocks noChangeShapeType="1"/>
              </p:cNvSpPr>
              <p:nvPr/>
            </p:nvSpPr>
            <p:spPr bwMode="auto">
              <a:xfrm rot="-5400000">
                <a:off x="2170113" y="46863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4" name="Line 6"/>
              <p:cNvSpPr>
                <a:spLocks noChangeShapeType="1"/>
              </p:cNvSpPr>
              <p:nvPr/>
            </p:nvSpPr>
            <p:spPr bwMode="auto">
              <a:xfrm>
                <a:off x="933450" y="3430588"/>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5" name="Oval 7"/>
              <p:cNvSpPr>
                <a:spLocks noChangeArrowheads="1"/>
              </p:cNvSpPr>
              <p:nvPr/>
            </p:nvSpPr>
            <p:spPr bwMode="auto">
              <a:xfrm>
                <a:off x="896938" y="3403600"/>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6" name="Oval 8"/>
              <p:cNvSpPr>
                <a:spLocks noChangeArrowheads="1"/>
              </p:cNvSpPr>
              <p:nvPr/>
            </p:nvSpPr>
            <p:spPr bwMode="auto">
              <a:xfrm>
                <a:off x="3373438" y="58896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7" name="Oval 9"/>
              <p:cNvSpPr>
                <a:spLocks noChangeArrowheads="1"/>
              </p:cNvSpPr>
              <p:nvPr/>
            </p:nvSpPr>
            <p:spPr bwMode="auto">
              <a:xfrm>
                <a:off x="893763" y="58785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8" name="Oval 10"/>
              <p:cNvSpPr>
                <a:spLocks noChangeArrowheads="1"/>
              </p:cNvSpPr>
              <p:nvPr/>
            </p:nvSpPr>
            <p:spPr bwMode="auto">
              <a:xfrm>
                <a:off x="3368675" y="34099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9" name="Line 11"/>
              <p:cNvSpPr>
                <a:spLocks noChangeShapeType="1"/>
              </p:cNvSpPr>
              <p:nvPr/>
            </p:nvSpPr>
            <p:spPr bwMode="auto">
              <a:xfrm rot="-5400000">
                <a:off x="638175" y="3954463"/>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0" name="Line 12"/>
              <p:cNvSpPr>
                <a:spLocks noChangeShapeType="1"/>
              </p:cNvSpPr>
              <p:nvPr/>
            </p:nvSpPr>
            <p:spPr bwMode="auto">
              <a:xfrm>
                <a:off x="1884363" y="5205413"/>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1" name="Line 13"/>
              <p:cNvSpPr>
                <a:spLocks noChangeShapeType="1"/>
              </p:cNvSpPr>
              <p:nvPr/>
            </p:nvSpPr>
            <p:spPr bwMode="auto">
              <a:xfrm rot="-5400000">
                <a:off x="3122613" y="39608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2" name="Line 14"/>
              <p:cNvSpPr>
                <a:spLocks noChangeShapeType="1"/>
              </p:cNvSpPr>
              <p:nvPr/>
            </p:nvSpPr>
            <p:spPr bwMode="auto">
              <a:xfrm>
                <a:off x="1884363" y="27051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3" name="Oval 15"/>
              <p:cNvSpPr>
                <a:spLocks noChangeArrowheads="1"/>
              </p:cNvSpPr>
              <p:nvPr/>
            </p:nvSpPr>
            <p:spPr bwMode="auto">
              <a:xfrm>
                <a:off x="1846263" y="26781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4" name="Oval 16"/>
              <p:cNvSpPr>
                <a:spLocks noChangeArrowheads="1"/>
              </p:cNvSpPr>
              <p:nvPr/>
            </p:nvSpPr>
            <p:spPr bwMode="auto">
              <a:xfrm>
                <a:off x="4322763" y="516413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5" name="Oval 17"/>
              <p:cNvSpPr>
                <a:spLocks noChangeArrowheads="1"/>
              </p:cNvSpPr>
              <p:nvPr/>
            </p:nvSpPr>
            <p:spPr bwMode="auto">
              <a:xfrm>
                <a:off x="1846263" y="5153025"/>
                <a:ext cx="87312"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6" name="Oval 18"/>
              <p:cNvSpPr>
                <a:spLocks noChangeArrowheads="1"/>
              </p:cNvSpPr>
              <p:nvPr/>
            </p:nvSpPr>
            <p:spPr bwMode="auto">
              <a:xfrm>
                <a:off x="4319588" y="26844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7" name="Line 19"/>
              <p:cNvSpPr>
                <a:spLocks noChangeShapeType="1"/>
              </p:cNvSpPr>
              <p:nvPr/>
            </p:nvSpPr>
            <p:spPr bwMode="auto">
              <a:xfrm flipV="1">
                <a:off x="925513" y="272573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8" name="Line 20"/>
              <p:cNvSpPr>
                <a:spLocks noChangeShapeType="1"/>
              </p:cNvSpPr>
              <p:nvPr/>
            </p:nvSpPr>
            <p:spPr bwMode="auto">
              <a:xfrm flipV="1">
                <a:off x="3429000" y="2733675"/>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79" name="Line 21"/>
              <p:cNvSpPr>
                <a:spLocks noChangeShapeType="1"/>
              </p:cNvSpPr>
              <p:nvPr/>
            </p:nvSpPr>
            <p:spPr bwMode="auto">
              <a:xfrm flipV="1">
                <a:off x="931863" y="5208588"/>
                <a:ext cx="952500" cy="71437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0" name="Line 22"/>
              <p:cNvSpPr>
                <a:spLocks noChangeShapeType="1"/>
              </p:cNvSpPr>
              <p:nvPr/>
            </p:nvSpPr>
            <p:spPr bwMode="auto">
              <a:xfrm flipV="1">
                <a:off x="3416300" y="520700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1" name="Line 23"/>
              <p:cNvSpPr>
                <a:spLocks noChangeShapeType="1"/>
              </p:cNvSpPr>
              <p:nvPr/>
            </p:nvSpPr>
            <p:spPr bwMode="auto">
              <a:xfrm>
                <a:off x="1879600" y="2728913"/>
                <a:ext cx="1524000" cy="320675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2" name="Line 24"/>
              <p:cNvSpPr>
                <a:spLocks noChangeShapeType="1"/>
              </p:cNvSpPr>
              <p:nvPr/>
            </p:nvSpPr>
            <p:spPr bwMode="auto">
              <a:xfrm>
                <a:off x="1908175" y="2757488"/>
                <a:ext cx="2422525" cy="2424112"/>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3" name="Line 25"/>
              <p:cNvSpPr>
                <a:spLocks noChangeShapeType="1"/>
              </p:cNvSpPr>
              <p:nvPr/>
            </p:nvSpPr>
            <p:spPr bwMode="auto">
              <a:xfrm>
                <a:off x="968375" y="3482975"/>
                <a:ext cx="2425700" cy="2424113"/>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4" name="Line 26"/>
              <p:cNvSpPr>
                <a:spLocks noChangeShapeType="1"/>
              </p:cNvSpPr>
              <p:nvPr/>
            </p:nvSpPr>
            <p:spPr bwMode="auto">
              <a:xfrm flipH="1">
                <a:off x="3417888" y="2728913"/>
                <a:ext cx="942975" cy="3192462"/>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5" name="Line 27"/>
              <p:cNvSpPr>
                <a:spLocks noChangeShapeType="1"/>
              </p:cNvSpPr>
              <p:nvPr/>
            </p:nvSpPr>
            <p:spPr bwMode="auto">
              <a:xfrm flipH="1">
                <a:off x="939800" y="2722563"/>
                <a:ext cx="942975" cy="3192462"/>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6" name="Line 28"/>
              <p:cNvSpPr>
                <a:spLocks noChangeShapeType="1"/>
              </p:cNvSpPr>
              <p:nvPr/>
            </p:nvSpPr>
            <p:spPr bwMode="auto">
              <a:xfrm>
                <a:off x="1879600" y="2714625"/>
                <a:ext cx="1538288" cy="72548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87" name="Line 29"/>
              <p:cNvSpPr>
                <a:spLocks noChangeShapeType="1"/>
              </p:cNvSpPr>
              <p:nvPr/>
            </p:nvSpPr>
            <p:spPr bwMode="auto">
              <a:xfrm>
                <a:off x="1858963" y="5194300"/>
                <a:ext cx="1538287" cy="72548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90" name="73 Grupo"/>
            <p:cNvGrpSpPr>
              <a:grpSpLocks/>
            </p:cNvGrpSpPr>
            <p:nvPr/>
          </p:nvGrpSpPr>
          <p:grpSpPr bwMode="auto">
            <a:xfrm>
              <a:off x="1179513" y="2374900"/>
              <a:ext cx="1797050" cy="1676400"/>
              <a:chOff x="3949700" y="2257425"/>
              <a:chExt cx="3517900" cy="3300413"/>
            </a:xfrm>
          </p:grpSpPr>
          <p:sp>
            <p:nvSpPr>
              <p:cNvPr id="641"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2"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3"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4"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5" name="Oval 8"/>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6"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7" name="Oval 10"/>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8" name="Oval 11"/>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9"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0"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1"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2"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3"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4" name="Oval 17"/>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5" name="Oval 18"/>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6" name="Oval 19"/>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7"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8"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59"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60"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91" name="95 Grupo"/>
            <p:cNvGrpSpPr>
              <a:grpSpLocks/>
            </p:cNvGrpSpPr>
            <p:nvPr/>
          </p:nvGrpSpPr>
          <p:grpSpPr bwMode="auto">
            <a:xfrm>
              <a:off x="7069138" y="2382838"/>
              <a:ext cx="1814512" cy="1677987"/>
              <a:chOff x="3949700" y="2257425"/>
              <a:chExt cx="3517900" cy="3300413"/>
            </a:xfrm>
          </p:grpSpPr>
          <p:sp>
            <p:nvSpPr>
              <p:cNvPr id="610"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1"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2"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3"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4"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5"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6"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7"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8"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19"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0"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1"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2"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3"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4" name="Line 24"/>
              <p:cNvSpPr>
                <a:spLocks noChangeShapeType="1"/>
              </p:cNvSpPr>
              <p:nvPr/>
            </p:nvSpPr>
            <p:spPr bwMode="auto">
              <a:xfrm>
                <a:off x="4935538" y="2308225"/>
                <a:ext cx="1524000" cy="320675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5" name="Line 25"/>
              <p:cNvSpPr>
                <a:spLocks noChangeShapeType="1"/>
              </p:cNvSpPr>
              <p:nvPr/>
            </p:nvSpPr>
            <p:spPr bwMode="auto">
              <a:xfrm>
                <a:off x="4964113" y="2336800"/>
                <a:ext cx="2422525" cy="2424113"/>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6" name="Line 26"/>
              <p:cNvSpPr>
                <a:spLocks noChangeShapeType="1"/>
              </p:cNvSpPr>
              <p:nvPr/>
            </p:nvSpPr>
            <p:spPr bwMode="auto">
              <a:xfrm>
                <a:off x="4024313" y="3062288"/>
                <a:ext cx="2425700" cy="2424112"/>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7" name="Line 27"/>
              <p:cNvSpPr>
                <a:spLocks noChangeShapeType="1"/>
              </p:cNvSpPr>
              <p:nvPr/>
            </p:nvSpPr>
            <p:spPr bwMode="auto">
              <a:xfrm flipH="1">
                <a:off x="6473825" y="2308225"/>
                <a:ext cx="942975" cy="3192463"/>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8" name="Line 28"/>
              <p:cNvSpPr>
                <a:spLocks noChangeShapeType="1"/>
              </p:cNvSpPr>
              <p:nvPr/>
            </p:nvSpPr>
            <p:spPr bwMode="auto">
              <a:xfrm flipH="1">
                <a:off x="3995738" y="2301875"/>
                <a:ext cx="942975" cy="3192463"/>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29" name="Line 29"/>
              <p:cNvSpPr>
                <a:spLocks noChangeShapeType="1"/>
              </p:cNvSpPr>
              <p:nvPr/>
            </p:nvSpPr>
            <p:spPr bwMode="auto">
              <a:xfrm>
                <a:off x="4935538" y="2293938"/>
                <a:ext cx="1538287" cy="725487"/>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0" name="Line 30"/>
              <p:cNvSpPr>
                <a:spLocks noChangeShapeType="1"/>
              </p:cNvSpPr>
              <p:nvPr/>
            </p:nvSpPr>
            <p:spPr bwMode="auto">
              <a:xfrm>
                <a:off x="4914900" y="4773613"/>
                <a:ext cx="1538288" cy="725487"/>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1" name="Line 32"/>
              <p:cNvSpPr>
                <a:spLocks noChangeShapeType="1"/>
              </p:cNvSpPr>
              <p:nvPr/>
            </p:nvSpPr>
            <p:spPr bwMode="auto">
              <a:xfrm flipH="1">
                <a:off x="4935538" y="3019425"/>
                <a:ext cx="1524000" cy="1741488"/>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2" name="Line 35"/>
              <p:cNvSpPr>
                <a:spLocks noChangeShapeType="1"/>
              </p:cNvSpPr>
              <p:nvPr/>
            </p:nvSpPr>
            <p:spPr bwMode="auto">
              <a:xfrm>
                <a:off x="3976688" y="3019425"/>
                <a:ext cx="3454400" cy="1755775"/>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3" name="Line 36"/>
              <p:cNvSpPr>
                <a:spLocks noChangeShapeType="1"/>
              </p:cNvSpPr>
              <p:nvPr/>
            </p:nvSpPr>
            <p:spPr bwMode="auto">
              <a:xfrm flipH="1">
                <a:off x="3976688" y="2293938"/>
                <a:ext cx="3440112" cy="3221037"/>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4" name="Oval 37"/>
              <p:cNvSpPr>
                <a:spLocks noChangeArrowheads="1"/>
              </p:cNvSpPr>
              <p:nvPr/>
            </p:nvSpPr>
            <p:spPr bwMode="auto">
              <a:xfrm>
                <a:off x="5651500" y="3862388"/>
                <a:ext cx="88900" cy="88900"/>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5" name="Oval 41"/>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6" name="Oval 42"/>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7" name="Oval 43"/>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8" name="Oval 44"/>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39" name="Oval 45"/>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40" name="Oval 46"/>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92" name="127 Grupo"/>
            <p:cNvGrpSpPr>
              <a:grpSpLocks/>
            </p:cNvGrpSpPr>
            <p:nvPr/>
          </p:nvGrpSpPr>
          <p:grpSpPr bwMode="auto">
            <a:xfrm>
              <a:off x="1201738" y="4606925"/>
              <a:ext cx="1765300" cy="1695450"/>
              <a:chOff x="3949700" y="2257425"/>
              <a:chExt cx="3517900" cy="3300413"/>
            </a:xfrm>
          </p:grpSpPr>
          <p:sp>
            <p:nvSpPr>
              <p:cNvPr id="564" name="Line 4"/>
              <p:cNvSpPr>
                <a:spLocks noChangeShapeType="1"/>
              </p:cNvSpPr>
              <p:nvPr/>
            </p:nvSpPr>
            <p:spPr bwMode="auto">
              <a:xfrm rot="-5400000">
                <a:off x="2743200" y="425926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5" name="Line 5"/>
              <p:cNvSpPr>
                <a:spLocks noChangeShapeType="1"/>
              </p:cNvSpPr>
              <p:nvPr/>
            </p:nvSpPr>
            <p:spPr bwMode="auto">
              <a:xfrm>
                <a:off x="3989388" y="55102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6" name="Line 6"/>
              <p:cNvSpPr>
                <a:spLocks noChangeShapeType="1"/>
              </p:cNvSpPr>
              <p:nvPr/>
            </p:nvSpPr>
            <p:spPr bwMode="auto">
              <a:xfrm rot="-5400000">
                <a:off x="5226050" y="42656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7" name="Line 7"/>
              <p:cNvSpPr>
                <a:spLocks noChangeShapeType="1"/>
              </p:cNvSpPr>
              <p:nvPr/>
            </p:nvSpPr>
            <p:spPr bwMode="auto">
              <a:xfrm>
                <a:off x="3989388" y="3009900"/>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8" name="Oval 9"/>
              <p:cNvSpPr>
                <a:spLocks noChangeArrowheads="1"/>
              </p:cNvSpPr>
              <p:nvPr/>
            </p:nvSpPr>
            <p:spPr bwMode="auto">
              <a:xfrm>
                <a:off x="6429375" y="54689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9" name="Line 12"/>
              <p:cNvSpPr>
                <a:spLocks noChangeShapeType="1"/>
              </p:cNvSpPr>
              <p:nvPr/>
            </p:nvSpPr>
            <p:spPr bwMode="auto">
              <a:xfrm rot="-5400000">
                <a:off x="3694113" y="353377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0" name="Line 13"/>
              <p:cNvSpPr>
                <a:spLocks noChangeShapeType="1"/>
              </p:cNvSpPr>
              <p:nvPr/>
            </p:nvSpPr>
            <p:spPr bwMode="auto">
              <a:xfrm>
                <a:off x="4940300" y="4784725"/>
                <a:ext cx="2482850"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1" name="Line 14"/>
              <p:cNvSpPr>
                <a:spLocks noChangeShapeType="1"/>
              </p:cNvSpPr>
              <p:nvPr/>
            </p:nvSpPr>
            <p:spPr bwMode="auto">
              <a:xfrm rot="-5400000">
                <a:off x="6178550" y="3540125"/>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2" name="Line 15"/>
              <p:cNvSpPr>
                <a:spLocks noChangeShapeType="1"/>
              </p:cNvSpPr>
              <p:nvPr/>
            </p:nvSpPr>
            <p:spPr bwMode="auto">
              <a:xfrm>
                <a:off x="4940300" y="2284413"/>
                <a:ext cx="2482850"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3" name="Oval 16"/>
              <p:cNvSpPr>
                <a:spLocks noChangeArrowheads="1"/>
              </p:cNvSpPr>
              <p:nvPr/>
            </p:nvSpPr>
            <p:spPr bwMode="auto">
              <a:xfrm>
                <a:off x="4902200" y="22574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4" name="Line 20"/>
              <p:cNvSpPr>
                <a:spLocks noChangeShapeType="1"/>
              </p:cNvSpPr>
              <p:nvPr/>
            </p:nvSpPr>
            <p:spPr bwMode="auto">
              <a:xfrm flipV="1">
                <a:off x="3981450" y="2305050"/>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5" name="Line 21"/>
              <p:cNvSpPr>
                <a:spLocks noChangeShapeType="1"/>
              </p:cNvSpPr>
              <p:nvPr/>
            </p:nvSpPr>
            <p:spPr bwMode="auto">
              <a:xfrm flipV="1">
                <a:off x="6484938" y="2312988"/>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6" name="Line 22"/>
              <p:cNvSpPr>
                <a:spLocks noChangeShapeType="1"/>
              </p:cNvSpPr>
              <p:nvPr/>
            </p:nvSpPr>
            <p:spPr bwMode="auto">
              <a:xfrm flipV="1">
                <a:off x="3987800" y="4787900"/>
                <a:ext cx="952500" cy="71437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7" name="Line 23"/>
              <p:cNvSpPr>
                <a:spLocks noChangeShapeType="1"/>
              </p:cNvSpPr>
              <p:nvPr/>
            </p:nvSpPr>
            <p:spPr bwMode="auto">
              <a:xfrm flipV="1">
                <a:off x="6472238" y="4786313"/>
                <a:ext cx="952500" cy="71437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8" name="Line 24"/>
              <p:cNvSpPr>
                <a:spLocks noChangeShapeType="1"/>
              </p:cNvSpPr>
              <p:nvPr/>
            </p:nvSpPr>
            <p:spPr bwMode="auto">
              <a:xfrm>
                <a:off x="4935538" y="2308225"/>
                <a:ext cx="1524000" cy="320675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79" name="Line 25"/>
              <p:cNvSpPr>
                <a:spLocks noChangeShapeType="1"/>
              </p:cNvSpPr>
              <p:nvPr/>
            </p:nvSpPr>
            <p:spPr bwMode="auto">
              <a:xfrm>
                <a:off x="4964113" y="2336800"/>
                <a:ext cx="2422525" cy="2424113"/>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0" name="Line 26"/>
              <p:cNvSpPr>
                <a:spLocks noChangeShapeType="1"/>
              </p:cNvSpPr>
              <p:nvPr/>
            </p:nvSpPr>
            <p:spPr bwMode="auto">
              <a:xfrm>
                <a:off x="4024313" y="3062288"/>
                <a:ext cx="2425700" cy="2424112"/>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1" name="Line 27"/>
              <p:cNvSpPr>
                <a:spLocks noChangeShapeType="1"/>
              </p:cNvSpPr>
              <p:nvPr/>
            </p:nvSpPr>
            <p:spPr bwMode="auto">
              <a:xfrm flipH="1">
                <a:off x="6473825" y="2308225"/>
                <a:ext cx="942975" cy="3192463"/>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2" name="Line 28"/>
              <p:cNvSpPr>
                <a:spLocks noChangeShapeType="1"/>
              </p:cNvSpPr>
              <p:nvPr/>
            </p:nvSpPr>
            <p:spPr bwMode="auto">
              <a:xfrm flipH="1">
                <a:off x="3995738" y="2301875"/>
                <a:ext cx="942975" cy="3192463"/>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3" name="Line 29"/>
              <p:cNvSpPr>
                <a:spLocks noChangeShapeType="1"/>
              </p:cNvSpPr>
              <p:nvPr/>
            </p:nvSpPr>
            <p:spPr bwMode="auto">
              <a:xfrm>
                <a:off x="4935538" y="2293938"/>
                <a:ext cx="1538287" cy="725487"/>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4" name="Line 30"/>
              <p:cNvSpPr>
                <a:spLocks noChangeShapeType="1"/>
              </p:cNvSpPr>
              <p:nvPr/>
            </p:nvSpPr>
            <p:spPr bwMode="auto">
              <a:xfrm>
                <a:off x="4914900" y="4773613"/>
                <a:ext cx="1538288" cy="725487"/>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5" name="Line 31"/>
              <p:cNvSpPr>
                <a:spLocks noChangeShapeType="1"/>
              </p:cNvSpPr>
              <p:nvPr/>
            </p:nvSpPr>
            <p:spPr bwMode="auto">
              <a:xfrm flipH="1">
                <a:off x="4935538" y="3019425"/>
                <a:ext cx="1524000" cy="1741488"/>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6" name="Line 32"/>
              <p:cNvSpPr>
                <a:spLocks noChangeShapeType="1"/>
              </p:cNvSpPr>
              <p:nvPr/>
            </p:nvSpPr>
            <p:spPr bwMode="auto">
              <a:xfrm>
                <a:off x="3976688" y="3019425"/>
                <a:ext cx="3454400" cy="1755775"/>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7" name="Line 33"/>
              <p:cNvSpPr>
                <a:spLocks noChangeShapeType="1"/>
              </p:cNvSpPr>
              <p:nvPr/>
            </p:nvSpPr>
            <p:spPr bwMode="auto">
              <a:xfrm flipH="1">
                <a:off x="3976688" y="2293938"/>
                <a:ext cx="3440112" cy="3221037"/>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8" name="Line 35"/>
              <p:cNvSpPr>
                <a:spLocks noChangeShapeType="1"/>
              </p:cNvSpPr>
              <p:nvPr/>
            </p:nvSpPr>
            <p:spPr bwMode="auto">
              <a:xfrm rot="-5400000">
                <a:off x="4462463" y="3902075"/>
                <a:ext cx="2482850" cy="0"/>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89" name="Line 36"/>
              <p:cNvSpPr>
                <a:spLocks noChangeShapeType="1"/>
              </p:cNvSpPr>
              <p:nvPr/>
            </p:nvSpPr>
            <p:spPr bwMode="auto">
              <a:xfrm>
                <a:off x="4462463" y="3892550"/>
                <a:ext cx="2482850" cy="0"/>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0" name="Line 37"/>
              <p:cNvSpPr>
                <a:spLocks noChangeShapeType="1"/>
              </p:cNvSpPr>
              <p:nvPr/>
            </p:nvSpPr>
            <p:spPr bwMode="auto">
              <a:xfrm flipV="1">
                <a:off x="5237163" y="3536950"/>
                <a:ext cx="952500" cy="714375"/>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1" name="Line 38"/>
              <p:cNvSpPr>
                <a:spLocks noChangeShapeType="1"/>
              </p:cNvSpPr>
              <p:nvPr/>
            </p:nvSpPr>
            <p:spPr bwMode="auto">
              <a:xfrm flipV="1">
                <a:off x="3990975" y="2293938"/>
                <a:ext cx="3440113" cy="725487"/>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2" name="Line 39"/>
              <p:cNvSpPr>
                <a:spLocks noChangeShapeType="1"/>
              </p:cNvSpPr>
              <p:nvPr/>
            </p:nvSpPr>
            <p:spPr bwMode="auto">
              <a:xfrm flipV="1">
                <a:off x="3984625" y="4773613"/>
                <a:ext cx="3440113" cy="725487"/>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3" name="Line 40"/>
              <p:cNvSpPr>
                <a:spLocks noChangeShapeType="1"/>
              </p:cNvSpPr>
              <p:nvPr/>
            </p:nvSpPr>
            <p:spPr bwMode="auto">
              <a:xfrm>
                <a:off x="6473825" y="3019425"/>
                <a:ext cx="942975" cy="1755775"/>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4" name="Line 41"/>
              <p:cNvSpPr>
                <a:spLocks noChangeShapeType="1"/>
              </p:cNvSpPr>
              <p:nvPr/>
            </p:nvSpPr>
            <p:spPr bwMode="auto">
              <a:xfrm>
                <a:off x="3995738" y="3013075"/>
                <a:ext cx="942975" cy="1755775"/>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5" name="Line 42"/>
              <p:cNvSpPr>
                <a:spLocks noChangeShapeType="1"/>
              </p:cNvSpPr>
              <p:nvPr/>
            </p:nvSpPr>
            <p:spPr bwMode="auto">
              <a:xfrm flipH="1">
                <a:off x="3976688" y="3019425"/>
                <a:ext cx="2482850" cy="2481263"/>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6" name="Line 43"/>
              <p:cNvSpPr>
                <a:spLocks noChangeShapeType="1"/>
              </p:cNvSpPr>
              <p:nvPr/>
            </p:nvSpPr>
            <p:spPr bwMode="auto">
              <a:xfrm flipH="1">
                <a:off x="4956175" y="2298700"/>
                <a:ext cx="2484438" cy="2481263"/>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7" name="Oval 44"/>
              <p:cNvSpPr>
                <a:spLocks noChangeArrowheads="1"/>
              </p:cNvSpPr>
              <p:nvPr/>
            </p:nvSpPr>
            <p:spPr bwMode="auto">
              <a:xfrm>
                <a:off x="5653088" y="26082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8" name="Oval 46"/>
              <p:cNvSpPr>
                <a:spLocks noChangeArrowheads="1"/>
              </p:cNvSpPr>
              <p:nvPr/>
            </p:nvSpPr>
            <p:spPr bwMode="auto">
              <a:xfrm>
                <a:off x="5646738" y="50879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99" name="Oval 47"/>
              <p:cNvSpPr>
                <a:spLocks noChangeArrowheads="1"/>
              </p:cNvSpPr>
              <p:nvPr/>
            </p:nvSpPr>
            <p:spPr bwMode="auto">
              <a:xfrm>
                <a:off x="5175250" y="4216400"/>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0" name="Oval 48"/>
              <p:cNvSpPr>
                <a:spLocks noChangeArrowheads="1"/>
              </p:cNvSpPr>
              <p:nvPr/>
            </p:nvSpPr>
            <p:spPr bwMode="auto">
              <a:xfrm>
                <a:off x="6918325" y="3844925"/>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1" name="Oval 49"/>
              <p:cNvSpPr>
                <a:spLocks noChangeArrowheads="1"/>
              </p:cNvSpPr>
              <p:nvPr/>
            </p:nvSpPr>
            <p:spPr bwMode="auto">
              <a:xfrm>
                <a:off x="4432300" y="385921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2" name="Oval 50"/>
              <p:cNvSpPr>
                <a:spLocks noChangeArrowheads="1"/>
              </p:cNvSpPr>
              <p:nvPr/>
            </p:nvSpPr>
            <p:spPr bwMode="auto">
              <a:xfrm>
                <a:off x="6132513" y="3530600"/>
                <a:ext cx="90487"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3" name="Oval 53"/>
              <p:cNvSpPr>
                <a:spLocks noChangeArrowheads="1"/>
              </p:cNvSpPr>
              <p:nvPr/>
            </p:nvSpPr>
            <p:spPr bwMode="auto">
              <a:xfrm>
                <a:off x="7375525" y="22637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4" name="Oval 54"/>
              <p:cNvSpPr>
                <a:spLocks noChangeArrowheads="1"/>
              </p:cNvSpPr>
              <p:nvPr/>
            </p:nvSpPr>
            <p:spPr bwMode="auto">
              <a:xfrm>
                <a:off x="6424613" y="298926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5" name="Oval 55"/>
              <p:cNvSpPr>
                <a:spLocks noChangeArrowheads="1"/>
              </p:cNvSpPr>
              <p:nvPr/>
            </p:nvSpPr>
            <p:spPr bwMode="auto">
              <a:xfrm>
                <a:off x="3952875" y="2982913"/>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6" name="Oval 56"/>
              <p:cNvSpPr>
                <a:spLocks noChangeArrowheads="1"/>
              </p:cNvSpPr>
              <p:nvPr/>
            </p:nvSpPr>
            <p:spPr bwMode="auto">
              <a:xfrm>
                <a:off x="4902200" y="4732338"/>
                <a:ext cx="87313"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7" name="Oval 57"/>
              <p:cNvSpPr>
                <a:spLocks noChangeArrowheads="1"/>
              </p:cNvSpPr>
              <p:nvPr/>
            </p:nvSpPr>
            <p:spPr bwMode="auto">
              <a:xfrm>
                <a:off x="7378700" y="47434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8" name="Oval 58"/>
              <p:cNvSpPr>
                <a:spLocks noChangeArrowheads="1"/>
              </p:cNvSpPr>
              <p:nvPr/>
            </p:nvSpPr>
            <p:spPr bwMode="auto">
              <a:xfrm>
                <a:off x="3949700" y="54578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609" name="Oval 59"/>
              <p:cNvSpPr>
                <a:spLocks noChangeArrowheads="1"/>
              </p:cNvSpPr>
              <p:nvPr/>
            </p:nvSpPr>
            <p:spPr bwMode="auto">
              <a:xfrm>
                <a:off x="5651500" y="3862388"/>
                <a:ext cx="88900" cy="88900"/>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nvGrpSpPr>
            <p:cNvPr id="493" name="245 Grupo"/>
            <p:cNvGrpSpPr>
              <a:grpSpLocks/>
            </p:cNvGrpSpPr>
            <p:nvPr/>
          </p:nvGrpSpPr>
          <p:grpSpPr bwMode="auto">
            <a:xfrm>
              <a:off x="4114800" y="4581525"/>
              <a:ext cx="1819275" cy="1693863"/>
              <a:chOff x="8089247" y="2502088"/>
              <a:chExt cx="1511953" cy="1621678"/>
            </a:xfrm>
          </p:grpSpPr>
          <p:sp>
            <p:nvSpPr>
              <p:cNvPr id="494" name="Line 4"/>
              <p:cNvSpPr>
                <a:spLocks noChangeShapeType="1"/>
              </p:cNvSpPr>
              <p:nvPr/>
            </p:nvSpPr>
            <p:spPr bwMode="auto">
              <a:xfrm rot="-5400000">
                <a:off x="7500099" y="3486929"/>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5" name="Line 5"/>
              <p:cNvSpPr>
                <a:spLocks noChangeShapeType="1"/>
              </p:cNvSpPr>
              <p:nvPr/>
            </p:nvSpPr>
            <p:spPr bwMode="auto">
              <a:xfrm>
                <a:off x="8110943" y="4100410"/>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6" name="Line 6"/>
              <p:cNvSpPr>
                <a:spLocks noChangeShapeType="1"/>
              </p:cNvSpPr>
              <p:nvPr/>
            </p:nvSpPr>
            <p:spPr bwMode="auto">
              <a:xfrm rot="-5400000">
                <a:off x="8560500" y="3490043"/>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7" name="Line 7"/>
              <p:cNvSpPr>
                <a:spLocks noChangeShapeType="1"/>
              </p:cNvSpPr>
              <p:nvPr/>
            </p:nvSpPr>
            <p:spPr bwMode="auto">
              <a:xfrm>
                <a:off x="8110943" y="2874225"/>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8" name="Oval 9"/>
              <p:cNvSpPr>
                <a:spLocks noChangeArrowheads="1"/>
              </p:cNvSpPr>
              <p:nvPr/>
            </p:nvSpPr>
            <p:spPr bwMode="auto">
              <a:xfrm>
                <a:off x="9153038" y="4080168"/>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499" name="Line 12"/>
              <p:cNvSpPr>
                <a:spLocks noChangeShapeType="1"/>
              </p:cNvSpPr>
              <p:nvPr/>
            </p:nvSpPr>
            <p:spPr bwMode="auto">
              <a:xfrm rot="-5400000">
                <a:off x="7906224" y="3131140"/>
                <a:ext cx="121762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0" name="Line 13"/>
              <p:cNvSpPr>
                <a:spLocks noChangeShapeType="1"/>
              </p:cNvSpPr>
              <p:nvPr/>
            </p:nvSpPr>
            <p:spPr bwMode="auto">
              <a:xfrm>
                <a:off x="8517068" y="3744622"/>
                <a:ext cx="106040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1" name="Line 14"/>
              <p:cNvSpPr>
                <a:spLocks noChangeShapeType="1"/>
              </p:cNvSpPr>
              <p:nvPr/>
            </p:nvSpPr>
            <p:spPr bwMode="auto">
              <a:xfrm rot="-5400000">
                <a:off x="8967303" y="3134254"/>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2" name="Line 15"/>
              <p:cNvSpPr>
                <a:spLocks noChangeShapeType="1"/>
              </p:cNvSpPr>
              <p:nvPr/>
            </p:nvSpPr>
            <p:spPr bwMode="auto">
              <a:xfrm>
                <a:off x="8517068" y="2518437"/>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3" name="Oval 16"/>
              <p:cNvSpPr>
                <a:spLocks noChangeArrowheads="1"/>
              </p:cNvSpPr>
              <p:nvPr/>
            </p:nvSpPr>
            <p:spPr bwMode="auto">
              <a:xfrm>
                <a:off x="8500796" y="2505202"/>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4" name="Line 20"/>
              <p:cNvSpPr>
                <a:spLocks noChangeShapeType="1"/>
              </p:cNvSpPr>
              <p:nvPr/>
            </p:nvSpPr>
            <p:spPr bwMode="auto">
              <a:xfrm flipV="1">
                <a:off x="8107553" y="2528558"/>
                <a:ext cx="406803" cy="35033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5" name="Line 21"/>
              <p:cNvSpPr>
                <a:spLocks noChangeShapeType="1"/>
              </p:cNvSpPr>
              <p:nvPr/>
            </p:nvSpPr>
            <p:spPr bwMode="auto">
              <a:xfrm flipV="1">
                <a:off x="9176768" y="2532451"/>
                <a:ext cx="406803" cy="35033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6" name="Line 22"/>
              <p:cNvSpPr>
                <a:spLocks noChangeShapeType="1"/>
              </p:cNvSpPr>
              <p:nvPr/>
            </p:nvSpPr>
            <p:spPr bwMode="auto">
              <a:xfrm flipV="1">
                <a:off x="8110265" y="3746179"/>
                <a:ext cx="406803" cy="35033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7" name="Line 23"/>
              <p:cNvSpPr>
                <a:spLocks noChangeShapeType="1"/>
              </p:cNvSpPr>
              <p:nvPr/>
            </p:nvSpPr>
            <p:spPr bwMode="auto">
              <a:xfrm flipV="1">
                <a:off x="9171344" y="3745400"/>
                <a:ext cx="406803" cy="35033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8" name="Line 24"/>
              <p:cNvSpPr>
                <a:spLocks noChangeShapeType="1"/>
              </p:cNvSpPr>
              <p:nvPr/>
            </p:nvSpPr>
            <p:spPr bwMode="auto">
              <a:xfrm>
                <a:off x="8515035" y="2530115"/>
                <a:ext cx="650886" cy="157263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09" name="Line 25"/>
              <p:cNvSpPr>
                <a:spLocks noChangeShapeType="1"/>
              </p:cNvSpPr>
              <p:nvPr/>
            </p:nvSpPr>
            <p:spPr bwMode="auto">
              <a:xfrm>
                <a:off x="8527239" y="2544129"/>
                <a:ext cx="1034637" cy="1188815"/>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0" name="Line 26"/>
              <p:cNvSpPr>
                <a:spLocks noChangeShapeType="1"/>
              </p:cNvSpPr>
              <p:nvPr/>
            </p:nvSpPr>
            <p:spPr bwMode="auto">
              <a:xfrm>
                <a:off x="8125859" y="2899917"/>
                <a:ext cx="1035993" cy="1188815"/>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1" name="Line 27"/>
              <p:cNvSpPr>
                <a:spLocks noChangeShapeType="1"/>
              </p:cNvSpPr>
              <p:nvPr/>
            </p:nvSpPr>
            <p:spPr bwMode="auto">
              <a:xfrm flipH="1">
                <a:off x="9172022" y="2530115"/>
                <a:ext cx="402735" cy="1565624"/>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2" name="Line 28"/>
              <p:cNvSpPr>
                <a:spLocks noChangeShapeType="1"/>
              </p:cNvSpPr>
              <p:nvPr/>
            </p:nvSpPr>
            <p:spPr bwMode="auto">
              <a:xfrm flipH="1">
                <a:off x="8113655" y="2527001"/>
                <a:ext cx="402735" cy="1565624"/>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3" name="Line 29"/>
              <p:cNvSpPr>
                <a:spLocks noChangeShapeType="1"/>
              </p:cNvSpPr>
              <p:nvPr/>
            </p:nvSpPr>
            <p:spPr bwMode="auto">
              <a:xfrm>
                <a:off x="8515035" y="2523109"/>
                <a:ext cx="656987" cy="35578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4" name="Line 30"/>
              <p:cNvSpPr>
                <a:spLocks noChangeShapeType="1"/>
              </p:cNvSpPr>
              <p:nvPr/>
            </p:nvSpPr>
            <p:spPr bwMode="auto">
              <a:xfrm>
                <a:off x="8506220" y="3739172"/>
                <a:ext cx="656988" cy="35578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5" name="Line 31"/>
              <p:cNvSpPr>
                <a:spLocks noChangeShapeType="1"/>
              </p:cNvSpPr>
              <p:nvPr/>
            </p:nvSpPr>
            <p:spPr bwMode="auto">
              <a:xfrm flipH="1">
                <a:off x="8515035" y="2878896"/>
                <a:ext cx="650886" cy="854048"/>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6" name="Line 32"/>
              <p:cNvSpPr>
                <a:spLocks noChangeShapeType="1"/>
              </p:cNvSpPr>
              <p:nvPr/>
            </p:nvSpPr>
            <p:spPr bwMode="auto">
              <a:xfrm>
                <a:off x="8105519" y="2878896"/>
                <a:ext cx="1475341" cy="861054"/>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7" name="Line 33"/>
              <p:cNvSpPr>
                <a:spLocks noChangeShapeType="1"/>
              </p:cNvSpPr>
              <p:nvPr/>
            </p:nvSpPr>
            <p:spPr bwMode="auto">
              <a:xfrm flipH="1">
                <a:off x="8105519" y="2523109"/>
                <a:ext cx="1469238" cy="1579637"/>
              </a:xfrm>
              <a:prstGeom prst="line">
                <a:avLst/>
              </a:prstGeom>
              <a:noFill/>
              <a:ln w="12700">
                <a:solidFill>
                  <a:srgbClr val="FF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8" name="Line 35"/>
              <p:cNvSpPr>
                <a:spLocks noChangeShapeType="1"/>
              </p:cNvSpPr>
              <p:nvPr/>
            </p:nvSpPr>
            <p:spPr bwMode="auto">
              <a:xfrm rot="-5400000">
                <a:off x="8234379" y="3311759"/>
                <a:ext cx="1217621" cy="0"/>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19" name="Line 36"/>
              <p:cNvSpPr>
                <a:spLocks noChangeShapeType="1"/>
              </p:cNvSpPr>
              <p:nvPr/>
            </p:nvSpPr>
            <p:spPr bwMode="auto">
              <a:xfrm>
                <a:off x="8312989" y="3307088"/>
                <a:ext cx="1060401" cy="0"/>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0" name="Line 37"/>
              <p:cNvSpPr>
                <a:spLocks noChangeShapeType="1"/>
              </p:cNvSpPr>
              <p:nvPr/>
            </p:nvSpPr>
            <p:spPr bwMode="auto">
              <a:xfrm flipV="1">
                <a:off x="8643856" y="3132697"/>
                <a:ext cx="406803" cy="350338"/>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1" name="Line 38"/>
              <p:cNvSpPr>
                <a:spLocks noChangeShapeType="1"/>
              </p:cNvSpPr>
              <p:nvPr/>
            </p:nvSpPr>
            <p:spPr bwMode="auto">
              <a:xfrm flipV="1">
                <a:off x="8111621" y="2523109"/>
                <a:ext cx="1469239" cy="355788"/>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2" name="Line 39"/>
              <p:cNvSpPr>
                <a:spLocks noChangeShapeType="1"/>
              </p:cNvSpPr>
              <p:nvPr/>
            </p:nvSpPr>
            <p:spPr bwMode="auto">
              <a:xfrm flipV="1">
                <a:off x="8108909" y="3739172"/>
                <a:ext cx="1469239" cy="355788"/>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3" name="Line 40"/>
              <p:cNvSpPr>
                <a:spLocks noChangeShapeType="1"/>
              </p:cNvSpPr>
              <p:nvPr/>
            </p:nvSpPr>
            <p:spPr bwMode="auto">
              <a:xfrm>
                <a:off x="9172022" y="2878896"/>
                <a:ext cx="402735" cy="861054"/>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4" name="Line 41"/>
              <p:cNvSpPr>
                <a:spLocks noChangeShapeType="1"/>
              </p:cNvSpPr>
              <p:nvPr/>
            </p:nvSpPr>
            <p:spPr bwMode="auto">
              <a:xfrm>
                <a:off x="8113655" y="2875782"/>
                <a:ext cx="402735" cy="861054"/>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5" name="Line 42"/>
              <p:cNvSpPr>
                <a:spLocks noChangeShapeType="1"/>
              </p:cNvSpPr>
              <p:nvPr/>
            </p:nvSpPr>
            <p:spPr bwMode="auto">
              <a:xfrm flipH="1">
                <a:off x="8105519" y="2878896"/>
                <a:ext cx="1060401" cy="1216842"/>
              </a:xfrm>
              <a:prstGeom prst="line">
                <a:avLst/>
              </a:prstGeom>
              <a:noFill/>
              <a:ln w="12700">
                <a:solidFill>
                  <a:srgbClr val="0099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6" name="Line 43"/>
              <p:cNvSpPr>
                <a:spLocks noChangeShapeType="1"/>
              </p:cNvSpPr>
              <p:nvPr/>
            </p:nvSpPr>
            <p:spPr bwMode="auto">
              <a:xfrm flipH="1">
                <a:off x="8523849" y="2525444"/>
                <a:ext cx="1061079" cy="1216842"/>
              </a:xfrm>
              <a:prstGeom prst="line">
                <a:avLst/>
              </a:prstGeom>
              <a:noFill/>
              <a:ln w="12700">
                <a:solidFill>
                  <a:srgbClr val="0099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7" name="Line 50"/>
              <p:cNvSpPr>
                <a:spLocks noChangeShapeType="1"/>
              </p:cNvSpPr>
              <p:nvPr/>
            </p:nvSpPr>
            <p:spPr bwMode="auto">
              <a:xfrm>
                <a:off x="8312989" y="2697499"/>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8" name="Line 51"/>
              <p:cNvSpPr>
                <a:spLocks noChangeShapeType="1"/>
              </p:cNvSpPr>
              <p:nvPr/>
            </p:nvSpPr>
            <p:spPr bwMode="auto">
              <a:xfrm>
                <a:off x="8096705" y="3486150"/>
                <a:ext cx="106040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29" name="Line 52"/>
              <p:cNvSpPr>
                <a:spLocks noChangeShapeType="1"/>
              </p:cNvSpPr>
              <p:nvPr/>
            </p:nvSpPr>
            <p:spPr bwMode="auto">
              <a:xfrm>
                <a:off x="8322481" y="3913563"/>
                <a:ext cx="106040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0" name="Line 54"/>
              <p:cNvSpPr>
                <a:spLocks noChangeShapeType="1"/>
              </p:cNvSpPr>
              <p:nvPr/>
            </p:nvSpPr>
            <p:spPr bwMode="auto">
              <a:xfrm>
                <a:off x="8515035" y="3153718"/>
                <a:ext cx="1061079"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1" name="Line 55"/>
              <p:cNvSpPr>
                <a:spLocks noChangeShapeType="1"/>
              </p:cNvSpPr>
              <p:nvPr/>
            </p:nvSpPr>
            <p:spPr bwMode="auto">
              <a:xfrm flipV="1">
                <a:off x="9159140" y="3149047"/>
                <a:ext cx="421720" cy="33476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2" name="Line 56"/>
              <p:cNvSpPr>
                <a:spLocks noChangeShapeType="1"/>
              </p:cNvSpPr>
              <p:nvPr/>
            </p:nvSpPr>
            <p:spPr bwMode="auto">
              <a:xfrm flipV="1">
                <a:off x="8650636" y="2522330"/>
                <a:ext cx="421041" cy="334768"/>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3" name="Line 57"/>
              <p:cNvSpPr>
                <a:spLocks noChangeShapeType="1"/>
              </p:cNvSpPr>
              <p:nvPr/>
            </p:nvSpPr>
            <p:spPr bwMode="auto">
              <a:xfrm flipV="1">
                <a:off x="8619448" y="3748515"/>
                <a:ext cx="421720" cy="33476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4" name="Line 59"/>
              <p:cNvSpPr>
                <a:spLocks noChangeShapeType="1"/>
              </p:cNvSpPr>
              <p:nvPr/>
            </p:nvSpPr>
            <p:spPr bwMode="auto">
              <a:xfrm flipV="1">
                <a:off x="8098061" y="3156832"/>
                <a:ext cx="421720" cy="334768"/>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5" name="Line 61"/>
              <p:cNvSpPr>
                <a:spLocks noChangeShapeType="1"/>
              </p:cNvSpPr>
              <p:nvPr/>
            </p:nvSpPr>
            <p:spPr bwMode="auto">
              <a:xfrm rot="-5400000">
                <a:off x="8015383" y="3479922"/>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6" name="Line 63"/>
              <p:cNvSpPr>
                <a:spLocks noChangeShapeType="1"/>
              </p:cNvSpPr>
              <p:nvPr/>
            </p:nvSpPr>
            <p:spPr bwMode="auto">
              <a:xfrm rot="-5400000">
                <a:off x="8768648" y="3308645"/>
                <a:ext cx="1217621" cy="0"/>
              </a:xfrm>
              <a:prstGeom prst="line">
                <a:avLst/>
              </a:prstGeom>
              <a:noFill/>
              <a:ln w="12700">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7" name="Line 64"/>
              <p:cNvSpPr>
                <a:spLocks noChangeShapeType="1"/>
              </p:cNvSpPr>
              <p:nvPr/>
            </p:nvSpPr>
            <p:spPr bwMode="auto">
              <a:xfrm rot="-5400000">
                <a:off x="7719095" y="3301638"/>
                <a:ext cx="121762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8" name="Line 66"/>
              <p:cNvSpPr>
                <a:spLocks noChangeShapeType="1"/>
              </p:cNvSpPr>
              <p:nvPr/>
            </p:nvSpPr>
            <p:spPr bwMode="auto">
              <a:xfrm rot="-5400000">
                <a:off x="8448629" y="3130362"/>
                <a:ext cx="1217621" cy="0"/>
              </a:xfrm>
              <a:prstGeom prst="line">
                <a:avLst/>
              </a:prstGeom>
              <a:noFill/>
              <a:ln w="12700">
                <a:solidFill>
                  <a:srgbClr val="000000"/>
                </a:solidFill>
                <a:prstDash val="dash"/>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39" name="Oval 67"/>
              <p:cNvSpPr>
                <a:spLocks noChangeArrowheads="1"/>
              </p:cNvSpPr>
              <p:nvPr/>
            </p:nvSpPr>
            <p:spPr bwMode="auto">
              <a:xfrm>
                <a:off x="8302819" y="2670250"/>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0" name="Oval 68"/>
              <p:cNvSpPr>
                <a:spLocks noChangeArrowheads="1"/>
              </p:cNvSpPr>
              <p:nvPr/>
            </p:nvSpPr>
            <p:spPr bwMode="auto">
              <a:xfrm>
                <a:off x="9358474" y="2677257"/>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1" name="Oval 69"/>
              <p:cNvSpPr>
                <a:spLocks noChangeArrowheads="1"/>
              </p:cNvSpPr>
              <p:nvPr/>
            </p:nvSpPr>
            <p:spPr bwMode="auto">
              <a:xfrm>
                <a:off x="9047269" y="250208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2" name="Oval 70"/>
              <p:cNvSpPr>
                <a:spLocks noChangeArrowheads="1"/>
              </p:cNvSpPr>
              <p:nvPr/>
            </p:nvSpPr>
            <p:spPr bwMode="auto">
              <a:xfrm>
                <a:off x="8607921" y="2845420"/>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3" name="Oval 71"/>
              <p:cNvSpPr>
                <a:spLocks noChangeArrowheads="1"/>
              </p:cNvSpPr>
              <p:nvPr/>
            </p:nvSpPr>
            <p:spPr bwMode="auto">
              <a:xfrm>
                <a:off x="8089247" y="3462016"/>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4" name="Oval 72"/>
              <p:cNvSpPr>
                <a:spLocks noChangeArrowheads="1"/>
              </p:cNvSpPr>
              <p:nvPr/>
            </p:nvSpPr>
            <p:spPr bwMode="auto">
              <a:xfrm>
                <a:off x="9148292" y="346590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5" name="Oval 73"/>
              <p:cNvSpPr>
                <a:spLocks noChangeArrowheads="1"/>
              </p:cNvSpPr>
              <p:nvPr/>
            </p:nvSpPr>
            <p:spPr bwMode="auto">
              <a:xfrm>
                <a:off x="8495372" y="3143597"/>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6" name="Oval 74"/>
              <p:cNvSpPr>
                <a:spLocks noChangeArrowheads="1"/>
              </p:cNvSpPr>
              <p:nvPr/>
            </p:nvSpPr>
            <p:spPr bwMode="auto">
              <a:xfrm>
                <a:off x="9563232" y="3129583"/>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7" name="Oval 75"/>
              <p:cNvSpPr>
                <a:spLocks noChangeArrowheads="1"/>
              </p:cNvSpPr>
              <p:nvPr/>
            </p:nvSpPr>
            <p:spPr bwMode="auto">
              <a:xfrm>
                <a:off x="8318413" y="3879308"/>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8" name="Oval 76"/>
              <p:cNvSpPr>
                <a:spLocks noChangeArrowheads="1"/>
              </p:cNvSpPr>
              <p:nvPr/>
            </p:nvSpPr>
            <p:spPr bwMode="auto">
              <a:xfrm>
                <a:off x="8599785" y="4077054"/>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49" name="Oval 77"/>
              <p:cNvSpPr>
                <a:spLocks noChangeArrowheads="1"/>
              </p:cNvSpPr>
              <p:nvPr/>
            </p:nvSpPr>
            <p:spPr bwMode="auto">
              <a:xfrm>
                <a:off x="9361864" y="3890985"/>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0" name="Oval 78"/>
              <p:cNvSpPr>
                <a:spLocks noChangeArrowheads="1"/>
              </p:cNvSpPr>
              <p:nvPr/>
            </p:nvSpPr>
            <p:spPr bwMode="auto">
              <a:xfrm>
                <a:off x="9039811" y="3713481"/>
                <a:ext cx="37968" cy="43598"/>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1" name="Oval 82"/>
              <p:cNvSpPr>
                <a:spLocks noChangeArrowheads="1"/>
              </p:cNvSpPr>
              <p:nvPr/>
            </p:nvSpPr>
            <p:spPr bwMode="auto">
              <a:xfrm>
                <a:off x="8095349" y="2860991"/>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2" name="Oval 83"/>
              <p:cNvSpPr>
                <a:spLocks noChangeArrowheads="1"/>
              </p:cNvSpPr>
              <p:nvPr/>
            </p:nvSpPr>
            <p:spPr bwMode="auto">
              <a:xfrm>
                <a:off x="9151004" y="2864105"/>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3" name="Oval 84"/>
              <p:cNvSpPr>
                <a:spLocks noChangeArrowheads="1"/>
              </p:cNvSpPr>
              <p:nvPr/>
            </p:nvSpPr>
            <p:spPr bwMode="auto">
              <a:xfrm>
                <a:off x="9557129" y="2508316"/>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4" name="Oval 85"/>
              <p:cNvSpPr>
                <a:spLocks noChangeArrowheads="1"/>
              </p:cNvSpPr>
              <p:nvPr/>
            </p:nvSpPr>
            <p:spPr bwMode="auto">
              <a:xfrm>
                <a:off x="8821493" y="2677257"/>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5" name="Oval 86"/>
              <p:cNvSpPr>
                <a:spLocks noChangeArrowheads="1"/>
              </p:cNvSpPr>
              <p:nvPr/>
            </p:nvSpPr>
            <p:spPr bwMode="auto">
              <a:xfrm>
                <a:off x="8820815" y="3292296"/>
                <a:ext cx="37968" cy="43598"/>
              </a:xfrm>
              <a:prstGeom prst="ellipse">
                <a:avLst/>
              </a:prstGeom>
              <a:solidFill>
                <a:srgbClr val="FF0000"/>
              </a:solidFill>
              <a:ln w="57150" algn="ctr">
                <a:solidFill>
                  <a:srgbClr val="FF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6" name="Oval 87"/>
              <p:cNvSpPr>
                <a:spLocks noChangeArrowheads="1"/>
              </p:cNvSpPr>
              <p:nvPr/>
            </p:nvSpPr>
            <p:spPr bwMode="auto">
              <a:xfrm>
                <a:off x="9034387" y="3129583"/>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7" name="Oval 88"/>
              <p:cNvSpPr>
                <a:spLocks noChangeArrowheads="1"/>
              </p:cNvSpPr>
              <p:nvPr/>
            </p:nvSpPr>
            <p:spPr bwMode="auto">
              <a:xfrm>
                <a:off x="8300107" y="3290739"/>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8" name="Oval 89"/>
              <p:cNvSpPr>
                <a:spLocks noChangeArrowheads="1"/>
              </p:cNvSpPr>
              <p:nvPr/>
            </p:nvSpPr>
            <p:spPr bwMode="auto">
              <a:xfrm>
                <a:off x="8500796" y="3718930"/>
                <a:ext cx="37291"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59" name="Oval 90"/>
              <p:cNvSpPr>
                <a:spLocks noChangeArrowheads="1"/>
              </p:cNvSpPr>
              <p:nvPr/>
            </p:nvSpPr>
            <p:spPr bwMode="auto">
              <a:xfrm>
                <a:off x="8093993" y="4074718"/>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0" name="Oval 91"/>
              <p:cNvSpPr>
                <a:spLocks noChangeArrowheads="1"/>
              </p:cNvSpPr>
              <p:nvPr/>
            </p:nvSpPr>
            <p:spPr bwMode="auto">
              <a:xfrm>
                <a:off x="9558485" y="3724380"/>
                <a:ext cx="37968" cy="43598"/>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1" name="Oval 92"/>
              <p:cNvSpPr>
                <a:spLocks noChangeArrowheads="1"/>
              </p:cNvSpPr>
              <p:nvPr/>
            </p:nvSpPr>
            <p:spPr bwMode="auto">
              <a:xfrm>
                <a:off x="9361864" y="3283732"/>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2" name="Oval 93"/>
              <p:cNvSpPr>
                <a:spLocks noChangeArrowheads="1"/>
              </p:cNvSpPr>
              <p:nvPr/>
            </p:nvSpPr>
            <p:spPr bwMode="auto">
              <a:xfrm>
                <a:off x="8601141" y="3465908"/>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563" name="Oval 94"/>
              <p:cNvSpPr>
                <a:spLocks noChangeArrowheads="1"/>
              </p:cNvSpPr>
              <p:nvPr/>
            </p:nvSpPr>
            <p:spPr bwMode="auto">
              <a:xfrm>
                <a:off x="8818781" y="3893321"/>
                <a:ext cx="37968" cy="43598"/>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68318" y="620714"/>
            <a:ext cx="7519973" cy="290318"/>
          </a:xfrm>
          <a:prstGeom prst="rect">
            <a:avLst/>
          </a:prstGeom>
          <a:noFill/>
          <a:ln w="9525">
            <a:noFill/>
            <a:miter lim="800000"/>
            <a:headEnd/>
            <a:tailEnd/>
          </a:ln>
        </p:spPr>
        <p:txBody>
          <a:bodyPr wrap="none" lIns="91423" tIns="45711" rIns="91423" bIns="45711">
            <a:spAutoFit/>
          </a:bodyPr>
          <a:lstStyle/>
          <a:p>
            <a:pPr algn="l">
              <a:lnSpc>
                <a:spcPct val="70000"/>
              </a:lnSpc>
              <a:spcBef>
                <a:spcPct val="50000"/>
              </a:spcBef>
            </a:pPr>
            <a:r>
              <a:rPr kumimoji="0" lang="en-US" sz="1800" dirty="0" smtClean="0">
                <a:solidFill>
                  <a:srgbClr val="C8C8C8"/>
                </a:solidFill>
                <a:latin typeface="Arial" pitchFamily="34" charset="0"/>
              </a:rPr>
              <a:t>From a the </a:t>
            </a:r>
            <a:r>
              <a:rPr kumimoji="0" lang="en-US" sz="1800" i="1" dirty="0" err="1" smtClean="0">
                <a:solidFill>
                  <a:srgbClr val="C8C8C8"/>
                </a:solidFill>
                <a:latin typeface="Arial" pitchFamily="34" charset="0"/>
              </a:rPr>
              <a:t>i-th</a:t>
            </a:r>
            <a:r>
              <a:rPr kumimoji="0" lang="en-US" sz="1800" dirty="0" smtClean="0">
                <a:solidFill>
                  <a:srgbClr val="C8C8C8"/>
                </a:solidFill>
                <a:latin typeface="Arial" pitchFamily="34" charset="0"/>
              </a:rPr>
              <a:t> solid surface triangulation patch to the </a:t>
            </a:r>
            <a:r>
              <a:rPr kumimoji="0" lang="en-US" sz="1800" i="1" dirty="0" err="1" smtClean="0">
                <a:solidFill>
                  <a:srgbClr val="C8C8C8"/>
                </a:solidFill>
                <a:latin typeface="Arial" pitchFamily="34" charset="0"/>
              </a:rPr>
              <a:t>i-th</a:t>
            </a:r>
            <a:r>
              <a:rPr kumimoji="0" lang="en-US" sz="1800" i="1" dirty="0" smtClean="0">
                <a:solidFill>
                  <a:srgbClr val="C8C8C8"/>
                </a:solidFill>
                <a:latin typeface="Arial" pitchFamily="34" charset="0"/>
              </a:rPr>
              <a:t> </a:t>
            </a:r>
            <a:r>
              <a:rPr kumimoji="0" lang="en-US" sz="1800" dirty="0" smtClean="0">
                <a:solidFill>
                  <a:srgbClr val="C8C8C8"/>
                </a:solidFill>
                <a:latin typeface="Arial" pitchFamily="34" charset="0"/>
              </a:rPr>
              <a:t>meccano face</a:t>
            </a:r>
            <a:endParaRPr kumimoji="0" lang="en-US" sz="1800" i="1" dirty="0" smtClean="0">
              <a:solidFill>
                <a:srgbClr val="C8C8C8"/>
              </a:solidFill>
              <a:latin typeface="Arial" pitchFamily="34" charset="0"/>
            </a:endParaRPr>
          </a:p>
        </p:txBody>
      </p:sp>
      <p:sp>
        <p:nvSpPr>
          <p:cNvPr id="41987" name="Rectangle 3"/>
          <p:cNvSpPr>
            <a:spLocks noChangeArrowheads="1"/>
          </p:cNvSpPr>
          <p:nvPr/>
        </p:nvSpPr>
        <p:spPr bwMode="auto">
          <a:xfrm>
            <a:off x="468313" y="115888"/>
            <a:ext cx="7724776" cy="576262"/>
          </a:xfrm>
          <a:prstGeom prst="rect">
            <a:avLst/>
          </a:prstGeom>
          <a:noFill/>
          <a:ln w="9525">
            <a:noFill/>
            <a:miter lim="800000"/>
            <a:headEnd/>
            <a:tailEnd/>
          </a:ln>
        </p:spPr>
        <p:txBody>
          <a:bodyPr wrap="none" lIns="91423" tIns="45711" rIns="91423" bIns="45711"/>
          <a:lstStyle/>
          <a:p>
            <a:pPr algn="l" eaLnBrk="1" hangingPunct="1"/>
            <a:r>
              <a:rPr kumimoji="0" lang="en-US" sz="2400" b="1" dirty="0" smtClean="0">
                <a:solidFill>
                  <a:srgbClr val="FFFFFF"/>
                </a:solidFill>
                <a:latin typeface="Trebuchet MS" pitchFamily="34" charset="0"/>
              </a:rPr>
              <a:t>Surface Parameterization of M.S. Floater (CAGD 1997)</a:t>
            </a:r>
          </a:p>
        </p:txBody>
      </p:sp>
      <p:sp>
        <p:nvSpPr>
          <p:cNvPr id="42037" name="166 Rectángulo"/>
          <p:cNvSpPr>
            <a:spLocks noChangeArrowheads="1"/>
          </p:cNvSpPr>
          <p:nvPr/>
        </p:nvSpPr>
        <p:spPr bwMode="auto">
          <a:xfrm>
            <a:off x="466728" y="890593"/>
            <a:ext cx="9439275" cy="369314"/>
          </a:xfrm>
          <a:prstGeom prst="rect">
            <a:avLst/>
          </a:prstGeom>
          <a:noFill/>
          <a:ln w="9525">
            <a:noFill/>
            <a:miter lim="800000"/>
            <a:headEnd/>
            <a:tailEnd/>
          </a:ln>
        </p:spPr>
        <p:txBody>
          <a:bodyPr lIns="91423" tIns="45711" rIns="91423" bIns="45711">
            <a:spAutoFit/>
          </a:bodyPr>
          <a:lstStyle/>
          <a:p>
            <a:pPr algn="l"/>
            <a:r>
              <a:rPr lang="es-ES" sz="1800" i="1" dirty="0" smtClean="0"/>
              <a:t>http://www.sintef.no/math software</a:t>
            </a:r>
            <a:r>
              <a:rPr lang="es-ES" sz="1800" dirty="0" smtClean="0"/>
              <a:t>, </a:t>
            </a:r>
            <a:r>
              <a:rPr lang="en-US" sz="1800" dirty="0" err="1" smtClean="0"/>
              <a:t>GoTools</a:t>
            </a:r>
            <a:r>
              <a:rPr lang="en-US" sz="1800" dirty="0" smtClean="0"/>
              <a:t> from SINTEF ICT</a:t>
            </a:r>
            <a:endParaRPr lang="es-ES" sz="1800" dirty="0" smtClean="0"/>
          </a:p>
        </p:txBody>
      </p:sp>
      <p:sp>
        <p:nvSpPr>
          <p:cNvPr id="79" name="Rectangle 2"/>
          <p:cNvSpPr>
            <a:spLocks noChangeArrowheads="1"/>
          </p:cNvSpPr>
          <p:nvPr/>
        </p:nvSpPr>
        <p:spPr bwMode="auto">
          <a:xfrm>
            <a:off x="9404350" y="5368925"/>
            <a:ext cx="404813" cy="290513"/>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A’</a:t>
            </a:r>
          </a:p>
        </p:txBody>
      </p:sp>
      <p:sp>
        <p:nvSpPr>
          <p:cNvPr id="154" name="Rectangle 2"/>
          <p:cNvSpPr>
            <a:spLocks noChangeArrowheads="1"/>
          </p:cNvSpPr>
          <p:nvPr/>
        </p:nvSpPr>
        <p:spPr bwMode="auto">
          <a:xfrm>
            <a:off x="9371013" y="2425700"/>
            <a:ext cx="415925" cy="290513"/>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B’</a:t>
            </a:r>
            <a:endParaRPr kumimoji="0" lang="en-US" sz="1800" b="1" i="1" u="none" strike="noStrike" kern="0" cap="none" spc="0" normalizeH="0" baseline="0" noProof="0" smtClean="0">
              <a:ln>
                <a:noFill/>
              </a:ln>
              <a:solidFill>
                <a:srgbClr val="000000"/>
              </a:solidFill>
              <a:effectLst/>
              <a:uLnTx/>
              <a:uFillTx/>
              <a:latin typeface="Arial" charset="0"/>
            </a:endParaRPr>
          </a:p>
        </p:txBody>
      </p:sp>
      <p:grpSp>
        <p:nvGrpSpPr>
          <p:cNvPr id="155" name="154 Grupo"/>
          <p:cNvGrpSpPr/>
          <p:nvPr/>
        </p:nvGrpSpPr>
        <p:grpSpPr>
          <a:xfrm>
            <a:off x="82550" y="1755775"/>
            <a:ext cx="9518650" cy="4775200"/>
            <a:chOff x="82550" y="1755775"/>
            <a:chExt cx="9518650" cy="4775200"/>
          </a:xfrm>
        </p:grpSpPr>
        <p:sp>
          <p:nvSpPr>
            <p:cNvPr id="156" name="18 Rectángulo"/>
            <p:cNvSpPr>
              <a:spLocks noChangeArrowheads="1"/>
            </p:cNvSpPr>
            <p:nvPr/>
          </p:nvSpPr>
          <p:spPr bwMode="auto">
            <a:xfrm>
              <a:off x="6184900" y="2790825"/>
              <a:ext cx="3355975" cy="2359025"/>
            </a:xfrm>
            <a:prstGeom prst="rect">
              <a:avLst/>
            </a:prstGeom>
            <a:solidFill>
              <a:srgbClr val="BBE0E3"/>
            </a:solidFill>
            <a:ln w="15875" algn="ctr">
              <a:solidFill>
                <a:srgbClr val="FF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157" name="Rectangle 2"/>
            <p:cNvSpPr>
              <a:spLocks noChangeArrowheads="1"/>
            </p:cNvSpPr>
            <p:nvPr/>
          </p:nvSpPr>
          <p:spPr bwMode="auto">
            <a:xfrm>
              <a:off x="1041400" y="5934075"/>
              <a:ext cx="1762125"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Physical Space</a:t>
              </a:r>
              <a:endParaRPr kumimoji="0" lang="en-US" sz="1800" i="1">
                <a:solidFill>
                  <a:srgbClr val="C8C8C8"/>
                </a:solidFill>
                <a:latin typeface="Arial" charset="0"/>
              </a:endParaRPr>
            </a:p>
          </p:txBody>
        </p:sp>
        <p:sp>
          <p:nvSpPr>
            <p:cNvPr id="158" name="Rectangle 2"/>
            <p:cNvSpPr>
              <a:spLocks noChangeArrowheads="1"/>
            </p:cNvSpPr>
            <p:nvPr/>
          </p:nvSpPr>
          <p:spPr bwMode="auto">
            <a:xfrm>
              <a:off x="6897688" y="5991225"/>
              <a:ext cx="2017712"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a:solidFill>
                    <a:srgbClr val="C8C8C8"/>
                  </a:solidFill>
                  <a:latin typeface="Arial" charset="0"/>
                </a:rPr>
                <a:t>Parametric Space</a:t>
              </a:r>
              <a:endParaRPr kumimoji="0" lang="en-US" sz="1800" i="1">
                <a:solidFill>
                  <a:srgbClr val="C8C8C8"/>
                </a:solidFill>
                <a:latin typeface="Arial" charset="0"/>
              </a:endParaRPr>
            </a:p>
          </p:txBody>
        </p:sp>
        <p:sp>
          <p:nvSpPr>
            <p:cNvPr id="159" name="158 Forma libre"/>
            <p:cNvSpPr/>
            <p:nvPr/>
          </p:nvSpPr>
          <p:spPr bwMode="auto">
            <a:xfrm>
              <a:off x="227013" y="2063750"/>
              <a:ext cx="3717925" cy="3225800"/>
            </a:xfrm>
            <a:custGeom>
              <a:avLst/>
              <a:gdLst>
                <a:gd name="connsiteX0" fmla="*/ 26068 w 3717757"/>
                <a:gd name="connsiteY0" fmla="*/ 980573 h 3226468"/>
                <a:gd name="connsiteX1" fmla="*/ 254668 w 3717757"/>
                <a:gd name="connsiteY1" fmla="*/ 619626 h 3226468"/>
                <a:gd name="connsiteX2" fmla="*/ 928436 w 3717757"/>
                <a:gd name="connsiteY2" fmla="*/ 174457 h 3226468"/>
                <a:gd name="connsiteX3" fmla="*/ 1698457 w 3717757"/>
                <a:gd name="connsiteY3" fmla="*/ 18047 h 3226468"/>
                <a:gd name="connsiteX4" fmla="*/ 2552700 w 3717757"/>
                <a:gd name="connsiteY4" fmla="*/ 282741 h 3226468"/>
                <a:gd name="connsiteX5" fmla="*/ 3226468 w 3717757"/>
                <a:gd name="connsiteY5" fmla="*/ 836194 h 3226468"/>
                <a:gd name="connsiteX6" fmla="*/ 3479131 w 3717757"/>
                <a:gd name="connsiteY6" fmla="*/ 1558089 h 3226468"/>
                <a:gd name="connsiteX7" fmla="*/ 3539289 w 3717757"/>
                <a:gd name="connsiteY7" fmla="*/ 2147636 h 3226468"/>
                <a:gd name="connsiteX8" fmla="*/ 2408321 w 3717757"/>
                <a:gd name="connsiteY8" fmla="*/ 3134226 h 3226468"/>
                <a:gd name="connsiteX9" fmla="*/ 1674394 w 3717757"/>
                <a:gd name="connsiteY9" fmla="*/ 2701089 h 3226468"/>
                <a:gd name="connsiteX10" fmla="*/ 1325478 w 3717757"/>
                <a:gd name="connsiteY10" fmla="*/ 1943099 h 3226468"/>
                <a:gd name="connsiteX11" fmla="*/ 988594 w 3717757"/>
                <a:gd name="connsiteY11" fmla="*/ 1305426 h 3226468"/>
                <a:gd name="connsiteX12" fmla="*/ 435142 w 3717757"/>
                <a:gd name="connsiteY12" fmla="*/ 1149015 h 3226468"/>
                <a:gd name="connsiteX13" fmla="*/ 98257 w 3717757"/>
                <a:gd name="connsiteY13" fmla="*/ 1100889 h 3226468"/>
                <a:gd name="connsiteX14" fmla="*/ 26068 w 3717757"/>
                <a:gd name="connsiteY14" fmla="*/ 980573 h 32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7757" h="3226468">
                  <a:moveTo>
                    <a:pt x="26068" y="980573"/>
                  </a:moveTo>
                  <a:cubicBezTo>
                    <a:pt x="52137" y="900363"/>
                    <a:pt x="104273" y="753979"/>
                    <a:pt x="254668" y="619626"/>
                  </a:cubicBezTo>
                  <a:cubicBezTo>
                    <a:pt x="405063" y="485273"/>
                    <a:pt x="687805" y="274720"/>
                    <a:pt x="928436" y="174457"/>
                  </a:cubicBezTo>
                  <a:cubicBezTo>
                    <a:pt x="1169067" y="74194"/>
                    <a:pt x="1427746" y="0"/>
                    <a:pt x="1698457" y="18047"/>
                  </a:cubicBezTo>
                  <a:cubicBezTo>
                    <a:pt x="1969168" y="36094"/>
                    <a:pt x="2298032" y="146383"/>
                    <a:pt x="2552700" y="282741"/>
                  </a:cubicBezTo>
                  <a:cubicBezTo>
                    <a:pt x="2807368" y="419099"/>
                    <a:pt x="3072063" y="623636"/>
                    <a:pt x="3226468" y="836194"/>
                  </a:cubicBezTo>
                  <a:cubicBezTo>
                    <a:pt x="3380873" y="1048752"/>
                    <a:pt x="3426994" y="1339515"/>
                    <a:pt x="3479131" y="1558089"/>
                  </a:cubicBezTo>
                  <a:cubicBezTo>
                    <a:pt x="3531268" y="1776663"/>
                    <a:pt x="3717757" y="1884946"/>
                    <a:pt x="3539289" y="2147636"/>
                  </a:cubicBezTo>
                  <a:cubicBezTo>
                    <a:pt x="3360821" y="2410326"/>
                    <a:pt x="2719137" y="3041984"/>
                    <a:pt x="2408321" y="3134226"/>
                  </a:cubicBezTo>
                  <a:cubicBezTo>
                    <a:pt x="2097505" y="3226468"/>
                    <a:pt x="1854868" y="2899610"/>
                    <a:pt x="1674394" y="2701089"/>
                  </a:cubicBezTo>
                  <a:cubicBezTo>
                    <a:pt x="1493920" y="2502568"/>
                    <a:pt x="1439778" y="2175709"/>
                    <a:pt x="1325478" y="1943099"/>
                  </a:cubicBezTo>
                  <a:cubicBezTo>
                    <a:pt x="1211178" y="1710489"/>
                    <a:pt x="1136983" y="1437773"/>
                    <a:pt x="988594" y="1305426"/>
                  </a:cubicBezTo>
                  <a:cubicBezTo>
                    <a:pt x="840205" y="1173079"/>
                    <a:pt x="583532" y="1183105"/>
                    <a:pt x="435142" y="1149015"/>
                  </a:cubicBezTo>
                  <a:cubicBezTo>
                    <a:pt x="286753" y="1114926"/>
                    <a:pt x="164431" y="1132973"/>
                    <a:pt x="98257" y="1100889"/>
                  </a:cubicBezTo>
                  <a:cubicBezTo>
                    <a:pt x="32083" y="1068805"/>
                    <a:pt x="0" y="1060784"/>
                    <a:pt x="26068" y="980573"/>
                  </a:cubicBezTo>
                  <a:close/>
                </a:path>
              </a:pathLst>
            </a:custGeom>
            <a:gradFill flip="none" rotWithShape="1">
              <a:gsLst>
                <a:gs pos="0">
                  <a:srgbClr val="BBE0E3">
                    <a:shade val="30000"/>
                    <a:satMod val="115000"/>
                  </a:srgbClr>
                </a:gs>
                <a:gs pos="50000">
                  <a:srgbClr val="BBE0E3">
                    <a:shade val="67500"/>
                    <a:satMod val="115000"/>
                  </a:srgbClr>
                </a:gs>
                <a:gs pos="100000">
                  <a:srgbClr val="BBE0E3">
                    <a:shade val="100000"/>
                    <a:satMod val="115000"/>
                  </a:srgbClr>
                </a:gs>
              </a:gsLst>
              <a:lin ang="2700000" scaled="1"/>
              <a:tileRect/>
            </a:gradFill>
            <a:ln w="3175" cap="flat" cmpd="sng" algn="ctr">
              <a:solidFill>
                <a:srgbClr val="000000"/>
              </a:solidFill>
              <a:prstDash val="solid"/>
              <a:round/>
              <a:headEnd type="none" w="med" len="med"/>
              <a:tailEnd type="none" w="med" len="med"/>
            </a:ln>
            <a:effectLst/>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cxnSp>
          <p:nvCxnSpPr>
            <p:cNvPr id="160" name="52 Conector recto"/>
            <p:cNvCxnSpPr>
              <a:cxnSpLocks noChangeShapeType="1"/>
            </p:cNvCxnSpPr>
            <p:nvPr/>
          </p:nvCxnSpPr>
          <p:spPr bwMode="auto">
            <a:xfrm rot="16200000" flipH="1">
              <a:off x="1425575" y="2403475"/>
              <a:ext cx="628650" cy="95250"/>
            </a:xfrm>
            <a:prstGeom prst="line">
              <a:avLst/>
            </a:prstGeom>
            <a:noFill/>
            <a:ln w="12700" algn="ctr">
              <a:solidFill>
                <a:srgbClr val="FF0000"/>
              </a:solidFill>
              <a:round/>
              <a:headEnd/>
              <a:tailEnd/>
            </a:ln>
          </p:spPr>
        </p:cxnSp>
        <p:cxnSp>
          <p:nvCxnSpPr>
            <p:cNvPr id="161" name="56 Conector recto"/>
            <p:cNvCxnSpPr>
              <a:cxnSpLocks noChangeShapeType="1"/>
            </p:cNvCxnSpPr>
            <p:nvPr/>
          </p:nvCxnSpPr>
          <p:spPr bwMode="auto">
            <a:xfrm rot="10800000" flipV="1">
              <a:off x="885825" y="2095500"/>
              <a:ext cx="731838" cy="266700"/>
            </a:xfrm>
            <a:prstGeom prst="line">
              <a:avLst/>
            </a:prstGeom>
            <a:noFill/>
            <a:ln w="12700" algn="ctr">
              <a:solidFill>
                <a:srgbClr val="FF0000"/>
              </a:solidFill>
              <a:round/>
              <a:headEnd/>
              <a:tailEnd/>
            </a:ln>
          </p:spPr>
        </p:cxnSp>
        <p:cxnSp>
          <p:nvCxnSpPr>
            <p:cNvPr id="162" name="57 Conector recto"/>
            <p:cNvCxnSpPr>
              <a:cxnSpLocks noChangeShapeType="1"/>
            </p:cNvCxnSpPr>
            <p:nvPr/>
          </p:nvCxnSpPr>
          <p:spPr bwMode="auto">
            <a:xfrm>
              <a:off x="1749425" y="2070100"/>
              <a:ext cx="1443038" cy="544513"/>
            </a:xfrm>
            <a:prstGeom prst="line">
              <a:avLst/>
            </a:prstGeom>
            <a:noFill/>
            <a:ln w="12700" algn="ctr">
              <a:solidFill>
                <a:srgbClr val="FF0000"/>
              </a:solidFill>
              <a:round/>
              <a:headEnd/>
              <a:tailEnd/>
            </a:ln>
          </p:spPr>
        </p:cxnSp>
        <p:cxnSp>
          <p:nvCxnSpPr>
            <p:cNvPr id="163" name="58 Conector recto"/>
            <p:cNvCxnSpPr>
              <a:cxnSpLocks noChangeShapeType="1"/>
            </p:cNvCxnSpPr>
            <p:nvPr/>
          </p:nvCxnSpPr>
          <p:spPr bwMode="auto">
            <a:xfrm rot="5400000">
              <a:off x="238919" y="2482056"/>
              <a:ext cx="603250" cy="541338"/>
            </a:xfrm>
            <a:prstGeom prst="line">
              <a:avLst/>
            </a:prstGeom>
            <a:noFill/>
            <a:ln w="12700" algn="ctr">
              <a:solidFill>
                <a:srgbClr val="FF0000"/>
              </a:solidFill>
              <a:round/>
              <a:headEnd/>
              <a:tailEnd/>
            </a:ln>
          </p:spPr>
        </p:cxnSp>
        <p:cxnSp>
          <p:nvCxnSpPr>
            <p:cNvPr id="164" name="59 Conector recto"/>
            <p:cNvCxnSpPr>
              <a:cxnSpLocks noChangeShapeType="1"/>
            </p:cNvCxnSpPr>
            <p:nvPr/>
          </p:nvCxnSpPr>
          <p:spPr bwMode="auto">
            <a:xfrm rot="10800000" flipV="1">
              <a:off x="1831975" y="2665413"/>
              <a:ext cx="1341438" cy="144462"/>
            </a:xfrm>
            <a:prstGeom prst="line">
              <a:avLst/>
            </a:prstGeom>
            <a:noFill/>
            <a:ln w="12700" algn="ctr">
              <a:solidFill>
                <a:srgbClr val="FF0000"/>
              </a:solidFill>
              <a:round/>
              <a:headEnd/>
              <a:tailEnd/>
            </a:ln>
          </p:spPr>
        </p:cxnSp>
        <p:cxnSp>
          <p:nvCxnSpPr>
            <p:cNvPr id="165" name="65 Conector recto"/>
            <p:cNvCxnSpPr>
              <a:cxnSpLocks noChangeShapeType="1"/>
            </p:cNvCxnSpPr>
            <p:nvPr/>
          </p:nvCxnSpPr>
          <p:spPr bwMode="auto">
            <a:xfrm>
              <a:off x="920750" y="2432050"/>
              <a:ext cx="792163" cy="349250"/>
            </a:xfrm>
            <a:prstGeom prst="line">
              <a:avLst/>
            </a:prstGeom>
            <a:noFill/>
            <a:ln w="12700" algn="ctr">
              <a:solidFill>
                <a:srgbClr val="FF0000"/>
              </a:solidFill>
              <a:round/>
              <a:headEnd/>
              <a:tailEnd/>
            </a:ln>
          </p:spPr>
        </p:cxnSp>
        <p:cxnSp>
          <p:nvCxnSpPr>
            <p:cNvPr id="166" name="66 Conector recto"/>
            <p:cNvCxnSpPr>
              <a:cxnSpLocks noChangeShapeType="1"/>
            </p:cNvCxnSpPr>
            <p:nvPr/>
          </p:nvCxnSpPr>
          <p:spPr bwMode="auto">
            <a:xfrm rot="5400000">
              <a:off x="1273176" y="2851150"/>
              <a:ext cx="493712" cy="471487"/>
            </a:xfrm>
            <a:prstGeom prst="line">
              <a:avLst/>
            </a:prstGeom>
            <a:noFill/>
            <a:ln w="12700" algn="ctr">
              <a:solidFill>
                <a:srgbClr val="FF0000"/>
              </a:solidFill>
              <a:round/>
              <a:headEnd/>
              <a:tailEnd/>
            </a:ln>
          </p:spPr>
        </p:cxnSp>
        <p:cxnSp>
          <p:nvCxnSpPr>
            <p:cNvPr id="167" name="67 Conector recto"/>
            <p:cNvCxnSpPr>
              <a:cxnSpLocks noChangeShapeType="1"/>
              <a:endCxn id="159" idx="11"/>
            </p:cNvCxnSpPr>
            <p:nvPr/>
          </p:nvCxnSpPr>
          <p:spPr bwMode="auto">
            <a:xfrm>
              <a:off x="330200" y="3117850"/>
              <a:ext cx="884238" cy="250825"/>
            </a:xfrm>
            <a:prstGeom prst="line">
              <a:avLst/>
            </a:prstGeom>
            <a:noFill/>
            <a:ln w="12700" algn="ctr">
              <a:solidFill>
                <a:srgbClr val="FF0000"/>
              </a:solidFill>
              <a:round/>
              <a:headEnd/>
              <a:tailEnd/>
            </a:ln>
          </p:spPr>
        </p:cxnSp>
        <p:cxnSp>
          <p:nvCxnSpPr>
            <p:cNvPr id="168" name="68 Conector recto"/>
            <p:cNvCxnSpPr>
              <a:cxnSpLocks noChangeShapeType="1"/>
            </p:cNvCxnSpPr>
            <p:nvPr/>
          </p:nvCxnSpPr>
          <p:spPr bwMode="auto">
            <a:xfrm rot="16200000" flipH="1">
              <a:off x="1766887" y="2916238"/>
              <a:ext cx="974725" cy="850900"/>
            </a:xfrm>
            <a:prstGeom prst="line">
              <a:avLst/>
            </a:prstGeom>
            <a:noFill/>
            <a:ln w="12700" algn="ctr">
              <a:solidFill>
                <a:srgbClr val="FF0000"/>
              </a:solidFill>
              <a:round/>
              <a:headEnd/>
              <a:tailEnd/>
            </a:ln>
          </p:spPr>
        </p:cxnSp>
        <p:cxnSp>
          <p:nvCxnSpPr>
            <p:cNvPr id="169" name="77 Conector recto"/>
            <p:cNvCxnSpPr>
              <a:cxnSpLocks noChangeShapeType="1"/>
            </p:cNvCxnSpPr>
            <p:nvPr/>
          </p:nvCxnSpPr>
          <p:spPr bwMode="auto">
            <a:xfrm rot="5400000">
              <a:off x="2388394" y="3056732"/>
              <a:ext cx="1152525" cy="446087"/>
            </a:xfrm>
            <a:prstGeom prst="line">
              <a:avLst/>
            </a:prstGeom>
            <a:noFill/>
            <a:ln w="12700" algn="ctr">
              <a:solidFill>
                <a:srgbClr val="FF0000"/>
              </a:solidFill>
              <a:round/>
              <a:headEnd/>
              <a:tailEnd/>
            </a:ln>
          </p:spPr>
        </p:cxnSp>
        <p:cxnSp>
          <p:nvCxnSpPr>
            <p:cNvPr id="170" name="78 Conector recto"/>
            <p:cNvCxnSpPr>
              <a:cxnSpLocks noChangeShapeType="1"/>
            </p:cNvCxnSpPr>
            <p:nvPr/>
          </p:nvCxnSpPr>
          <p:spPr bwMode="auto">
            <a:xfrm rot="16200000" flipH="1">
              <a:off x="2882107" y="3051969"/>
              <a:ext cx="1270000" cy="573087"/>
            </a:xfrm>
            <a:prstGeom prst="line">
              <a:avLst/>
            </a:prstGeom>
            <a:noFill/>
            <a:ln w="12700" algn="ctr">
              <a:solidFill>
                <a:srgbClr val="FF0000"/>
              </a:solidFill>
              <a:round/>
              <a:headEnd/>
              <a:tailEnd/>
            </a:ln>
          </p:spPr>
        </p:cxnSp>
        <p:cxnSp>
          <p:nvCxnSpPr>
            <p:cNvPr id="171" name="79 Conector recto"/>
            <p:cNvCxnSpPr>
              <a:cxnSpLocks noChangeShapeType="1"/>
            </p:cNvCxnSpPr>
            <p:nvPr/>
          </p:nvCxnSpPr>
          <p:spPr bwMode="auto">
            <a:xfrm rot="16200000" flipH="1">
              <a:off x="2632869" y="4028282"/>
              <a:ext cx="752475" cy="534987"/>
            </a:xfrm>
            <a:prstGeom prst="line">
              <a:avLst/>
            </a:prstGeom>
            <a:noFill/>
            <a:ln w="12700" algn="ctr">
              <a:solidFill>
                <a:srgbClr val="FF0000"/>
              </a:solidFill>
              <a:round/>
              <a:headEnd/>
              <a:tailEnd/>
            </a:ln>
          </p:spPr>
        </p:cxnSp>
        <p:cxnSp>
          <p:nvCxnSpPr>
            <p:cNvPr id="172" name="84 Conector recto"/>
            <p:cNvCxnSpPr>
              <a:cxnSpLocks noChangeShapeType="1"/>
            </p:cNvCxnSpPr>
            <p:nvPr/>
          </p:nvCxnSpPr>
          <p:spPr bwMode="auto">
            <a:xfrm rot="16200000" flipH="1">
              <a:off x="978694" y="3745706"/>
              <a:ext cx="1066800" cy="458788"/>
            </a:xfrm>
            <a:prstGeom prst="line">
              <a:avLst/>
            </a:prstGeom>
            <a:noFill/>
            <a:ln w="12700" algn="ctr">
              <a:solidFill>
                <a:srgbClr val="FF0000"/>
              </a:solidFill>
              <a:round/>
              <a:headEnd/>
              <a:tailEnd/>
            </a:ln>
          </p:spPr>
        </p:cxnSp>
        <p:cxnSp>
          <p:nvCxnSpPr>
            <p:cNvPr id="173" name="85 Conector recto"/>
            <p:cNvCxnSpPr>
              <a:cxnSpLocks noChangeShapeType="1"/>
            </p:cNvCxnSpPr>
            <p:nvPr/>
          </p:nvCxnSpPr>
          <p:spPr bwMode="auto">
            <a:xfrm rot="5400000">
              <a:off x="1989932" y="4479131"/>
              <a:ext cx="1225550" cy="150813"/>
            </a:xfrm>
            <a:prstGeom prst="line">
              <a:avLst/>
            </a:prstGeom>
            <a:noFill/>
            <a:ln w="12700" algn="ctr">
              <a:solidFill>
                <a:srgbClr val="FF0000"/>
              </a:solidFill>
              <a:round/>
              <a:headEnd/>
              <a:tailEnd/>
            </a:ln>
          </p:spPr>
        </p:cxnSp>
        <p:cxnSp>
          <p:nvCxnSpPr>
            <p:cNvPr id="174" name="88 Conector recto"/>
            <p:cNvCxnSpPr>
              <a:cxnSpLocks noChangeShapeType="1"/>
            </p:cNvCxnSpPr>
            <p:nvPr/>
          </p:nvCxnSpPr>
          <p:spPr bwMode="auto">
            <a:xfrm rot="5400000">
              <a:off x="967582" y="3675856"/>
              <a:ext cx="1625600" cy="14287"/>
            </a:xfrm>
            <a:prstGeom prst="line">
              <a:avLst/>
            </a:prstGeom>
            <a:noFill/>
            <a:ln w="12700" algn="ctr">
              <a:solidFill>
                <a:srgbClr val="FF0000"/>
              </a:solidFill>
              <a:round/>
              <a:headEnd/>
              <a:tailEnd/>
            </a:ln>
          </p:spPr>
        </p:cxnSp>
        <p:cxnSp>
          <p:nvCxnSpPr>
            <p:cNvPr id="175" name="89 Conector recto"/>
            <p:cNvCxnSpPr>
              <a:cxnSpLocks noChangeShapeType="1"/>
            </p:cNvCxnSpPr>
            <p:nvPr/>
          </p:nvCxnSpPr>
          <p:spPr bwMode="auto">
            <a:xfrm rot="16200000" flipH="1">
              <a:off x="1831181" y="4556919"/>
              <a:ext cx="611188" cy="647700"/>
            </a:xfrm>
            <a:prstGeom prst="line">
              <a:avLst/>
            </a:prstGeom>
            <a:noFill/>
            <a:ln w="12700" algn="ctr">
              <a:solidFill>
                <a:srgbClr val="FF0000"/>
              </a:solidFill>
              <a:round/>
              <a:headEnd/>
              <a:tailEnd/>
            </a:ln>
          </p:spPr>
        </p:cxnSp>
        <p:cxnSp>
          <p:nvCxnSpPr>
            <p:cNvPr id="176" name="93 Conector recto"/>
            <p:cNvCxnSpPr>
              <a:cxnSpLocks noChangeShapeType="1"/>
            </p:cNvCxnSpPr>
            <p:nvPr/>
          </p:nvCxnSpPr>
          <p:spPr bwMode="auto">
            <a:xfrm rot="5400000">
              <a:off x="3282951" y="4138612"/>
              <a:ext cx="601662" cy="436563"/>
            </a:xfrm>
            <a:prstGeom prst="line">
              <a:avLst/>
            </a:prstGeom>
            <a:noFill/>
            <a:ln w="12700" algn="ctr">
              <a:solidFill>
                <a:srgbClr val="FF0000"/>
              </a:solidFill>
              <a:round/>
              <a:headEnd/>
              <a:tailEnd/>
            </a:ln>
          </p:spPr>
        </p:cxnSp>
        <p:cxnSp>
          <p:nvCxnSpPr>
            <p:cNvPr id="177" name="94 Conector recto"/>
            <p:cNvCxnSpPr>
              <a:cxnSpLocks noChangeShapeType="1"/>
            </p:cNvCxnSpPr>
            <p:nvPr/>
          </p:nvCxnSpPr>
          <p:spPr bwMode="auto">
            <a:xfrm rot="10800000" flipV="1">
              <a:off x="2571750" y="4741863"/>
              <a:ext cx="687388" cy="469900"/>
            </a:xfrm>
            <a:prstGeom prst="line">
              <a:avLst/>
            </a:prstGeom>
            <a:noFill/>
            <a:ln w="12700" algn="ctr">
              <a:solidFill>
                <a:srgbClr val="FF0000"/>
              </a:solidFill>
              <a:round/>
              <a:headEnd/>
              <a:tailEnd/>
            </a:ln>
          </p:spPr>
        </p:cxnSp>
        <p:cxnSp>
          <p:nvCxnSpPr>
            <p:cNvPr id="178" name="97 Conector recto"/>
            <p:cNvCxnSpPr>
              <a:cxnSpLocks noChangeShapeType="1"/>
            </p:cNvCxnSpPr>
            <p:nvPr/>
          </p:nvCxnSpPr>
          <p:spPr bwMode="auto">
            <a:xfrm rot="5400000" flipH="1" flipV="1">
              <a:off x="1924051" y="3767137"/>
              <a:ext cx="620712" cy="862013"/>
            </a:xfrm>
            <a:prstGeom prst="line">
              <a:avLst/>
            </a:prstGeom>
            <a:noFill/>
            <a:ln w="12700" algn="ctr">
              <a:solidFill>
                <a:srgbClr val="FF0000"/>
              </a:solidFill>
              <a:round/>
              <a:headEnd/>
              <a:tailEnd/>
            </a:ln>
          </p:spPr>
        </p:cxnSp>
        <p:cxnSp>
          <p:nvCxnSpPr>
            <p:cNvPr id="179" name="98 Conector recto"/>
            <p:cNvCxnSpPr>
              <a:cxnSpLocks noChangeShapeType="1"/>
            </p:cNvCxnSpPr>
            <p:nvPr/>
          </p:nvCxnSpPr>
          <p:spPr bwMode="auto">
            <a:xfrm>
              <a:off x="2763838" y="3879850"/>
              <a:ext cx="1025525" cy="125413"/>
            </a:xfrm>
            <a:prstGeom prst="line">
              <a:avLst/>
            </a:prstGeom>
            <a:noFill/>
            <a:ln w="12700" algn="ctr">
              <a:solidFill>
                <a:srgbClr val="FF0000"/>
              </a:solidFill>
              <a:round/>
              <a:headEnd/>
              <a:tailEnd/>
            </a:ln>
          </p:spPr>
        </p:cxnSp>
        <p:cxnSp>
          <p:nvCxnSpPr>
            <p:cNvPr id="180" name="102 Conector recto"/>
            <p:cNvCxnSpPr>
              <a:cxnSpLocks noChangeShapeType="1"/>
              <a:endCxn id="159" idx="11"/>
            </p:cNvCxnSpPr>
            <p:nvPr/>
          </p:nvCxnSpPr>
          <p:spPr bwMode="auto">
            <a:xfrm rot="16200000" flipH="1">
              <a:off x="575469" y="2729706"/>
              <a:ext cx="927100" cy="350838"/>
            </a:xfrm>
            <a:prstGeom prst="line">
              <a:avLst/>
            </a:prstGeom>
            <a:noFill/>
            <a:ln w="12700" algn="ctr">
              <a:solidFill>
                <a:srgbClr val="FF0000"/>
              </a:solidFill>
              <a:round/>
              <a:headEnd/>
              <a:tailEnd/>
            </a:ln>
          </p:spPr>
        </p:cxnSp>
        <p:cxnSp>
          <p:nvCxnSpPr>
            <p:cNvPr id="181" name="114 Conector recto"/>
            <p:cNvCxnSpPr>
              <a:cxnSpLocks noChangeShapeType="1"/>
            </p:cNvCxnSpPr>
            <p:nvPr/>
          </p:nvCxnSpPr>
          <p:spPr bwMode="auto">
            <a:xfrm rot="16200000" flipH="1">
              <a:off x="6099969" y="2948781"/>
              <a:ext cx="1009650" cy="769938"/>
            </a:xfrm>
            <a:prstGeom prst="line">
              <a:avLst/>
            </a:prstGeom>
            <a:noFill/>
            <a:ln w="12700" algn="ctr">
              <a:solidFill>
                <a:srgbClr val="FF0000"/>
              </a:solidFill>
              <a:round/>
              <a:headEnd/>
              <a:tailEnd/>
            </a:ln>
          </p:spPr>
        </p:cxnSp>
        <p:cxnSp>
          <p:nvCxnSpPr>
            <p:cNvPr id="182" name="116 Conector recto"/>
            <p:cNvCxnSpPr>
              <a:cxnSpLocks noChangeShapeType="1"/>
            </p:cNvCxnSpPr>
            <p:nvPr/>
          </p:nvCxnSpPr>
          <p:spPr bwMode="auto">
            <a:xfrm rot="5400000">
              <a:off x="8481219" y="3042444"/>
              <a:ext cx="1227137" cy="803275"/>
            </a:xfrm>
            <a:prstGeom prst="line">
              <a:avLst/>
            </a:prstGeom>
            <a:noFill/>
            <a:ln w="12700" algn="ctr">
              <a:solidFill>
                <a:srgbClr val="FF0000"/>
              </a:solidFill>
              <a:round/>
              <a:headEnd/>
              <a:tailEnd/>
            </a:ln>
          </p:spPr>
        </p:cxnSp>
        <p:cxnSp>
          <p:nvCxnSpPr>
            <p:cNvPr id="183" name="117 Conector recto"/>
            <p:cNvCxnSpPr>
              <a:cxnSpLocks noChangeShapeType="1"/>
            </p:cNvCxnSpPr>
            <p:nvPr/>
          </p:nvCxnSpPr>
          <p:spPr bwMode="auto">
            <a:xfrm flipV="1">
              <a:off x="8705850" y="3921125"/>
              <a:ext cx="842963" cy="166688"/>
            </a:xfrm>
            <a:prstGeom prst="line">
              <a:avLst/>
            </a:prstGeom>
            <a:noFill/>
            <a:ln w="12700" algn="ctr">
              <a:solidFill>
                <a:srgbClr val="FF0000"/>
              </a:solidFill>
              <a:round/>
              <a:headEnd/>
              <a:tailEnd/>
            </a:ln>
          </p:spPr>
        </p:cxnSp>
        <p:cxnSp>
          <p:nvCxnSpPr>
            <p:cNvPr id="184" name="118 Conector recto"/>
            <p:cNvCxnSpPr>
              <a:cxnSpLocks noChangeShapeType="1"/>
            </p:cNvCxnSpPr>
            <p:nvPr/>
          </p:nvCxnSpPr>
          <p:spPr bwMode="auto">
            <a:xfrm rot="5400000">
              <a:off x="8030369" y="4498181"/>
              <a:ext cx="966788" cy="263525"/>
            </a:xfrm>
            <a:prstGeom prst="line">
              <a:avLst/>
            </a:prstGeom>
            <a:noFill/>
            <a:ln w="12700" algn="ctr">
              <a:solidFill>
                <a:srgbClr val="FF0000"/>
              </a:solidFill>
              <a:round/>
              <a:headEnd/>
              <a:tailEnd/>
            </a:ln>
          </p:spPr>
        </p:cxnSp>
        <p:cxnSp>
          <p:nvCxnSpPr>
            <p:cNvPr id="185" name="119 Conector recto"/>
            <p:cNvCxnSpPr>
              <a:cxnSpLocks noChangeShapeType="1"/>
            </p:cNvCxnSpPr>
            <p:nvPr/>
          </p:nvCxnSpPr>
          <p:spPr bwMode="auto">
            <a:xfrm rot="16200000" flipH="1">
              <a:off x="8618538" y="4225925"/>
              <a:ext cx="946150" cy="803275"/>
            </a:xfrm>
            <a:prstGeom prst="line">
              <a:avLst/>
            </a:prstGeom>
            <a:noFill/>
            <a:ln w="12700" algn="ctr">
              <a:solidFill>
                <a:srgbClr val="FF0000"/>
              </a:solidFill>
              <a:round/>
              <a:headEnd/>
              <a:tailEnd/>
            </a:ln>
          </p:spPr>
        </p:cxnSp>
        <p:cxnSp>
          <p:nvCxnSpPr>
            <p:cNvPr id="186" name="120 Conector recto"/>
            <p:cNvCxnSpPr>
              <a:cxnSpLocks noChangeShapeType="1"/>
            </p:cNvCxnSpPr>
            <p:nvPr/>
          </p:nvCxnSpPr>
          <p:spPr bwMode="auto">
            <a:xfrm>
              <a:off x="7073900" y="3946525"/>
              <a:ext cx="1276350" cy="1179513"/>
            </a:xfrm>
            <a:prstGeom prst="line">
              <a:avLst/>
            </a:prstGeom>
            <a:noFill/>
            <a:ln w="12700" algn="ctr">
              <a:solidFill>
                <a:srgbClr val="FF0000"/>
              </a:solidFill>
              <a:round/>
              <a:headEnd/>
              <a:tailEnd/>
            </a:ln>
          </p:spPr>
        </p:cxnSp>
        <p:cxnSp>
          <p:nvCxnSpPr>
            <p:cNvPr id="187" name="121 Conector recto"/>
            <p:cNvCxnSpPr>
              <a:cxnSpLocks noChangeShapeType="1"/>
            </p:cNvCxnSpPr>
            <p:nvPr/>
          </p:nvCxnSpPr>
          <p:spPr bwMode="auto">
            <a:xfrm rot="5400000" flipH="1" flipV="1">
              <a:off x="6923882" y="2993231"/>
              <a:ext cx="990600" cy="703263"/>
            </a:xfrm>
            <a:prstGeom prst="line">
              <a:avLst/>
            </a:prstGeom>
            <a:noFill/>
            <a:ln w="12700" algn="ctr">
              <a:solidFill>
                <a:srgbClr val="FF0000"/>
              </a:solidFill>
              <a:round/>
              <a:headEnd/>
              <a:tailEnd/>
            </a:ln>
          </p:spPr>
        </p:cxnSp>
        <p:cxnSp>
          <p:nvCxnSpPr>
            <p:cNvPr id="188" name="122 Conector recto"/>
            <p:cNvCxnSpPr>
              <a:cxnSpLocks noChangeShapeType="1"/>
            </p:cNvCxnSpPr>
            <p:nvPr/>
          </p:nvCxnSpPr>
          <p:spPr bwMode="auto">
            <a:xfrm rot="10800000" flipV="1">
              <a:off x="6232525" y="3902075"/>
              <a:ext cx="749300" cy="204788"/>
            </a:xfrm>
            <a:prstGeom prst="line">
              <a:avLst/>
            </a:prstGeom>
            <a:noFill/>
            <a:ln w="12700" algn="ctr">
              <a:solidFill>
                <a:srgbClr val="FF0000"/>
              </a:solidFill>
              <a:round/>
              <a:headEnd/>
              <a:tailEnd/>
            </a:ln>
          </p:spPr>
        </p:cxnSp>
        <p:cxnSp>
          <p:nvCxnSpPr>
            <p:cNvPr id="189" name="123 Conector recto"/>
            <p:cNvCxnSpPr>
              <a:cxnSpLocks noChangeShapeType="1"/>
            </p:cNvCxnSpPr>
            <p:nvPr/>
          </p:nvCxnSpPr>
          <p:spPr bwMode="auto">
            <a:xfrm rot="16200000" flipH="1">
              <a:off x="6116638" y="4262438"/>
              <a:ext cx="941387" cy="725487"/>
            </a:xfrm>
            <a:prstGeom prst="line">
              <a:avLst/>
            </a:prstGeom>
            <a:noFill/>
            <a:ln w="12700" algn="ctr">
              <a:solidFill>
                <a:srgbClr val="FF0000"/>
              </a:solidFill>
              <a:round/>
              <a:headEnd/>
              <a:tailEnd/>
            </a:ln>
          </p:spPr>
        </p:cxnSp>
        <p:cxnSp>
          <p:nvCxnSpPr>
            <p:cNvPr id="190" name="124 Conector recto"/>
            <p:cNvCxnSpPr>
              <a:cxnSpLocks noChangeShapeType="1"/>
            </p:cNvCxnSpPr>
            <p:nvPr/>
          </p:nvCxnSpPr>
          <p:spPr bwMode="auto">
            <a:xfrm rot="5400000">
              <a:off x="6454775" y="4518025"/>
              <a:ext cx="1133475" cy="15875"/>
            </a:xfrm>
            <a:prstGeom prst="line">
              <a:avLst/>
            </a:prstGeom>
            <a:noFill/>
            <a:ln w="12700" algn="ctr">
              <a:solidFill>
                <a:srgbClr val="FF0000"/>
              </a:solidFill>
              <a:round/>
              <a:headEnd/>
              <a:tailEnd/>
            </a:ln>
          </p:spPr>
        </p:cxnSp>
        <p:cxnSp>
          <p:nvCxnSpPr>
            <p:cNvPr id="191" name="125 Conector recto"/>
            <p:cNvCxnSpPr>
              <a:cxnSpLocks noChangeShapeType="1"/>
            </p:cNvCxnSpPr>
            <p:nvPr/>
          </p:nvCxnSpPr>
          <p:spPr bwMode="auto">
            <a:xfrm>
              <a:off x="7100888" y="3902075"/>
              <a:ext cx="1477962" cy="188913"/>
            </a:xfrm>
            <a:prstGeom prst="line">
              <a:avLst/>
            </a:prstGeom>
            <a:noFill/>
            <a:ln w="12700" algn="ctr">
              <a:solidFill>
                <a:srgbClr val="FF0000"/>
              </a:solidFill>
              <a:round/>
              <a:headEnd/>
              <a:tailEnd/>
            </a:ln>
          </p:spPr>
        </p:cxnSp>
        <p:cxnSp>
          <p:nvCxnSpPr>
            <p:cNvPr id="192" name="141 Conector recto"/>
            <p:cNvCxnSpPr>
              <a:cxnSpLocks noChangeShapeType="1"/>
            </p:cNvCxnSpPr>
            <p:nvPr/>
          </p:nvCxnSpPr>
          <p:spPr bwMode="auto">
            <a:xfrm rot="16200000" flipH="1">
              <a:off x="6126957" y="2975769"/>
              <a:ext cx="982662" cy="742950"/>
            </a:xfrm>
            <a:prstGeom prst="line">
              <a:avLst/>
            </a:prstGeom>
            <a:noFill/>
            <a:ln w="12700" algn="ctr">
              <a:solidFill>
                <a:srgbClr val="FF0000"/>
              </a:solidFill>
              <a:round/>
              <a:headEnd/>
              <a:tailEnd/>
            </a:ln>
          </p:spPr>
        </p:cxnSp>
        <p:cxnSp>
          <p:nvCxnSpPr>
            <p:cNvPr id="193" name="142 Conector recto"/>
            <p:cNvCxnSpPr>
              <a:cxnSpLocks noChangeShapeType="1"/>
              <a:stCxn id="156" idx="0"/>
            </p:cNvCxnSpPr>
            <p:nvPr/>
          </p:nvCxnSpPr>
          <p:spPr bwMode="auto">
            <a:xfrm rot="16200000" flipH="1">
              <a:off x="7635875" y="3017838"/>
              <a:ext cx="1252538" cy="798512"/>
            </a:xfrm>
            <a:prstGeom prst="line">
              <a:avLst/>
            </a:prstGeom>
            <a:noFill/>
            <a:ln w="12700" algn="ctr">
              <a:solidFill>
                <a:srgbClr val="FF0000"/>
              </a:solidFill>
              <a:round/>
              <a:headEnd/>
              <a:tailEnd/>
            </a:ln>
          </p:spPr>
        </p:cxnSp>
        <p:sp>
          <p:nvSpPr>
            <p:cNvPr id="194" name="Rectangle 2"/>
            <p:cNvSpPr>
              <a:spLocks noChangeArrowheads="1"/>
            </p:cNvSpPr>
            <p:nvPr/>
          </p:nvSpPr>
          <p:spPr bwMode="auto">
            <a:xfrm>
              <a:off x="1543050" y="1755775"/>
              <a:ext cx="350838" cy="290513"/>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C</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195" name="Rectangle 2"/>
            <p:cNvSpPr>
              <a:spLocks noChangeArrowheads="1"/>
            </p:cNvSpPr>
            <p:nvPr/>
          </p:nvSpPr>
          <p:spPr bwMode="auto">
            <a:xfrm>
              <a:off x="82550" y="3267075"/>
              <a:ext cx="352425" cy="290513"/>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D</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196" name="Rectangle 2"/>
            <p:cNvSpPr>
              <a:spLocks noChangeArrowheads="1"/>
            </p:cNvSpPr>
            <p:nvPr/>
          </p:nvSpPr>
          <p:spPr bwMode="auto">
            <a:xfrm>
              <a:off x="3889375" y="3897313"/>
              <a:ext cx="350838" cy="290512"/>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B</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197" name="Rectangle 2"/>
            <p:cNvSpPr>
              <a:spLocks noChangeArrowheads="1"/>
            </p:cNvSpPr>
            <p:nvPr/>
          </p:nvSpPr>
          <p:spPr bwMode="auto">
            <a:xfrm>
              <a:off x="2370138" y="5349875"/>
              <a:ext cx="350837" cy="288925"/>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A</a:t>
              </a:r>
            </a:p>
          </p:txBody>
        </p:sp>
        <p:sp>
          <p:nvSpPr>
            <p:cNvPr id="198" name="Rectangle 2"/>
            <p:cNvSpPr>
              <a:spLocks noChangeArrowheads="1"/>
            </p:cNvSpPr>
            <p:nvPr/>
          </p:nvSpPr>
          <p:spPr bwMode="auto">
            <a:xfrm>
              <a:off x="6002338" y="2462213"/>
              <a:ext cx="415925" cy="288925"/>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C’</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199" name="Rectangle 2"/>
            <p:cNvSpPr>
              <a:spLocks noChangeArrowheads="1"/>
            </p:cNvSpPr>
            <p:nvPr/>
          </p:nvSpPr>
          <p:spPr bwMode="auto">
            <a:xfrm>
              <a:off x="6046788" y="5332413"/>
              <a:ext cx="415925" cy="290512"/>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1" i="0" u="none" strike="noStrike" kern="0" cap="none" spc="0" normalizeH="0" baseline="0" noProof="0" smtClean="0">
                  <a:ln>
                    <a:noFill/>
                  </a:ln>
                  <a:solidFill>
                    <a:srgbClr val="000000"/>
                  </a:solidFill>
                  <a:effectLst/>
                  <a:uLnTx/>
                  <a:uFillTx/>
                  <a:latin typeface="Arial" charset="0"/>
                </a:rPr>
                <a:t>D’</a:t>
              </a:r>
              <a:endParaRPr kumimoji="0" lang="en-US" sz="1800" b="1" i="1" u="none" strike="noStrike" kern="0" cap="none" spc="0" normalizeH="0" baseline="0" noProof="0" smtClean="0">
                <a:ln>
                  <a:noFill/>
                </a:ln>
                <a:solidFill>
                  <a:srgbClr val="000000"/>
                </a:solidFill>
                <a:effectLst/>
                <a:uLnTx/>
                <a:uFillTx/>
                <a:latin typeface="Arial" charset="0"/>
              </a:endParaRPr>
            </a:p>
          </p:txBody>
        </p:sp>
        <p:sp>
          <p:nvSpPr>
            <p:cNvPr id="200" name="160 Flecha derecha"/>
            <p:cNvSpPr>
              <a:spLocks noChangeArrowheads="1"/>
            </p:cNvSpPr>
            <p:nvPr/>
          </p:nvSpPr>
          <p:spPr bwMode="auto">
            <a:xfrm>
              <a:off x="4090988" y="4511675"/>
              <a:ext cx="1287462" cy="120650"/>
            </a:xfrm>
            <a:prstGeom prst="rightArrow">
              <a:avLst>
                <a:gd name="adj1" fmla="val 50000"/>
                <a:gd name="adj2" fmla="val 49848"/>
              </a:avLst>
            </a:prstGeom>
            <a:solidFill>
              <a:srgbClr val="000000"/>
            </a:solidFill>
            <a:ln w="57150" algn="ctr">
              <a:solidFill>
                <a:srgbClr val="000000"/>
              </a:solidFill>
              <a:round/>
              <a:headEnd/>
              <a:tailEnd/>
            </a:ln>
          </p:spPr>
          <p:txBody>
            <a:bodyPr lIns="90000" tIns="46800" rIns="90000" bIns="4680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pic>
          <p:nvPicPr>
            <p:cNvPr id="201" name="Picture 5"/>
            <p:cNvPicPr>
              <a:picLocks noChangeAspect="1" noChangeArrowheads="1"/>
            </p:cNvPicPr>
            <p:nvPr/>
          </p:nvPicPr>
          <p:blipFill>
            <a:blip r:embed="rId3" cstate="print"/>
            <a:srcRect/>
            <a:stretch>
              <a:fillRect/>
            </a:stretch>
          </p:blipFill>
          <p:spPr bwMode="auto">
            <a:xfrm>
              <a:off x="633413" y="3965575"/>
              <a:ext cx="569912" cy="657225"/>
            </a:xfrm>
            <a:prstGeom prst="rect">
              <a:avLst/>
            </a:prstGeom>
            <a:noFill/>
            <a:ln w="57150" algn="ctr">
              <a:noFill/>
              <a:miter lim="800000"/>
              <a:headEnd/>
              <a:tailEnd/>
            </a:ln>
          </p:spPr>
        </p:pic>
        <p:pic>
          <p:nvPicPr>
            <p:cNvPr id="202" name="Picture 6"/>
            <p:cNvPicPr>
              <a:picLocks noChangeAspect="1" noChangeArrowheads="1"/>
            </p:cNvPicPr>
            <p:nvPr/>
          </p:nvPicPr>
          <p:blipFill>
            <a:blip r:embed="rId4" cstate="print"/>
            <a:srcRect/>
            <a:stretch>
              <a:fillRect/>
            </a:stretch>
          </p:blipFill>
          <p:spPr bwMode="auto">
            <a:xfrm>
              <a:off x="7553325" y="1830388"/>
              <a:ext cx="712788" cy="727075"/>
            </a:xfrm>
            <a:prstGeom prst="rect">
              <a:avLst/>
            </a:prstGeom>
            <a:noFill/>
            <a:ln w="57150" algn="ctr">
              <a:noFill/>
              <a:miter lim="800000"/>
              <a:headEnd/>
              <a:tailEnd/>
            </a:ln>
          </p:spPr>
        </p:pic>
        <p:sp>
          <p:nvSpPr>
            <p:cNvPr id="203" name="Rectangle 2"/>
            <p:cNvSpPr>
              <a:spLocks noChangeArrowheads="1"/>
            </p:cNvSpPr>
            <p:nvPr/>
          </p:nvSpPr>
          <p:spPr bwMode="auto">
            <a:xfrm>
              <a:off x="7129463" y="3673475"/>
              <a:ext cx="512762"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a:t>
              </a:r>
              <a:endParaRPr kumimoji="0" lang="en-US" sz="1800" b="1" i="1">
                <a:solidFill>
                  <a:srgbClr val="009900"/>
                </a:solidFill>
                <a:latin typeface="Arial" charset="0"/>
              </a:endParaRPr>
            </a:p>
          </p:txBody>
        </p:sp>
        <p:sp>
          <p:nvSpPr>
            <p:cNvPr id="204" name="Rectangle 2"/>
            <p:cNvSpPr>
              <a:spLocks noChangeArrowheads="1"/>
            </p:cNvSpPr>
            <p:nvPr/>
          </p:nvSpPr>
          <p:spPr bwMode="auto">
            <a:xfrm>
              <a:off x="1758950" y="2501900"/>
              <a:ext cx="449263" cy="290513"/>
            </a:xfrm>
            <a:prstGeom prst="rect">
              <a:avLst/>
            </a:prstGeom>
            <a:noFill/>
            <a:ln w="9525">
              <a:noFill/>
              <a:miter lim="800000"/>
              <a:headEnd/>
              <a:tailEnd/>
            </a:ln>
          </p:spPr>
          <p:txBody>
            <a:bodyPr wrap="none">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a:t>
              </a:r>
              <a:endParaRPr kumimoji="0" lang="en-US" sz="1800" b="1" i="1">
                <a:solidFill>
                  <a:srgbClr val="009900"/>
                </a:solidFill>
                <a:latin typeface="Arial" charset="0"/>
              </a:endParaRPr>
            </a:p>
          </p:txBody>
        </p:sp>
        <p:sp>
          <p:nvSpPr>
            <p:cNvPr id="205" name="Rectangle 2"/>
            <p:cNvSpPr>
              <a:spLocks noChangeArrowheads="1"/>
            </p:cNvSpPr>
            <p:nvPr/>
          </p:nvSpPr>
          <p:spPr bwMode="auto">
            <a:xfrm>
              <a:off x="3840163" y="6243638"/>
              <a:ext cx="1717675" cy="287337"/>
            </a:xfrm>
            <a:prstGeom prst="rect">
              <a:avLst/>
            </a:prstGeom>
            <a:noFill/>
            <a:ln w="9525">
              <a:noFill/>
              <a:miter lim="800000"/>
              <a:headEnd/>
              <a:tailEnd/>
            </a:ln>
          </p:spPr>
          <p:txBody>
            <a:bodyPr>
              <a:spAutoFit/>
            </a:bodyPr>
            <a:lstStyle/>
            <a:p>
              <a:pPr algn="l">
                <a:lnSpc>
                  <a:spcPct val="70000"/>
                </a:lnSpc>
                <a:spcBef>
                  <a:spcPct val="50000"/>
                </a:spcBef>
              </a:pPr>
              <a:r>
                <a:rPr kumimoji="0" lang="en-US" sz="1800" b="1">
                  <a:solidFill>
                    <a:srgbClr val="009900"/>
                  </a:solidFill>
                  <a:latin typeface="Arial" charset="0"/>
                </a:rPr>
                <a:t>Q’</a:t>
              </a:r>
              <a:r>
                <a:rPr kumimoji="0" lang="en-US" sz="1800" b="1" baseline="-25000">
                  <a:solidFill>
                    <a:srgbClr val="009900"/>
                  </a:solidFill>
                  <a:latin typeface="Arial" charset="0"/>
                </a:rPr>
                <a:t>k </a:t>
              </a:r>
              <a:r>
                <a:rPr kumimoji="0" lang="en-US" sz="1800">
                  <a:solidFill>
                    <a:srgbClr val="009900"/>
                  </a:solidFill>
                  <a:latin typeface="Arial" charset="0"/>
                </a:rPr>
                <a:t>=</a:t>
              </a:r>
              <a:r>
                <a:rPr kumimoji="0" lang="en-US" sz="1800" b="1">
                  <a:solidFill>
                    <a:srgbClr val="009900"/>
                  </a:solidFill>
                  <a:latin typeface="Arial" charset="0"/>
                </a:rPr>
                <a:t>∑</a:t>
              </a:r>
              <a:r>
                <a:rPr kumimoji="0" lang="en-US" sz="1800" b="1" baseline="-25000">
                  <a:solidFill>
                    <a:srgbClr val="009900"/>
                  </a:solidFill>
                  <a:latin typeface="Arial" charset="0"/>
                </a:rPr>
                <a:t>j</a:t>
              </a:r>
              <a:r>
                <a:rPr kumimoji="0" lang="en-US" sz="1800" b="1">
                  <a:solidFill>
                    <a:srgbClr val="009900"/>
                  </a:solidFill>
                  <a:latin typeface="Arial" charset="0"/>
                </a:rPr>
                <a:t> </a:t>
              </a:r>
              <a:r>
                <a:rPr kumimoji="0" lang="en-US" sz="1800" b="1">
                  <a:solidFill>
                    <a:srgbClr val="009900"/>
                  </a:solidFill>
                  <a:latin typeface="Arial" charset="0"/>
                  <a:sym typeface="Symbol" pitchFamily="18" charset="2"/>
                </a:rPr>
                <a:t></a:t>
              </a:r>
              <a:r>
                <a:rPr kumimoji="0" lang="en-US" sz="1800" b="1" baseline="-25000">
                  <a:solidFill>
                    <a:srgbClr val="009900"/>
                  </a:solidFill>
                  <a:latin typeface="Arial" charset="0"/>
                  <a:sym typeface="Symbol" pitchFamily="18" charset="2"/>
                </a:rPr>
                <a:t>j,k</a:t>
              </a:r>
              <a:r>
                <a:rPr kumimoji="0" lang="en-US" sz="1800" b="1">
                  <a:solidFill>
                    <a:srgbClr val="009900"/>
                  </a:solidFill>
                  <a:latin typeface="Arial" charset="0"/>
                  <a:sym typeface="Symbol" pitchFamily="18" charset="2"/>
                </a:rPr>
                <a:t> Q’</a:t>
              </a:r>
              <a:r>
                <a:rPr kumimoji="0" lang="en-US" sz="1800" b="1" baseline="-25000">
                  <a:solidFill>
                    <a:srgbClr val="009900"/>
                  </a:solidFill>
                  <a:latin typeface="Arial" charset="0"/>
                  <a:sym typeface="Symbol" pitchFamily="18" charset="2"/>
                </a:rPr>
                <a:t>j</a:t>
              </a:r>
              <a:endParaRPr kumimoji="0" lang="en-US" sz="1800" b="1" i="1">
                <a:solidFill>
                  <a:srgbClr val="009900"/>
                </a:solidFill>
                <a:latin typeface="Arial" charset="0"/>
              </a:endParaRPr>
            </a:p>
          </p:txBody>
        </p:sp>
        <p:sp>
          <p:nvSpPr>
            <p:cNvPr id="206" name="Rectangle 2"/>
            <p:cNvSpPr>
              <a:spLocks noChangeArrowheads="1"/>
            </p:cNvSpPr>
            <p:nvPr/>
          </p:nvSpPr>
          <p:spPr bwMode="auto">
            <a:xfrm>
              <a:off x="3492500" y="5797550"/>
              <a:ext cx="2530475" cy="285750"/>
            </a:xfrm>
            <a:prstGeom prst="rect">
              <a:avLst/>
            </a:prstGeom>
            <a:noFill/>
            <a:ln w="9525">
              <a:noFill/>
              <a:miter lim="800000"/>
              <a:headEnd/>
              <a:tailEnd/>
            </a:ln>
          </p:spPr>
          <p:txBody>
            <a:bodyPr wrap="none">
              <a:spAutoFit/>
            </a:bodyPr>
            <a:lstStyle/>
            <a:p>
              <a:pPr marL="0" marR="0" lvl="0" indent="0" algn="l" defTabSz="914400" eaLnBrk="1" fontAlgn="auto" latinLnBrk="0" hangingPunct="1">
                <a:lnSpc>
                  <a:spcPct val="70000"/>
                </a:lnSpc>
                <a:spcBef>
                  <a:spcPct val="5000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rPr>
                <a:t>Fixed boundary nodes,</a:t>
              </a:r>
              <a:endParaRPr kumimoji="0" lang="en-US" sz="1800" b="0" i="1" u="none" strike="noStrike" kern="0" cap="none" spc="0" normalizeH="0" baseline="0" noProof="0" smtClean="0">
                <a:ln>
                  <a:noFill/>
                </a:ln>
                <a:solidFill>
                  <a:srgbClr val="000000"/>
                </a:solidFill>
                <a:effectLst/>
                <a:uLnTx/>
                <a:uFillTx/>
                <a:latin typeface="Arial" charset="0"/>
              </a:endParaRPr>
            </a:p>
          </p:txBody>
        </p:sp>
        <p:sp>
          <p:nvSpPr>
            <p:cNvPr id="207" name="Oval 29"/>
            <p:cNvSpPr>
              <a:spLocks noChangeArrowheads="1"/>
            </p:cNvSpPr>
            <p:nvPr/>
          </p:nvSpPr>
          <p:spPr bwMode="auto">
            <a:xfrm>
              <a:off x="3179763" y="26019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08" name="Oval 43"/>
            <p:cNvSpPr>
              <a:spLocks noChangeArrowheads="1"/>
            </p:cNvSpPr>
            <p:nvPr/>
          </p:nvSpPr>
          <p:spPr bwMode="auto">
            <a:xfrm>
              <a:off x="1647825" y="204787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09" name="Oval 29"/>
            <p:cNvSpPr>
              <a:spLocks noChangeArrowheads="1"/>
            </p:cNvSpPr>
            <p:nvPr/>
          </p:nvSpPr>
          <p:spPr bwMode="auto">
            <a:xfrm>
              <a:off x="809625" y="23495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0" name="Oval 43"/>
            <p:cNvSpPr>
              <a:spLocks noChangeArrowheads="1"/>
            </p:cNvSpPr>
            <p:nvPr/>
          </p:nvSpPr>
          <p:spPr bwMode="auto">
            <a:xfrm>
              <a:off x="225425" y="3054350"/>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1" name="Oval 29"/>
            <p:cNvSpPr>
              <a:spLocks noChangeArrowheads="1"/>
            </p:cNvSpPr>
            <p:nvPr/>
          </p:nvSpPr>
          <p:spPr bwMode="auto">
            <a:xfrm>
              <a:off x="1190625" y="334486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2" name="Oval 36"/>
            <p:cNvSpPr>
              <a:spLocks noChangeArrowheads="1"/>
            </p:cNvSpPr>
            <p:nvPr/>
          </p:nvSpPr>
          <p:spPr bwMode="auto">
            <a:xfrm>
              <a:off x="1743075" y="2765425"/>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3" name="Oval 36"/>
            <p:cNvSpPr>
              <a:spLocks noChangeArrowheads="1"/>
            </p:cNvSpPr>
            <p:nvPr/>
          </p:nvSpPr>
          <p:spPr bwMode="auto">
            <a:xfrm>
              <a:off x="2665413" y="38433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4" name="Oval 29"/>
            <p:cNvSpPr>
              <a:spLocks noChangeArrowheads="1"/>
            </p:cNvSpPr>
            <p:nvPr/>
          </p:nvSpPr>
          <p:spPr bwMode="auto">
            <a:xfrm>
              <a:off x="1728788" y="44958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5" name="Oval 43"/>
            <p:cNvSpPr>
              <a:spLocks noChangeArrowheads="1"/>
            </p:cNvSpPr>
            <p:nvPr/>
          </p:nvSpPr>
          <p:spPr bwMode="auto">
            <a:xfrm>
              <a:off x="3789363" y="39608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6" name="Oval 29"/>
            <p:cNvSpPr>
              <a:spLocks noChangeArrowheads="1"/>
            </p:cNvSpPr>
            <p:nvPr/>
          </p:nvSpPr>
          <p:spPr bwMode="auto">
            <a:xfrm>
              <a:off x="3263900" y="46593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7" name="Oval 43"/>
            <p:cNvSpPr>
              <a:spLocks noChangeArrowheads="1"/>
            </p:cNvSpPr>
            <p:nvPr/>
          </p:nvSpPr>
          <p:spPr bwMode="auto">
            <a:xfrm>
              <a:off x="2482850" y="51673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8" name="Oval 43"/>
            <p:cNvSpPr>
              <a:spLocks noChangeArrowheads="1"/>
            </p:cNvSpPr>
            <p:nvPr/>
          </p:nvSpPr>
          <p:spPr bwMode="auto">
            <a:xfrm>
              <a:off x="6143625" y="2752725"/>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19" name="Oval 29"/>
            <p:cNvSpPr>
              <a:spLocks noChangeArrowheads="1"/>
            </p:cNvSpPr>
            <p:nvPr/>
          </p:nvSpPr>
          <p:spPr bwMode="auto">
            <a:xfrm>
              <a:off x="7785100" y="27543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0" name="Oval 43"/>
            <p:cNvSpPr>
              <a:spLocks noChangeArrowheads="1"/>
            </p:cNvSpPr>
            <p:nvPr/>
          </p:nvSpPr>
          <p:spPr bwMode="auto">
            <a:xfrm>
              <a:off x="9505950" y="274478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1" name="Oval 29"/>
            <p:cNvSpPr>
              <a:spLocks noChangeArrowheads="1"/>
            </p:cNvSpPr>
            <p:nvPr/>
          </p:nvSpPr>
          <p:spPr bwMode="auto">
            <a:xfrm>
              <a:off x="6143625" y="4062413"/>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2" name="Oval 36"/>
            <p:cNvSpPr>
              <a:spLocks noChangeArrowheads="1"/>
            </p:cNvSpPr>
            <p:nvPr/>
          </p:nvSpPr>
          <p:spPr bwMode="auto">
            <a:xfrm>
              <a:off x="6996113" y="3843338"/>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3" name="Oval 36"/>
            <p:cNvSpPr>
              <a:spLocks noChangeArrowheads="1"/>
            </p:cNvSpPr>
            <p:nvPr/>
          </p:nvSpPr>
          <p:spPr bwMode="auto">
            <a:xfrm>
              <a:off x="8616950" y="4043363"/>
              <a:ext cx="88900" cy="88900"/>
            </a:xfrm>
            <a:prstGeom prst="ellipse">
              <a:avLst/>
            </a:prstGeom>
            <a:solidFill>
              <a:srgbClr val="009900"/>
            </a:solidFill>
            <a:ln w="57150" algn="ctr">
              <a:solidFill>
                <a:srgbClr val="0099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4" name="Oval 29"/>
            <p:cNvSpPr>
              <a:spLocks noChangeArrowheads="1"/>
            </p:cNvSpPr>
            <p:nvPr/>
          </p:nvSpPr>
          <p:spPr bwMode="auto">
            <a:xfrm>
              <a:off x="9512300" y="3857625"/>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5" name="Oval 43"/>
            <p:cNvSpPr>
              <a:spLocks noChangeArrowheads="1"/>
            </p:cNvSpPr>
            <p:nvPr/>
          </p:nvSpPr>
          <p:spPr bwMode="auto">
            <a:xfrm>
              <a:off x="6164263" y="5106988"/>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6" name="Oval 29"/>
            <p:cNvSpPr>
              <a:spLocks noChangeArrowheads="1"/>
            </p:cNvSpPr>
            <p:nvPr/>
          </p:nvSpPr>
          <p:spPr bwMode="auto">
            <a:xfrm>
              <a:off x="6969125" y="5092700"/>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7" name="Oval 29"/>
            <p:cNvSpPr>
              <a:spLocks noChangeArrowheads="1"/>
            </p:cNvSpPr>
            <p:nvPr/>
          </p:nvSpPr>
          <p:spPr bwMode="auto">
            <a:xfrm>
              <a:off x="8337550" y="5113338"/>
              <a:ext cx="88900" cy="88900"/>
            </a:xfrm>
            <a:prstGeom prst="ellipse">
              <a:avLst/>
            </a:prstGeom>
            <a:solidFill>
              <a:srgbClr val="333399"/>
            </a:solidFill>
            <a:ln w="57150" algn="ctr">
              <a:solidFill>
                <a:srgbClr val="333399"/>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sp>
          <p:nvSpPr>
            <p:cNvPr id="228" name="Oval 43"/>
            <p:cNvSpPr>
              <a:spLocks noChangeArrowheads="1"/>
            </p:cNvSpPr>
            <p:nvPr/>
          </p:nvSpPr>
          <p:spPr bwMode="auto">
            <a:xfrm>
              <a:off x="9504363" y="5103813"/>
              <a:ext cx="88900" cy="88900"/>
            </a:xfrm>
            <a:prstGeom prst="ellipse">
              <a:avLst/>
            </a:prstGeom>
            <a:solidFill>
              <a:srgbClr val="000000"/>
            </a:solidFill>
            <a:ln w="57150" algn="ctr">
              <a:solidFill>
                <a:srgbClr val="000000"/>
              </a:solidFill>
              <a:round/>
              <a:headEnd/>
              <a:tailEnd/>
            </a:ln>
          </p:spPr>
          <p:txBody>
            <a:bodyPr wrap="none" lIns="90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sysClr val="windowText" lastClr="000000"/>
                </a:solidFill>
                <a:effectLst/>
                <a:uLnTx/>
                <a:uFillTx/>
              </a:endParaRPr>
            </a:p>
          </p:txBody>
        </p:sp>
      </p:gr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Line 2"/>
          <p:cNvSpPr>
            <a:spLocks noChangeShapeType="1"/>
          </p:cNvSpPr>
          <p:nvPr/>
        </p:nvSpPr>
        <p:spPr bwMode="auto">
          <a:xfrm>
            <a:off x="5997575" y="4090998"/>
            <a:ext cx="1511300" cy="263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7" name="Line 3"/>
          <p:cNvSpPr>
            <a:spLocks noChangeShapeType="1"/>
          </p:cNvSpPr>
          <p:nvPr/>
        </p:nvSpPr>
        <p:spPr bwMode="auto">
          <a:xfrm>
            <a:off x="7007225" y="4857761"/>
            <a:ext cx="144463"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8" name="Line 4"/>
          <p:cNvSpPr>
            <a:spLocks noChangeShapeType="1"/>
          </p:cNvSpPr>
          <p:nvPr/>
        </p:nvSpPr>
        <p:spPr bwMode="auto">
          <a:xfrm flipH="1">
            <a:off x="7151697" y="4857761"/>
            <a:ext cx="574675"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49" name="Line 5"/>
          <p:cNvSpPr>
            <a:spLocks noChangeShapeType="1"/>
          </p:cNvSpPr>
          <p:nvPr/>
        </p:nvSpPr>
        <p:spPr bwMode="auto">
          <a:xfrm>
            <a:off x="5997578" y="4090995"/>
            <a:ext cx="1009650" cy="7508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0" name="Line 6"/>
          <p:cNvSpPr>
            <a:spLocks noChangeShapeType="1"/>
          </p:cNvSpPr>
          <p:nvPr/>
        </p:nvSpPr>
        <p:spPr bwMode="auto">
          <a:xfrm flipH="1">
            <a:off x="5997582" y="3705234"/>
            <a:ext cx="1154113" cy="3857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1" name="Line 7"/>
          <p:cNvSpPr>
            <a:spLocks noChangeShapeType="1"/>
          </p:cNvSpPr>
          <p:nvPr/>
        </p:nvSpPr>
        <p:spPr bwMode="auto">
          <a:xfrm flipH="1">
            <a:off x="7726363" y="4546602"/>
            <a:ext cx="1503362" cy="3111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2" name="Line 8"/>
          <p:cNvSpPr>
            <a:spLocks noChangeShapeType="1"/>
          </p:cNvSpPr>
          <p:nvPr/>
        </p:nvSpPr>
        <p:spPr bwMode="auto">
          <a:xfrm flipV="1">
            <a:off x="7151697" y="2554295"/>
            <a:ext cx="574675" cy="11509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3" name="Line 9"/>
          <p:cNvSpPr>
            <a:spLocks noChangeShapeType="1"/>
          </p:cNvSpPr>
          <p:nvPr/>
        </p:nvSpPr>
        <p:spPr bwMode="auto">
          <a:xfrm>
            <a:off x="7726367" y="2554290"/>
            <a:ext cx="287337"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4" name="Line 10"/>
          <p:cNvSpPr>
            <a:spLocks noChangeShapeType="1"/>
          </p:cNvSpPr>
          <p:nvPr/>
        </p:nvSpPr>
        <p:spPr bwMode="auto">
          <a:xfrm>
            <a:off x="8013709" y="3875088"/>
            <a:ext cx="12160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5" name="Line 11"/>
          <p:cNvSpPr>
            <a:spLocks noChangeShapeType="1"/>
          </p:cNvSpPr>
          <p:nvPr/>
        </p:nvSpPr>
        <p:spPr bwMode="auto">
          <a:xfrm flipV="1">
            <a:off x="7508875" y="2554295"/>
            <a:ext cx="217488" cy="18002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6" name="Line 12"/>
          <p:cNvSpPr>
            <a:spLocks noChangeShapeType="1"/>
          </p:cNvSpPr>
          <p:nvPr/>
        </p:nvSpPr>
        <p:spPr bwMode="auto">
          <a:xfrm flipH="1" flipV="1">
            <a:off x="7151695" y="3709995"/>
            <a:ext cx="357187" cy="644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7" name="Line 13"/>
          <p:cNvSpPr>
            <a:spLocks noChangeShapeType="1"/>
          </p:cNvSpPr>
          <p:nvPr/>
        </p:nvSpPr>
        <p:spPr bwMode="auto">
          <a:xfrm flipV="1">
            <a:off x="7007224" y="4354513"/>
            <a:ext cx="501651" cy="5080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8" name="Line 14"/>
          <p:cNvSpPr>
            <a:spLocks noChangeShapeType="1"/>
          </p:cNvSpPr>
          <p:nvPr/>
        </p:nvSpPr>
        <p:spPr bwMode="auto">
          <a:xfrm>
            <a:off x="7508875" y="4354522"/>
            <a:ext cx="217488" cy="5032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59" name="Line 15"/>
          <p:cNvSpPr>
            <a:spLocks noChangeShapeType="1"/>
          </p:cNvSpPr>
          <p:nvPr/>
        </p:nvSpPr>
        <p:spPr bwMode="auto">
          <a:xfrm flipV="1">
            <a:off x="7508882" y="3875099"/>
            <a:ext cx="504825" cy="4794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0" name="Line 16"/>
          <p:cNvSpPr>
            <a:spLocks noChangeShapeType="1"/>
          </p:cNvSpPr>
          <p:nvPr/>
        </p:nvSpPr>
        <p:spPr bwMode="auto">
          <a:xfrm>
            <a:off x="7508875" y="4354517"/>
            <a:ext cx="1720850" cy="1920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1" name="Line 17"/>
          <p:cNvSpPr>
            <a:spLocks noChangeShapeType="1"/>
          </p:cNvSpPr>
          <p:nvPr/>
        </p:nvSpPr>
        <p:spPr bwMode="auto">
          <a:xfrm flipV="1">
            <a:off x="915993" y="3884613"/>
            <a:ext cx="1152525" cy="2159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2" name="Line 18"/>
          <p:cNvSpPr>
            <a:spLocks noChangeShapeType="1"/>
          </p:cNvSpPr>
          <p:nvPr/>
        </p:nvSpPr>
        <p:spPr bwMode="auto">
          <a:xfrm>
            <a:off x="1924055" y="4867286"/>
            <a:ext cx="144463"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3" name="Line 19"/>
          <p:cNvSpPr>
            <a:spLocks noChangeShapeType="1"/>
          </p:cNvSpPr>
          <p:nvPr/>
        </p:nvSpPr>
        <p:spPr bwMode="auto">
          <a:xfrm flipH="1">
            <a:off x="2068513" y="4867286"/>
            <a:ext cx="576262" cy="12239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4" name="Line 20"/>
          <p:cNvSpPr>
            <a:spLocks noChangeShapeType="1"/>
          </p:cNvSpPr>
          <p:nvPr/>
        </p:nvSpPr>
        <p:spPr bwMode="auto">
          <a:xfrm>
            <a:off x="915988" y="4100519"/>
            <a:ext cx="1008062" cy="7508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5" name="Line 21"/>
          <p:cNvSpPr>
            <a:spLocks noChangeShapeType="1"/>
          </p:cNvSpPr>
          <p:nvPr/>
        </p:nvSpPr>
        <p:spPr bwMode="auto">
          <a:xfrm flipH="1">
            <a:off x="915993" y="3714761"/>
            <a:ext cx="1152525" cy="38576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6" name="Line 22"/>
          <p:cNvSpPr>
            <a:spLocks noChangeShapeType="1"/>
          </p:cNvSpPr>
          <p:nvPr/>
        </p:nvSpPr>
        <p:spPr bwMode="auto">
          <a:xfrm flipH="1">
            <a:off x="2644777" y="4556125"/>
            <a:ext cx="1503363" cy="3111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7" name="Line 23"/>
          <p:cNvSpPr>
            <a:spLocks noChangeShapeType="1"/>
          </p:cNvSpPr>
          <p:nvPr/>
        </p:nvSpPr>
        <p:spPr bwMode="auto">
          <a:xfrm flipV="1">
            <a:off x="2068513" y="2563820"/>
            <a:ext cx="576262" cy="115093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8" name="Line 24"/>
          <p:cNvSpPr>
            <a:spLocks noChangeShapeType="1"/>
          </p:cNvSpPr>
          <p:nvPr/>
        </p:nvSpPr>
        <p:spPr bwMode="auto">
          <a:xfrm>
            <a:off x="2644779" y="2563813"/>
            <a:ext cx="287338"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69" name="Line 25"/>
          <p:cNvSpPr>
            <a:spLocks noChangeShapeType="1"/>
          </p:cNvSpPr>
          <p:nvPr/>
        </p:nvSpPr>
        <p:spPr bwMode="auto">
          <a:xfrm>
            <a:off x="2932122" y="3884613"/>
            <a:ext cx="12160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0" name="Line 26"/>
          <p:cNvSpPr>
            <a:spLocks noChangeShapeType="1"/>
          </p:cNvSpPr>
          <p:nvPr/>
        </p:nvSpPr>
        <p:spPr bwMode="auto">
          <a:xfrm flipV="1">
            <a:off x="2068513" y="2563813"/>
            <a:ext cx="576262" cy="13208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1" name="Line 27"/>
          <p:cNvSpPr>
            <a:spLocks noChangeShapeType="1"/>
          </p:cNvSpPr>
          <p:nvPr/>
        </p:nvSpPr>
        <p:spPr bwMode="auto">
          <a:xfrm flipH="1" flipV="1">
            <a:off x="2068523" y="3719513"/>
            <a:ext cx="1587" cy="1651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2" name="Line 28"/>
          <p:cNvSpPr>
            <a:spLocks noChangeShapeType="1"/>
          </p:cNvSpPr>
          <p:nvPr/>
        </p:nvSpPr>
        <p:spPr bwMode="auto">
          <a:xfrm flipV="1">
            <a:off x="1924055" y="3908433"/>
            <a:ext cx="144463" cy="96361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3" name="Line 29"/>
          <p:cNvSpPr>
            <a:spLocks noChangeShapeType="1"/>
          </p:cNvSpPr>
          <p:nvPr/>
        </p:nvSpPr>
        <p:spPr bwMode="auto">
          <a:xfrm>
            <a:off x="2068513" y="3908427"/>
            <a:ext cx="576262" cy="95885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4" name="Line 30"/>
          <p:cNvSpPr>
            <a:spLocks noChangeShapeType="1"/>
          </p:cNvSpPr>
          <p:nvPr/>
        </p:nvSpPr>
        <p:spPr bwMode="auto">
          <a:xfrm flipV="1">
            <a:off x="2068515" y="3884623"/>
            <a:ext cx="863600" cy="15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5" name="Line 31"/>
          <p:cNvSpPr>
            <a:spLocks noChangeShapeType="1"/>
          </p:cNvSpPr>
          <p:nvPr/>
        </p:nvSpPr>
        <p:spPr bwMode="auto">
          <a:xfrm>
            <a:off x="2068517" y="3884613"/>
            <a:ext cx="2079625" cy="6715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176" name="Oval 32"/>
          <p:cNvSpPr>
            <a:spLocks noChangeArrowheads="1"/>
          </p:cNvSpPr>
          <p:nvPr/>
        </p:nvSpPr>
        <p:spPr bwMode="auto">
          <a:xfrm>
            <a:off x="4094165" y="450215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7" name="Oval 33"/>
          <p:cNvSpPr>
            <a:spLocks noChangeArrowheads="1"/>
          </p:cNvSpPr>
          <p:nvPr/>
        </p:nvSpPr>
        <p:spPr bwMode="auto">
          <a:xfrm>
            <a:off x="2590800" y="482600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8" name="Oval 34"/>
          <p:cNvSpPr>
            <a:spLocks noChangeArrowheads="1"/>
          </p:cNvSpPr>
          <p:nvPr/>
        </p:nvSpPr>
        <p:spPr bwMode="auto">
          <a:xfrm>
            <a:off x="2014542" y="6037264"/>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79" name="Oval 35"/>
          <p:cNvSpPr>
            <a:spLocks noChangeArrowheads="1"/>
          </p:cNvSpPr>
          <p:nvPr/>
        </p:nvSpPr>
        <p:spPr bwMode="auto">
          <a:xfrm>
            <a:off x="1870076" y="4813302"/>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0" name="Oval 36"/>
          <p:cNvSpPr>
            <a:spLocks noChangeArrowheads="1"/>
          </p:cNvSpPr>
          <p:nvPr/>
        </p:nvSpPr>
        <p:spPr bwMode="auto">
          <a:xfrm>
            <a:off x="2590800" y="25098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1" name="Oval 37"/>
          <p:cNvSpPr>
            <a:spLocks noChangeArrowheads="1"/>
          </p:cNvSpPr>
          <p:nvPr/>
        </p:nvSpPr>
        <p:spPr bwMode="auto">
          <a:xfrm>
            <a:off x="862015" y="40465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2" name="Oval 38"/>
          <p:cNvSpPr>
            <a:spLocks noChangeArrowheads="1"/>
          </p:cNvSpPr>
          <p:nvPr/>
        </p:nvSpPr>
        <p:spPr bwMode="auto">
          <a:xfrm>
            <a:off x="2014542" y="363855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3" name="Oval 39"/>
          <p:cNvSpPr>
            <a:spLocks noChangeArrowheads="1"/>
          </p:cNvSpPr>
          <p:nvPr/>
        </p:nvSpPr>
        <p:spPr bwMode="auto">
          <a:xfrm>
            <a:off x="2014542" y="3830638"/>
            <a:ext cx="107950" cy="107950"/>
          </a:xfrm>
          <a:prstGeom prst="ellipse">
            <a:avLst/>
          </a:prstGeom>
          <a:solidFill>
            <a:srgbClr val="FFFFFF"/>
          </a:solidFill>
          <a:ln w="19050">
            <a:solidFill>
              <a:srgbClr val="000000"/>
            </a:solidFill>
            <a:round/>
            <a:headEnd/>
            <a:tailEnd/>
          </a:ln>
          <a:effectLst/>
        </p:spPr>
        <p:txBody>
          <a:bodyPr wrap="none" lIns="91393" tIns="45697" rIns="91393" bIns="45697" anchor="ctr"/>
          <a:lstStyle/>
          <a:p>
            <a:endParaRPr lang="es-ES" smtClean="0"/>
          </a:p>
        </p:txBody>
      </p:sp>
      <p:sp>
        <p:nvSpPr>
          <p:cNvPr id="1926184" name="Oval 40"/>
          <p:cNvSpPr>
            <a:spLocks noChangeArrowheads="1"/>
          </p:cNvSpPr>
          <p:nvPr/>
        </p:nvSpPr>
        <p:spPr bwMode="auto">
          <a:xfrm>
            <a:off x="5943601" y="4037014"/>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5" name="Oval 41"/>
          <p:cNvSpPr>
            <a:spLocks noChangeArrowheads="1"/>
          </p:cNvSpPr>
          <p:nvPr/>
        </p:nvSpPr>
        <p:spPr bwMode="auto">
          <a:xfrm>
            <a:off x="7096127" y="60277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6" name="Oval 42"/>
          <p:cNvSpPr>
            <a:spLocks noChangeArrowheads="1"/>
          </p:cNvSpPr>
          <p:nvPr/>
        </p:nvSpPr>
        <p:spPr bwMode="auto">
          <a:xfrm>
            <a:off x="7096127" y="365601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7" name="Oval 43"/>
          <p:cNvSpPr>
            <a:spLocks noChangeArrowheads="1"/>
          </p:cNvSpPr>
          <p:nvPr/>
        </p:nvSpPr>
        <p:spPr bwMode="auto">
          <a:xfrm>
            <a:off x="7672388" y="25098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8" name="Oval 44"/>
          <p:cNvSpPr>
            <a:spLocks noChangeArrowheads="1"/>
          </p:cNvSpPr>
          <p:nvPr/>
        </p:nvSpPr>
        <p:spPr bwMode="auto">
          <a:xfrm>
            <a:off x="6951664" y="4808541"/>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89" name="Oval 45"/>
          <p:cNvSpPr>
            <a:spLocks noChangeArrowheads="1"/>
          </p:cNvSpPr>
          <p:nvPr/>
        </p:nvSpPr>
        <p:spPr bwMode="auto">
          <a:xfrm>
            <a:off x="7959728" y="382111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0" name="Oval 46"/>
          <p:cNvSpPr>
            <a:spLocks noChangeArrowheads="1"/>
          </p:cNvSpPr>
          <p:nvPr/>
        </p:nvSpPr>
        <p:spPr bwMode="auto">
          <a:xfrm>
            <a:off x="9121777" y="4492625"/>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1" name="Oval 47"/>
          <p:cNvSpPr>
            <a:spLocks noChangeArrowheads="1"/>
          </p:cNvSpPr>
          <p:nvPr/>
        </p:nvSpPr>
        <p:spPr bwMode="auto">
          <a:xfrm>
            <a:off x="7672388" y="4808541"/>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2" name="Oval 48"/>
          <p:cNvSpPr>
            <a:spLocks noChangeArrowheads="1"/>
          </p:cNvSpPr>
          <p:nvPr/>
        </p:nvSpPr>
        <p:spPr bwMode="auto">
          <a:xfrm>
            <a:off x="7454900" y="4300541"/>
            <a:ext cx="109538" cy="107950"/>
          </a:xfrm>
          <a:prstGeom prst="ellipse">
            <a:avLst/>
          </a:prstGeom>
          <a:solidFill>
            <a:srgbClr val="FFFFFF"/>
          </a:solidFill>
          <a:ln w="19050">
            <a:solidFill>
              <a:srgbClr val="000000"/>
            </a:solidFill>
            <a:round/>
            <a:headEnd/>
            <a:tailEnd/>
          </a:ln>
          <a:effectLst/>
        </p:spPr>
        <p:txBody>
          <a:bodyPr wrap="none" lIns="91393" tIns="45697" rIns="91393" bIns="45697" anchor="ctr"/>
          <a:lstStyle/>
          <a:p>
            <a:endParaRPr lang="es-ES" smtClean="0"/>
          </a:p>
        </p:txBody>
      </p:sp>
      <p:sp>
        <p:nvSpPr>
          <p:cNvPr id="1926193" name="Text Box 49"/>
          <p:cNvSpPr txBox="1">
            <a:spLocks noChangeArrowheads="1"/>
          </p:cNvSpPr>
          <p:nvPr/>
        </p:nvSpPr>
        <p:spPr bwMode="auto">
          <a:xfrm>
            <a:off x="382597" y="2886075"/>
            <a:ext cx="1292225"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GB" sz="1400" b="1" i="1" dirty="0" smtClean="0">
                <a:solidFill>
                  <a:srgbClr val="000000"/>
                </a:solidFill>
                <a:latin typeface="Arial" charset="0"/>
              </a:rPr>
              <a:t>Free node</a:t>
            </a:r>
          </a:p>
        </p:txBody>
      </p:sp>
      <p:sp>
        <p:nvSpPr>
          <p:cNvPr id="1926194" name="Oval 50"/>
          <p:cNvSpPr>
            <a:spLocks noChangeArrowheads="1"/>
          </p:cNvSpPr>
          <p:nvPr/>
        </p:nvSpPr>
        <p:spPr bwMode="auto">
          <a:xfrm>
            <a:off x="2879729" y="3830638"/>
            <a:ext cx="106363"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1926195" name="Text Box 51"/>
          <p:cNvSpPr txBox="1">
            <a:spLocks noChangeArrowheads="1"/>
          </p:cNvSpPr>
          <p:nvPr/>
        </p:nvSpPr>
        <p:spPr bwMode="auto">
          <a:xfrm>
            <a:off x="87318" y="1536327"/>
            <a:ext cx="3163887" cy="477007"/>
          </a:xfrm>
          <a:prstGeom prst="rect">
            <a:avLst/>
          </a:prstGeom>
          <a:noFill/>
          <a:ln w="57150">
            <a:noFill/>
            <a:miter lim="800000"/>
            <a:headEnd/>
            <a:tailEnd/>
          </a:ln>
          <a:effectLst/>
        </p:spPr>
        <p:txBody>
          <a:bodyPr lIns="91393" tIns="45697" rIns="91393" bIns="45697" anchor="ctr">
            <a:spAutoFit/>
          </a:bodyPr>
          <a:lstStyle/>
          <a:p>
            <a:pPr algn="l"/>
            <a:r>
              <a:rPr lang="en-GB" sz="2500" b="1" dirty="0" smtClean="0">
                <a:solidFill>
                  <a:srgbClr val="CC3300"/>
                </a:solidFill>
                <a:latin typeface="Arial" charset="0"/>
              </a:rPr>
              <a:t>Local optimization</a:t>
            </a:r>
          </a:p>
        </p:txBody>
      </p:sp>
      <p:sp>
        <p:nvSpPr>
          <p:cNvPr id="1926196" name="Text Box 52"/>
          <p:cNvSpPr txBox="1">
            <a:spLocks noChangeArrowheads="1"/>
          </p:cNvSpPr>
          <p:nvPr/>
        </p:nvSpPr>
        <p:spPr bwMode="auto">
          <a:xfrm>
            <a:off x="4732340" y="2881315"/>
            <a:ext cx="1744662"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GB" sz="1400" b="1" i="1" dirty="0" smtClean="0">
                <a:solidFill>
                  <a:srgbClr val="000000"/>
                </a:solidFill>
                <a:latin typeface="Arial" charset="0"/>
              </a:rPr>
              <a:t>New position for the free node</a:t>
            </a:r>
          </a:p>
        </p:txBody>
      </p:sp>
      <p:cxnSp>
        <p:nvCxnSpPr>
          <p:cNvPr id="1926199" name="AutoShape 55"/>
          <p:cNvCxnSpPr>
            <a:cxnSpLocks noChangeShapeType="1"/>
            <a:stCxn id="1926193" idx="2"/>
            <a:endCxn id="1926183" idx="2"/>
          </p:cNvCxnSpPr>
          <p:nvPr/>
        </p:nvCxnSpPr>
        <p:spPr bwMode="auto">
          <a:xfrm rot="16200000" flipH="1">
            <a:off x="1169988" y="3049591"/>
            <a:ext cx="693738" cy="976313"/>
          </a:xfrm>
          <a:prstGeom prst="curvedConnector2">
            <a:avLst/>
          </a:prstGeom>
          <a:noFill/>
          <a:ln w="38100">
            <a:solidFill>
              <a:srgbClr val="FF0000"/>
            </a:solidFill>
            <a:round/>
            <a:headEnd/>
            <a:tailEnd type="triangle" w="med" len="med"/>
          </a:ln>
          <a:effectLst/>
        </p:spPr>
      </p:cxnSp>
      <p:cxnSp>
        <p:nvCxnSpPr>
          <p:cNvPr id="1926200" name="AutoShape 56"/>
          <p:cNvCxnSpPr>
            <a:cxnSpLocks noChangeShapeType="1"/>
            <a:stCxn id="1926196" idx="2"/>
            <a:endCxn id="1926192" idx="1"/>
          </p:cNvCxnSpPr>
          <p:nvPr/>
        </p:nvCxnSpPr>
        <p:spPr bwMode="auto">
          <a:xfrm rot="16200000" flipH="1">
            <a:off x="6081888" y="2927292"/>
            <a:ext cx="911843" cy="1866272"/>
          </a:xfrm>
          <a:prstGeom prst="curvedConnector3">
            <a:avLst>
              <a:gd name="adj1" fmla="val 50000"/>
            </a:avLst>
          </a:prstGeom>
          <a:noFill/>
          <a:ln w="38100">
            <a:solidFill>
              <a:srgbClr val="FF0000"/>
            </a:solidFill>
            <a:round/>
            <a:headEnd/>
            <a:tailEnd type="triangle" w="med" len="med"/>
          </a:ln>
          <a:effectLst/>
        </p:spPr>
      </p:cxnSp>
      <p:sp>
        <p:nvSpPr>
          <p:cNvPr id="1926201" name="Text Box 57"/>
          <p:cNvSpPr txBox="1">
            <a:spLocks noChangeArrowheads="1"/>
          </p:cNvSpPr>
          <p:nvPr/>
        </p:nvSpPr>
        <p:spPr bwMode="auto">
          <a:xfrm>
            <a:off x="3363914" y="1479551"/>
            <a:ext cx="6272212" cy="707840"/>
          </a:xfrm>
          <a:prstGeom prst="rect">
            <a:avLst/>
          </a:prstGeom>
          <a:noFill/>
          <a:ln w="57150">
            <a:solidFill>
              <a:srgbClr val="008000"/>
            </a:solidFill>
            <a:miter lim="800000"/>
            <a:headEnd/>
            <a:tailEnd/>
          </a:ln>
          <a:effectLst/>
        </p:spPr>
        <p:txBody>
          <a:bodyPr lIns="91393" tIns="45697" rIns="91393" bIns="45697">
            <a:spAutoFit/>
          </a:bodyPr>
          <a:lstStyle/>
          <a:p>
            <a:pPr>
              <a:spcBef>
                <a:spcPct val="50000"/>
              </a:spcBef>
            </a:pPr>
            <a:r>
              <a:rPr lang="en-GB" sz="2000" b="1" i="1" dirty="0" smtClean="0">
                <a:solidFill>
                  <a:srgbClr val="FF0000"/>
                </a:solidFill>
                <a:latin typeface="Arial" charset="0"/>
              </a:rPr>
              <a:t>Objective: </a:t>
            </a:r>
            <a:r>
              <a:rPr lang="en-GB" sz="2000" b="1" i="1" dirty="0" smtClean="0">
                <a:solidFill>
                  <a:srgbClr val="000000"/>
                </a:solidFill>
                <a:latin typeface="Arial" charset="0"/>
              </a:rPr>
              <a:t>Improve the quality of the local mesh by minimizing an objective function</a:t>
            </a:r>
            <a:r>
              <a:rPr lang="en-GB" sz="2000" b="1" i="1" dirty="0" smtClean="0">
                <a:solidFill>
                  <a:srgbClr val="FF0000"/>
                </a:solidFill>
                <a:latin typeface="Arial" charset="0"/>
              </a:rPr>
              <a:t> </a:t>
            </a:r>
          </a:p>
        </p:txBody>
      </p:sp>
      <p:sp>
        <p:nvSpPr>
          <p:cNvPr id="1926203" name="AutoShape 59"/>
          <p:cNvSpPr>
            <a:spLocks noChangeArrowheads="1"/>
          </p:cNvSpPr>
          <p:nvPr/>
        </p:nvSpPr>
        <p:spPr bwMode="auto">
          <a:xfrm flipH="1">
            <a:off x="4772034" y="4057651"/>
            <a:ext cx="574675" cy="192088"/>
          </a:xfrm>
          <a:prstGeom prst="leftArrow">
            <a:avLst>
              <a:gd name="adj1" fmla="val 50000"/>
              <a:gd name="adj2" fmla="val 74793"/>
            </a:avLst>
          </a:prstGeom>
          <a:solidFill>
            <a:srgbClr val="FF0000"/>
          </a:solidFill>
          <a:ln w="25400">
            <a:solidFill>
              <a:srgbClr val="FF0000"/>
            </a:solidFill>
            <a:miter lim="800000"/>
            <a:headEnd/>
            <a:tailEnd/>
          </a:ln>
          <a:effectLst/>
        </p:spPr>
        <p:txBody>
          <a:bodyPr wrap="none" lIns="91393" tIns="45697" rIns="91393" bIns="45697" anchor="ctr"/>
          <a:lstStyle/>
          <a:p>
            <a:endParaRPr lang="es-ES" smtClean="0"/>
          </a:p>
        </p:txBody>
      </p:sp>
      <p:graphicFrame>
        <p:nvGraphicFramePr>
          <p:cNvPr id="1926206" name="Object 62"/>
          <p:cNvGraphicFramePr>
            <a:graphicFrameLocks noChangeAspect="1"/>
          </p:cNvGraphicFramePr>
          <p:nvPr/>
        </p:nvGraphicFramePr>
        <p:xfrm>
          <a:off x="400054" y="1590"/>
          <a:ext cx="112713" cy="176212"/>
        </p:xfrm>
        <a:graphic>
          <a:graphicData uri="http://schemas.openxmlformats.org/presentationml/2006/ole">
            <p:oleObj spid="_x0000_s451586" name="Equation" r:id="rId4" imgW="114120" imgH="177480" progId="Equation.DSMT4">
              <p:embed/>
            </p:oleObj>
          </a:graphicData>
        </a:graphic>
      </p:graphicFrame>
      <p:sp>
        <p:nvSpPr>
          <p:cNvPr id="1926207" name="Line 63"/>
          <p:cNvSpPr>
            <a:spLocks noChangeShapeType="1"/>
          </p:cNvSpPr>
          <p:nvPr/>
        </p:nvSpPr>
        <p:spPr bwMode="auto">
          <a:xfrm>
            <a:off x="2076450" y="3944938"/>
            <a:ext cx="0" cy="20955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1926208" name="Line 64"/>
          <p:cNvSpPr>
            <a:spLocks noChangeShapeType="1"/>
          </p:cNvSpPr>
          <p:nvPr/>
        </p:nvSpPr>
        <p:spPr bwMode="auto">
          <a:xfrm flipH="1">
            <a:off x="7159627" y="4413257"/>
            <a:ext cx="338138" cy="1616075"/>
          </a:xfrm>
          <a:prstGeom prst="line">
            <a:avLst/>
          </a:prstGeom>
          <a:noFill/>
          <a:ln w="31750">
            <a:solidFill>
              <a:srgbClr val="000000"/>
            </a:solidFill>
            <a:round/>
            <a:headEnd/>
            <a:tailEnd/>
          </a:ln>
          <a:effectLst/>
        </p:spPr>
        <p:txBody>
          <a:bodyPr wrap="none" lIns="91393" tIns="45697" rIns="91393" bIns="45697" anchor="ctr"/>
          <a:lstStyle/>
          <a:p>
            <a:endParaRPr lang="es-ES" smtClean="0"/>
          </a:p>
        </p:txBody>
      </p:sp>
      <p:sp>
        <p:nvSpPr>
          <p:cNvPr id="1926209" name="Rectangle 65"/>
          <p:cNvSpPr>
            <a:spLocks noChangeArrowheads="1"/>
          </p:cNvSpPr>
          <p:nvPr/>
        </p:nvSpPr>
        <p:spPr bwMode="auto">
          <a:xfrm>
            <a:off x="468317" y="620714"/>
            <a:ext cx="3044328"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GB" sz="1800" dirty="0" smtClean="0">
                <a:solidFill>
                  <a:srgbClr val="C8C8C8"/>
                </a:solidFill>
                <a:latin typeface="Arial" charset="0"/>
              </a:rPr>
              <a:t>Case of plane triangulations</a:t>
            </a:r>
          </a:p>
        </p:txBody>
      </p:sp>
      <p:sp>
        <p:nvSpPr>
          <p:cNvPr id="65" name="40 CuadroTexto"/>
          <p:cNvSpPr txBox="1"/>
          <p:nvPr/>
        </p:nvSpPr>
        <p:spPr>
          <a:xfrm>
            <a:off x="1460363" y="6198440"/>
            <a:ext cx="1674056" cy="400063"/>
          </a:xfrm>
          <a:prstGeom prst="rect">
            <a:avLst/>
          </a:prstGeom>
          <a:noFill/>
        </p:spPr>
        <p:txBody>
          <a:bodyPr wrap="square" lIns="91393" tIns="45697" rIns="91393" bIns="45697" rtlCol="0">
            <a:spAutoFit/>
          </a:bodyPr>
          <a:lstStyle/>
          <a:p>
            <a:r>
              <a:rPr lang="en-US" sz="2000" i="1" dirty="0" smtClean="0">
                <a:solidFill>
                  <a:schemeClr val="tx1"/>
                </a:solidFill>
                <a:latin typeface="+mn-lt"/>
              </a:rPr>
              <a:t>Local mesh</a:t>
            </a:r>
            <a:endParaRPr lang="en-US" sz="2000" i="1" dirty="0">
              <a:solidFill>
                <a:schemeClr val="tx1"/>
              </a:solidFill>
              <a:latin typeface="+mn-lt"/>
            </a:endParaRPr>
          </a:p>
        </p:txBody>
      </p:sp>
      <p:sp>
        <p:nvSpPr>
          <p:cNvPr id="66" name="65 CuadroTexto"/>
          <p:cNvSpPr txBox="1"/>
          <p:nvPr/>
        </p:nvSpPr>
        <p:spPr>
          <a:xfrm>
            <a:off x="6252375" y="6228917"/>
            <a:ext cx="2771335" cy="400063"/>
          </a:xfrm>
          <a:prstGeom prst="rect">
            <a:avLst/>
          </a:prstGeom>
          <a:noFill/>
        </p:spPr>
        <p:txBody>
          <a:bodyPr wrap="square" lIns="91393" tIns="45697" rIns="91393" bIns="45697" rtlCol="0">
            <a:spAutoFit/>
          </a:bodyPr>
          <a:lstStyle/>
          <a:p>
            <a:pPr algn="l"/>
            <a:r>
              <a:rPr lang="en-US" sz="2000" i="1" dirty="0" smtClean="0">
                <a:solidFill>
                  <a:schemeClr val="tx1"/>
                </a:solidFill>
                <a:latin typeface="+mn-lt"/>
              </a:rPr>
              <a:t>Optimized local mesh</a:t>
            </a:r>
            <a:endParaRPr lang="en-US" sz="2000" i="1" dirty="0">
              <a:solidFill>
                <a:schemeClr val="tx1"/>
              </a:solidFill>
              <a:latin typeface="+mn-lt"/>
            </a:endParaRPr>
          </a:p>
        </p:txBody>
      </p:sp>
      <p:sp>
        <p:nvSpPr>
          <p:cNvPr id="64"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26146"/>
                                        </p:tgtEl>
                                        <p:attrNameLst>
                                          <p:attrName>style.visibility</p:attrName>
                                        </p:attrNameLst>
                                      </p:cBhvr>
                                      <p:to>
                                        <p:strVal val="visible"/>
                                      </p:to>
                                    </p:set>
                                    <p:animEffect transition="in" filter="slide(fromBottom)">
                                      <p:cBhvr>
                                        <p:cTn id="7" dur="500"/>
                                        <p:tgtEl>
                                          <p:spTgt spid="192614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926147"/>
                                        </p:tgtEl>
                                        <p:attrNameLst>
                                          <p:attrName>style.visibility</p:attrName>
                                        </p:attrNameLst>
                                      </p:cBhvr>
                                      <p:to>
                                        <p:strVal val="visible"/>
                                      </p:to>
                                    </p:set>
                                    <p:animEffect transition="in" filter="slide(fromBottom)">
                                      <p:cBhvr>
                                        <p:cTn id="10" dur="500"/>
                                        <p:tgtEl>
                                          <p:spTgt spid="192614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926148"/>
                                        </p:tgtEl>
                                        <p:attrNameLst>
                                          <p:attrName>style.visibility</p:attrName>
                                        </p:attrNameLst>
                                      </p:cBhvr>
                                      <p:to>
                                        <p:strVal val="visible"/>
                                      </p:to>
                                    </p:set>
                                    <p:animEffect transition="in" filter="slide(fromBottom)">
                                      <p:cBhvr>
                                        <p:cTn id="13" dur="500"/>
                                        <p:tgtEl>
                                          <p:spTgt spid="192614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926149"/>
                                        </p:tgtEl>
                                        <p:attrNameLst>
                                          <p:attrName>style.visibility</p:attrName>
                                        </p:attrNameLst>
                                      </p:cBhvr>
                                      <p:to>
                                        <p:strVal val="visible"/>
                                      </p:to>
                                    </p:set>
                                    <p:animEffect transition="in" filter="slide(fromBottom)">
                                      <p:cBhvr>
                                        <p:cTn id="16" dur="500"/>
                                        <p:tgtEl>
                                          <p:spTgt spid="192614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926150"/>
                                        </p:tgtEl>
                                        <p:attrNameLst>
                                          <p:attrName>style.visibility</p:attrName>
                                        </p:attrNameLst>
                                      </p:cBhvr>
                                      <p:to>
                                        <p:strVal val="visible"/>
                                      </p:to>
                                    </p:set>
                                    <p:animEffect transition="in" filter="slide(fromBottom)">
                                      <p:cBhvr>
                                        <p:cTn id="19" dur="500"/>
                                        <p:tgtEl>
                                          <p:spTgt spid="192615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926151"/>
                                        </p:tgtEl>
                                        <p:attrNameLst>
                                          <p:attrName>style.visibility</p:attrName>
                                        </p:attrNameLst>
                                      </p:cBhvr>
                                      <p:to>
                                        <p:strVal val="visible"/>
                                      </p:to>
                                    </p:set>
                                    <p:animEffect transition="in" filter="slide(fromBottom)">
                                      <p:cBhvr>
                                        <p:cTn id="22" dur="500"/>
                                        <p:tgtEl>
                                          <p:spTgt spid="192615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926152"/>
                                        </p:tgtEl>
                                        <p:attrNameLst>
                                          <p:attrName>style.visibility</p:attrName>
                                        </p:attrNameLst>
                                      </p:cBhvr>
                                      <p:to>
                                        <p:strVal val="visible"/>
                                      </p:to>
                                    </p:set>
                                    <p:animEffect transition="in" filter="slide(fromBottom)">
                                      <p:cBhvr>
                                        <p:cTn id="25" dur="500"/>
                                        <p:tgtEl>
                                          <p:spTgt spid="192615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926153"/>
                                        </p:tgtEl>
                                        <p:attrNameLst>
                                          <p:attrName>style.visibility</p:attrName>
                                        </p:attrNameLst>
                                      </p:cBhvr>
                                      <p:to>
                                        <p:strVal val="visible"/>
                                      </p:to>
                                    </p:set>
                                    <p:animEffect transition="in" filter="slide(fromBottom)">
                                      <p:cBhvr>
                                        <p:cTn id="28" dur="500"/>
                                        <p:tgtEl>
                                          <p:spTgt spid="192615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926154"/>
                                        </p:tgtEl>
                                        <p:attrNameLst>
                                          <p:attrName>style.visibility</p:attrName>
                                        </p:attrNameLst>
                                      </p:cBhvr>
                                      <p:to>
                                        <p:strVal val="visible"/>
                                      </p:to>
                                    </p:set>
                                    <p:animEffect transition="in" filter="slide(fromBottom)">
                                      <p:cBhvr>
                                        <p:cTn id="31" dur="500"/>
                                        <p:tgtEl>
                                          <p:spTgt spid="1926154"/>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926155"/>
                                        </p:tgtEl>
                                        <p:attrNameLst>
                                          <p:attrName>style.visibility</p:attrName>
                                        </p:attrNameLst>
                                      </p:cBhvr>
                                      <p:to>
                                        <p:strVal val="visible"/>
                                      </p:to>
                                    </p:set>
                                    <p:animEffect transition="in" filter="slide(fromBottom)">
                                      <p:cBhvr>
                                        <p:cTn id="34" dur="500"/>
                                        <p:tgtEl>
                                          <p:spTgt spid="1926155"/>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926156"/>
                                        </p:tgtEl>
                                        <p:attrNameLst>
                                          <p:attrName>style.visibility</p:attrName>
                                        </p:attrNameLst>
                                      </p:cBhvr>
                                      <p:to>
                                        <p:strVal val="visible"/>
                                      </p:to>
                                    </p:set>
                                    <p:animEffect transition="in" filter="slide(fromBottom)">
                                      <p:cBhvr>
                                        <p:cTn id="37" dur="500"/>
                                        <p:tgtEl>
                                          <p:spTgt spid="192615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926157"/>
                                        </p:tgtEl>
                                        <p:attrNameLst>
                                          <p:attrName>style.visibility</p:attrName>
                                        </p:attrNameLst>
                                      </p:cBhvr>
                                      <p:to>
                                        <p:strVal val="visible"/>
                                      </p:to>
                                    </p:set>
                                    <p:animEffect transition="in" filter="slide(fromBottom)">
                                      <p:cBhvr>
                                        <p:cTn id="40" dur="500"/>
                                        <p:tgtEl>
                                          <p:spTgt spid="1926157"/>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926158"/>
                                        </p:tgtEl>
                                        <p:attrNameLst>
                                          <p:attrName>style.visibility</p:attrName>
                                        </p:attrNameLst>
                                      </p:cBhvr>
                                      <p:to>
                                        <p:strVal val="visible"/>
                                      </p:to>
                                    </p:set>
                                    <p:animEffect transition="in" filter="slide(fromBottom)">
                                      <p:cBhvr>
                                        <p:cTn id="43" dur="500"/>
                                        <p:tgtEl>
                                          <p:spTgt spid="1926158"/>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926159"/>
                                        </p:tgtEl>
                                        <p:attrNameLst>
                                          <p:attrName>style.visibility</p:attrName>
                                        </p:attrNameLst>
                                      </p:cBhvr>
                                      <p:to>
                                        <p:strVal val="visible"/>
                                      </p:to>
                                    </p:set>
                                    <p:animEffect transition="in" filter="slide(fromBottom)">
                                      <p:cBhvr>
                                        <p:cTn id="46" dur="500"/>
                                        <p:tgtEl>
                                          <p:spTgt spid="1926159"/>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1926160"/>
                                        </p:tgtEl>
                                        <p:attrNameLst>
                                          <p:attrName>style.visibility</p:attrName>
                                        </p:attrNameLst>
                                      </p:cBhvr>
                                      <p:to>
                                        <p:strVal val="visible"/>
                                      </p:to>
                                    </p:set>
                                    <p:animEffect transition="in" filter="slide(fromBottom)">
                                      <p:cBhvr>
                                        <p:cTn id="49" dur="500"/>
                                        <p:tgtEl>
                                          <p:spTgt spid="192616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926184"/>
                                        </p:tgtEl>
                                        <p:attrNameLst>
                                          <p:attrName>style.visibility</p:attrName>
                                        </p:attrNameLst>
                                      </p:cBhvr>
                                      <p:to>
                                        <p:strVal val="visible"/>
                                      </p:to>
                                    </p:set>
                                    <p:animEffect transition="in" filter="slide(fromBottom)">
                                      <p:cBhvr>
                                        <p:cTn id="52" dur="500"/>
                                        <p:tgtEl>
                                          <p:spTgt spid="1926184"/>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926185"/>
                                        </p:tgtEl>
                                        <p:attrNameLst>
                                          <p:attrName>style.visibility</p:attrName>
                                        </p:attrNameLst>
                                      </p:cBhvr>
                                      <p:to>
                                        <p:strVal val="visible"/>
                                      </p:to>
                                    </p:set>
                                    <p:animEffect transition="in" filter="slide(fromBottom)">
                                      <p:cBhvr>
                                        <p:cTn id="55" dur="500"/>
                                        <p:tgtEl>
                                          <p:spTgt spid="1926185"/>
                                        </p:tgtEl>
                                      </p:cBhvr>
                                    </p:animEffect>
                                  </p:childTnLst>
                                </p:cTn>
                              </p:par>
                              <p:par>
                                <p:cTn id="56" presetID="12" presetClass="entr" presetSubtype="4" fill="hold" grpId="0" nodeType="withEffect">
                                  <p:stCondLst>
                                    <p:cond delay="0"/>
                                  </p:stCondLst>
                                  <p:childTnLst>
                                    <p:set>
                                      <p:cBhvr>
                                        <p:cTn id="57" dur="1" fill="hold">
                                          <p:stCondLst>
                                            <p:cond delay="0"/>
                                          </p:stCondLst>
                                        </p:cTn>
                                        <p:tgtEl>
                                          <p:spTgt spid="1926186"/>
                                        </p:tgtEl>
                                        <p:attrNameLst>
                                          <p:attrName>style.visibility</p:attrName>
                                        </p:attrNameLst>
                                      </p:cBhvr>
                                      <p:to>
                                        <p:strVal val="visible"/>
                                      </p:to>
                                    </p:set>
                                    <p:animEffect transition="in" filter="slide(fromBottom)">
                                      <p:cBhvr>
                                        <p:cTn id="58" dur="500"/>
                                        <p:tgtEl>
                                          <p:spTgt spid="1926186"/>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1926187"/>
                                        </p:tgtEl>
                                        <p:attrNameLst>
                                          <p:attrName>style.visibility</p:attrName>
                                        </p:attrNameLst>
                                      </p:cBhvr>
                                      <p:to>
                                        <p:strVal val="visible"/>
                                      </p:to>
                                    </p:set>
                                    <p:animEffect transition="in" filter="slide(fromBottom)">
                                      <p:cBhvr>
                                        <p:cTn id="61" dur="500"/>
                                        <p:tgtEl>
                                          <p:spTgt spid="1926187"/>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1926188"/>
                                        </p:tgtEl>
                                        <p:attrNameLst>
                                          <p:attrName>style.visibility</p:attrName>
                                        </p:attrNameLst>
                                      </p:cBhvr>
                                      <p:to>
                                        <p:strVal val="visible"/>
                                      </p:to>
                                    </p:set>
                                    <p:animEffect transition="in" filter="slide(fromBottom)">
                                      <p:cBhvr>
                                        <p:cTn id="64" dur="500"/>
                                        <p:tgtEl>
                                          <p:spTgt spid="192618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926189"/>
                                        </p:tgtEl>
                                        <p:attrNameLst>
                                          <p:attrName>style.visibility</p:attrName>
                                        </p:attrNameLst>
                                      </p:cBhvr>
                                      <p:to>
                                        <p:strVal val="visible"/>
                                      </p:to>
                                    </p:set>
                                    <p:animEffect transition="in" filter="slide(fromBottom)">
                                      <p:cBhvr>
                                        <p:cTn id="67" dur="500"/>
                                        <p:tgtEl>
                                          <p:spTgt spid="1926189"/>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1926190"/>
                                        </p:tgtEl>
                                        <p:attrNameLst>
                                          <p:attrName>style.visibility</p:attrName>
                                        </p:attrNameLst>
                                      </p:cBhvr>
                                      <p:to>
                                        <p:strVal val="visible"/>
                                      </p:to>
                                    </p:set>
                                    <p:animEffect transition="in" filter="slide(fromBottom)">
                                      <p:cBhvr>
                                        <p:cTn id="70" dur="500"/>
                                        <p:tgtEl>
                                          <p:spTgt spid="1926190"/>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1926191"/>
                                        </p:tgtEl>
                                        <p:attrNameLst>
                                          <p:attrName>style.visibility</p:attrName>
                                        </p:attrNameLst>
                                      </p:cBhvr>
                                      <p:to>
                                        <p:strVal val="visible"/>
                                      </p:to>
                                    </p:set>
                                    <p:animEffect transition="in" filter="slide(fromBottom)">
                                      <p:cBhvr>
                                        <p:cTn id="73" dur="500"/>
                                        <p:tgtEl>
                                          <p:spTgt spid="1926191"/>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1926192"/>
                                        </p:tgtEl>
                                        <p:attrNameLst>
                                          <p:attrName>style.visibility</p:attrName>
                                        </p:attrNameLst>
                                      </p:cBhvr>
                                      <p:to>
                                        <p:strVal val="visible"/>
                                      </p:to>
                                    </p:set>
                                    <p:animEffect transition="in" filter="slide(fromBottom)">
                                      <p:cBhvr>
                                        <p:cTn id="76" dur="500"/>
                                        <p:tgtEl>
                                          <p:spTgt spid="1926192"/>
                                        </p:tgtEl>
                                      </p:cBhvr>
                                    </p:animEffect>
                                  </p:childTnLst>
                                </p:cTn>
                              </p:par>
                              <p:par>
                                <p:cTn id="77" presetID="12" presetClass="entr" presetSubtype="4" fill="hold" grpId="0" nodeType="withEffect">
                                  <p:stCondLst>
                                    <p:cond delay="0"/>
                                  </p:stCondLst>
                                  <p:childTnLst>
                                    <p:set>
                                      <p:cBhvr>
                                        <p:cTn id="78" dur="1" fill="hold">
                                          <p:stCondLst>
                                            <p:cond delay="0"/>
                                          </p:stCondLst>
                                        </p:cTn>
                                        <p:tgtEl>
                                          <p:spTgt spid="1926196"/>
                                        </p:tgtEl>
                                        <p:attrNameLst>
                                          <p:attrName>style.visibility</p:attrName>
                                        </p:attrNameLst>
                                      </p:cBhvr>
                                      <p:to>
                                        <p:strVal val="visible"/>
                                      </p:to>
                                    </p:set>
                                    <p:animEffect transition="in" filter="slide(fromBottom)">
                                      <p:cBhvr>
                                        <p:cTn id="79" dur="500"/>
                                        <p:tgtEl>
                                          <p:spTgt spid="1926196"/>
                                        </p:tgtEl>
                                      </p:cBhvr>
                                    </p:animEffect>
                                  </p:childTnLst>
                                </p:cTn>
                              </p:par>
                              <p:par>
                                <p:cTn id="80" presetID="12" presetClass="entr" presetSubtype="4" fill="hold" nodeType="withEffect">
                                  <p:stCondLst>
                                    <p:cond delay="0"/>
                                  </p:stCondLst>
                                  <p:childTnLst>
                                    <p:set>
                                      <p:cBhvr>
                                        <p:cTn id="81" dur="1" fill="hold">
                                          <p:stCondLst>
                                            <p:cond delay="0"/>
                                          </p:stCondLst>
                                        </p:cTn>
                                        <p:tgtEl>
                                          <p:spTgt spid="1926200"/>
                                        </p:tgtEl>
                                        <p:attrNameLst>
                                          <p:attrName>style.visibility</p:attrName>
                                        </p:attrNameLst>
                                      </p:cBhvr>
                                      <p:to>
                                        <p:strVal val="visible"/>
                                      </p:to>
                                    </p:set>
                                    <p:animEffect transition="in" filter="slide(fromBottom)">
                                      <p:cBhvr>
                                        <p:cTn id="82" dur="500"/>
                                        <p:tgtEl>
                                          <p:spTgt spid="1926200"/>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1926203"/>
                                        </p:tgtEl>
                                        <p:attrNameLst>
                                          <p:attrName>style.visibility</p:attrName>
                                        </p:attrNameLst>
                                      </p:cBhvr>
                                      <p:to>
                                        <p:strVal val="visible"/>
                                      </p:to>
                                    </p:set>
                                    <p:animEffect transition="in" filter="slide(fromBottom)">
                                      <p:cBhvr>
                                        <p:cTn id="85" dur="500"/>
                                        <p:tgtEl>
                                          <p:spTgt spid="1926203"/>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1926208"/>
                                        </p:tgtEl>
                                        <p:attrNameLst>
                                          <p:attrName>style.visibility</p:attrName>
                                        </p:attrNameLst>
                                      </p:cBhvr>
                                      <p:to>
                                        <p:strVal val="visible"/>
                                      </p:to>
                                    </p:set>
                                    <p:animEffect transition="in" filter="slide(fromBottom)">
                                      <p:cBhvr>
                                        <p:cTn id="88" dur="500"/>
                                        <p:tgtEl>
                                          <p:spTgt spid="1926208"/>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146" grpId="0" animBg="1"/>
      <p:bldP spid="1926147" grpId="0" animBg="1"/>
      <p:bldP spid="1926148" grpId="0" animBg="1"/>
      <p:bldP spid="1926149" grpId="0" animBg="1"/>
      <p:bldP spid="1926150" grpId="0" animBg="1"/>
      <p:bldP spid="1926151" grpId="0" animBg="1"/>
      <p:bldP spid="1926152" grpId="0" animBg="1"/>
      <p:bldP spid="1926153" grpId="0" animBg="1"/>
      <p:bldP spid="1926154" grpId="0" animBg="1"/>
      <p:bldP spid="1926155" grpId="0" animBg="1"/>
      <p:bldP spid="1926156" grpId="0" animBg="1"/>
      <p:bldP spid="1926157" grpId="0" animBg="1"/>
      <p:bldP spid="1926158" grpId="0" animBg="1"/>
      <p:bldP spid="1926159" grpId="0" animBg="1"/>
      <p:bldP spid="1926160" grpId="0" animBg="1"/>
      <p:bldP spid="1926184" grpId="0" animBg="1"/>
      <p:bldP spid="1926185" grpId="0" animBg="1"/>
      <p:bldP spid="1926186" grpId="0" animBg="1"/>
      <p:bldP spid="1926187" grpId="0" animBg="1"/>
      <p:bldP spid="1926188" grpId="0" animBg="1"/>
      <p:bldP spid="1926189" grpId="0" animBg="1"/>
      <p:bldP spid="1926190" grpId="0" animBg="1"/>
      <p:bldP spid="1926191" grpId="0" animBg="1"/>
      <p:bldP spid="1926192" grpId="0" animBg="1"/>
      <p:bldP spid="1926196" grpId="0"/>
      <p:bldP spid="1926203" grpId="0" animBg="1"/>
      <p:bldP spid="1926208" grpId="0" animBg="1"/>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Título 4"/>
          <p:cNvSpPr>
            <a:spLocks noGrp="1"/>
          </p:cNvSpPr>
          <p:nvPr>
            <p:ph type="title"/>
          </p:nvPr>
        </p:nvSpPr>
        <p:spPr>
          <a:noFill/>
        </p:spPr>
        <p:txBody>
          <a:bodyPr/>
          <a:lstStyle/>
          <a:p>
            <a:r>
              <a:rPr lang="en-GB" dirty="0">
                <a:latin typeface="Trebuchet MS" charset="0"/>
              </a:rPr>
              <a:t>Research </a:t>
            </a:r>
            <a:r>
              <a:rPr lang="en-GB" dirty="0" smtClean="0">
                <a:latin typeface="Trebuchet MS" charset="0"/>
              </a:rPr>
              <a:t>Lines</a:t>
            </a:r>
            <a:endParaRPr lang="en-GB" dirty="0">
              <a:latin typeface="Trebuchet MS" charset="0"/>
            </a:endParaRPr>
          </a:p>
        </p:txBody>
      </p:sp>
      <p:sp>
        <p:nvSpPr>
          <p:cNvPr id="21507" name="Rectangle 3"/>
          <p:cNvSpPr>
            <a:spLocks noChangeArrowheads="1"/>
          </p:cNvSpPr>
          <p:nvPr/>
        </p:nvSpPr>
        <p:spPr bwMode="auto">
          <a:xfrm>
            <a:off x="500348" y="620713"/>
            <a:ext cx="4467954" cy="286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lnSpc>
                <a:spcPct val="70000"/>
              </a:lnSpc>
              <a:spcBef>
                <a:spcPct val="50000"/>
              </a:spcBef>
            </a:pPr>
            <a:r>
              <a:rPr kumimoji="0" lang="en-GB" sz="1800" dirty="0" smtClean="0">
                <a:solidFill>
                  <a:srgbClr val="C8C8C8"/>
                </a:solidFill>
                <a:latin typeface="Arial" charset="0"/>
              </a:rPr>
              <a:t>Tetrahedral mesh of Gran </a:t>
            </a:r>
            <a:r>
              <a:rPr kumimoji="0" lang="en-GB" sz="1800" dirty="0" err="1" smtClean="0">
                <a:solidFill>
                  <a:srgbClr val="C8C8C8"/>
                </a:solidFill>
                <a:latin typeface="Arial" charset="0"/>
              </a:rPr>
              <a:t>Canaria</a:t>
            </a:r>
            <a:r>
              <a:rPr kumimoji="0" lang="en-GB" sz="1800" dirty="0" smtClean="0">
                <a:solidFill>
                  <a:srgbClr val="C8C8C8"/>
                </a:solidFill>
                <a:latin typeface="Arial" charset="0"/>
              </a:rPr>
              <a:t> island</a:t>
            </a:r>
            <a:endParaRPr kumimoji="0" lang="en-GB" sz="1800" dirty="0">
              <a:solidFill>
                <a:srgbClr val="C8C8C8"/>
              </a:solidFill>
              <a:latin typeface="Arial" charset="0"/>
            </a:endParaRPr>
          </a:p>
        </p:txBody>
      </p:sp>
      <p:pic>
        <p:nvPicPr>
          <p:cNvPr id="93187" name="Picture 3" descr="C:\Documents and Settings\Rafa\Mis documentos\CopiaNuevaEnero2014PortatilRAFA\PUBLICACIONES\Articulos\Unidad Didactica Fecyt\Figuras_unidad_didactica\Envio2_Figuras\Figura_07.png"/>
          <p:cNvPicPr>
            <a:picLocks noChangeAspect="1" noChangeArrowheads="1"/>
          </p:cNvPicPr>
          <p:nvPr/>
        </p:nvPicPr>
        <p:blipFill>
          <a:blip r:embed="rId3" cstate="print"/>
          <a:srcRect t="5935" b="13937"/>
          <a:stretch>
            <a:fillRect/>
          </a:stretch>
        </p:blipFill>
        <p:spPr bwMode="auto">
          <a:xfrm>
            <a:off x="88460" y="1520788"/>
            <a:ext cx="9725080" cy="5148572"/>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2332" name="Object 60"/>
          <p:cNvGraphicFramePr>
            <a:graphicFrameLocks noChangeAspect="1"/>
          </p:cNvGraphicFramePr>
          <p:nvPr/>
        </p:nvGraphicFramePr>
        <p:xfrm>
          <a:off x="400054" y="1590"/>
          <a:ext cx="112713" cy="176212"/>
        </p:xfrm>
        <a:graphic>
          <a:graphicData uri="http://schemas.openxmlformats.org/presentationml/2006/ole">
            <p:oleObj spid="_x0000_s452610" name="Equation" r:id="rId4" imgW="114120" imgH="177480" progId="Equation.DSMT4">
              <p:embed/>
            </p:oleObj>
          </a:graphicData>
        </a:graphic>
      </p:graphicFrame>
      <p:sp>
        <p:nvSpPr>
          <p:cNvPr id="2742335" name="Rectangle 63"/>
          <p:cNvSpPr>
            <a:spLocks noChangeArrowheads="1"/>
          </p:cNvSpPr>
          <p:nvPr/>
        </p:nvSpPr>
        <p:spPr bwMode="auto">
          <a:xfrm>
            <a:off x="468318" y="620714"/>
            <a:ext cx="4001963"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Weighted </a:t>
            </a:r>
            <a:r>
              <a:rPr kumimoji="0" lang="en-US" sz="1800" dirty="0" err="1" smtClean="0">
                <a:solidFill>
                  <a:srgbClr val="C8C8C8"/>
                </a:solidFill>
                <a:latin typeface="Arial" charset="0"/>
              </a:rPr>
              <a:t>Jacobian</a:t>
            </a:r>
            <a:r>
              <a:rPr kumimoji="0" lang="en-US" sz="1800" dirty="0" smtClean="0">
                <a:solidFill>
                  <a:srgbClr val="C8C8C8"/>
                </a:solidFill>
                <a:latin typeface="Arial" charset="0"/>
              </a:rPr>
              <a:t> Matrix on a Plane</a:t>
            </a:r>
            <a:endParaRPr kumimoji="0" lang="en-GB" sz="1800" dirty="0" smtClean="0">
              <a:solidFill>
                <a:srgbClr val="C8C8C8"/>
              </a:solidFill>
              <a:latin typeface="Arial" charset="0"/>
            </a:endParaRPr>
          </a:p>
        </p:txBody>
      </p:sp>
      <p:sp>
        <p:nvSpPr>
          <p:cNvPr id="2742336"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sp>
        <p:nvSpPr>
          <p:cNvPr id="2742337" name="Line 65"/>
          <p:cNvSpPr>
            <a:spLocks noChangeShapeType="1"/>
          </p:cNvSpPr>
          <p:nvPr/>
        </p:nvSpPr>
        <p:spPr bwMode="auto">
          <a:xfrm>
            <a:off x="962030" y="2740036"/>
            <a:ext cx="1077913" cy="1152525"/>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38" name="Line 66"/>
          <p:cNvSpPr>
            <a:spLocks noChangeShapeType="1"/>
          </p:cNvSpPr>
          <p:nvPr/>
        </p:nvSpPr>
        <p:spPr bwMode="auto">
          <a:xfrm flipH="1">
            <a:off x="960447" y="1873250"/>
            <a:ext cx="1587"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39" name="Line 67"/>
          <p:cNvSpPr>
            <a:spLocks noChangeShapeType="1"/>
          </p:cNvSpPr>
          <p:nvPr/>
        </p:nvSpPr>
        <p:spPr bwMode="auto">
          <a:xfrm>
            <a:off x="962030" y="3892550"/>
            <a:ext cx="1992313" cy="14288"/>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40" name="Line 68"/>
          <p:cNvSpPr>
            <a:spLocks noChangeShapeType="1"/>
          </p:cNvSpPr>
          <p:nvPr/>
        </p:nvSpPr>
        <p:spPr bwMode="auto">
          <a:xfrm flipV="1">
            <a:off x="960441" y="3892550"/>
            <a:ext cx="1079501" cy="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1" name="Line 69"/>
          <p:cNvSpPr>
            <a:spLocks noChangeShapeType="1"/>
          </p:cNvSpPr>
          <p:nvPr/>
        </p:nvSpPr>
        <p:spPr bwMode="auto">
          <a:xfrm>
            <a:off x="960438" y="2740036"/>
            <a:ext cx="0" cy="1166813"/>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2" name="Oval 70"/>
          <p:cNvSpPr>
            <a:spLocks noChangeArrowheads="1"/>
          </p:cNvSpPr>
          <p:nvPr/>
        </p:nvSpPr>
        <p:spPr bwMode="auto">
          <a:xfrm>
            <a:off x="906463" y="383857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3" name="Oval 71"/>
          <p:cNvSpPr>
            <a:spLocks noChangeArrowheads="1"/>
          </p:cNvSpPr>
          <p:nvPr/>
        </p:nvSpPr>
        <p:spPr bwMode="auto">
          <a:xfrm>
            <a:off x="906463" y="2686052"/>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4" name="Oval 72"/>
          <p:cNvSpPr>
            <a:spLocks noChangeArrowheads="1"/>
          </p:cNvSpPr>
          <p:nvPr/>
        </p:nvSpPr>
        <p:spPr bwMode="auto">
          <a:xfrm>
            <a:off x="1985965" y="383857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45" name="Text Box 73"/>
          <p:cNvSpPr txBox="1">
            <a:spLocks noChangeArrowheads="1"/>
          </p:cNvSpPr>
          <p:nvPr/>
        </p:nvSpPr>
        <p:spPr bwMode="auto">
          <a:xfrm>
            <a:off x="2738440" y="3906838"/>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46" name="Text Box 74"/>
          <p:cNvSpPr txBox="1">
            <a:spLocks noChangeArrowheads="1"/>
          </p:cNvSpPr>
          <p:nvPr/>
        </p:nvSpPr>
        <p:spPr bwMode="auto">
          <a:xfrm>
            <a:off x="582613" y="172085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47" name="Line 75"/>
          <p:cNvSpPr>
            <a:spLocks noChangeShapeType="1"/>
          </p:cNvSpPr>
          <p:nvPr/>
        </p:nvSpPr>
        <p:spPr bwMode="auto">
          <a:xfrm>
            <a:off x="4576763" y="2357438"/>
            <a:ext cx="931862" cy="99536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48" name="Line 76"/>
          <p:cNvSpPr>
            <a:spLocks noChangeShapeType="1"/>
          </p:cNvSpPr>
          <p:nvPr/>
        </p:nvSpPr>
        <p:spPr bwMode="auto">
          <a:xfrm flipH="1">
            <a:off x="3784600" y="1890713"/>
            <a:ext cx="1588"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49" name="Line 77"/>
          <p:cNvSpPr>
            <a:spLocks noChangeShapeType="1"/>
          </p:cNvSpPr>
          <p:nvPr/>
        </p:nvSpPr>
        <p:spPr bwMode="auto">
          <a:xfrm>
            <a:off x="3786192" y="3910024"/>
            <a:ext cx="1992312" cy="14287"/>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0" name="Line 78"/>
          <p:cNvSpPr>
            <a:spLocks noChangeShapeType="1"/>
          </p:cNvSpPr>
          <p:nvPr/>
        </p:nvSpPr>
        <p:spPr bwMode="auto">
          <a:xfrm>
            <a:off x="4289425" y="3149600"/>
            <a:ext cx="1219200" cy="20320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51" name="Line 79"/>
          <p:cNvSpPr>
            <a:spLocks noChangeShapeType="1"/>
          </p:cNvSpPr>
          <p:nvPr/>
        </p:nvSpPr>
        <p:spPr bwMode="auto">
          <a:xfrm flipH="1">
            <a:off x="4289426" y="2357438"/>
            <a:ext cx="287338" cy="79216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52" name="Oval 80"/>
          <p:cNvSpPr>
            <a:spLocks noChangeArrowheads="1"/>
          </p:cNvSpPr>
          <p:nvPr/>
        </p:nvSpPr>
        <p:spPr bwMode="auto">
          <a:xfrm>
            <a:off x="4235451" y="3095626"/>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3" name="Oval 81"/>
          <p:cNvSpPr>
            <a:spLocks noChangeArrowheads="1"/>
          </p:cNvSpPr>
          <p:nvPr/>
        </p:nvSpPr>
        <p:spPr bwMode="auto">
          <a:xfrm>
            <a:off x="4522790" y="2303463"/>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4" name="Oval 82"/>
          <p:cNvSpPr>
            <a:spLocks noChangeArrowheads="1"/>
          </p:cNvSpPr>
          <p:nvPr/>
        </p:nvSpPr>
        <p:spPr bwMode="auto">
          <a:xfrm>
            <a:off x="5454652" y="3298827"/>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55" name="Text Box 83"/>
          <p:cNvSpPr txBox="1">
            <a:spLocks noChangeArrowheads="1"/>
          </p:cNvSpPr>
          <p:nvPr/>
        </p:nvSpPr>
        <p:spPr bwMode="auto">
          <a:xfrm>
            <a:off x="5562601" y="392430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56" name="Text Box 84"/>
          <p:cNvSpPr txBox="1">
            <a:spLocks noChangeArrowheads="1"/>
          </p:cNvSpPr>
          <p:nvPr/>
        </p:nvSpPr>
        <p:spPr bwMode="auto">
          <a:xfrm>
            <a:off x="3406775" y="1738314"/>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57" name="Line 85"/>
          <p:cNvSpPr>
            <a:spLocks noChangeShapeType="1"/>
          </p:cNvSpPr>
          <p:nvPr/>
        </p:nvSpPr>
        <p:spPr bwMode="auto">
          <a:xfrm flipH="1">
            <a:off x="7240597" y="1890713"/>
            <a:ext cx="1587" cy="2019300"/>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8" name="Line 86"/>
          <p:cNvSpPr>
            <a:spLocks noChangeShapeType="1"/>
          </p:cNvSpPr>
          <p:nvPr/>
        </p:nvSpPr>
        <p:spPr bwMode="auto">
          <a:xfrm>
            <a:off x="7242182" y="3910024"/>
            <a:ext cx="1992313" cy="14287"/>
          </a:xfrm>
          <a:prstGeom prst="line">
            <a:avLst/>
          </a:prstGeom>
          <a:noFill/>
          <a:ln w="19050">
            <a:solidFill>
              <a:srgbClr val="C0C0C0"/>
            </a:solidFill>
            <a:round/>
            <a:headEnd/>
            <a:tailEnd/>
          </a:ln>
          <a:effectLst/>
        </p:spPr>
        <p:txBody>
          <a:bodyPr wrap="none" lIns="91393" tIns="45697" rIns="91393" bIns="45697" anchor="ctr"/>
          <a:lstStyle/>
          <a:p>
            <a:endParaRPr lang="es-ES" smtClean="0"/>
          </a:p>
        </p:txBody>
      </p:sp>
      <p:sp>
        <p:nvSpPr>
          <p:cNvPr id="2742359" name="Line 87"/>
          <p:cNvSpPr>
            <a:spLocks noChangeShapeType="1"/>
          </p:cNvSpPr>
          <p:nvPr/>
        </p:nvSpPr>
        <p:spPr bwMode="auto">
          <a:xfrm flipV="1">
            <a:off x="7240589" y="3910013"/>
            <a:ext cx="1079501" cy="0"/>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0" name="Line 88"/>
          <p:cNvSpPr>
            <a:spLocks noChangeShapeType="1"/>
          </p:cNvSpPr>
          <p:nvPr/>
        </p:nvSpPr>
        <p:spPr bwMode="auto">
          <a:xfrm flipH="1">
            <a:off x="7242175" y="2906724"/>
            <a:ext cx="852488" cy="1017587"/>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1" name="Oval 89"/>
          <p:cNvSpPr>
            <a:spLocks noChangeArrowheads="1"/>
          </p:cNvSpPr>
          <p:nvPr/>
        </p:nvSpPr>
        <p:spPr bwMode="auto">
          <a:xfrm>
            <a:off x="7188200" y="38560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2" name="Oval 90"/>
          <p:cNvSpPr>
            <a:spLocks noChangeArrowheads="1"/>
          </p:cNvSpPr>
          <p:nvPr/>
        </p:nvSpPr>
        <p:spPr bwMode="auto">
          <a:xfrm>
            <a:off x="8039102" y="2859088"/>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3" name="Oval 91"/>
          <p:cNvSpPr>
            <a:spLocks noChangeArrowheads="1"/>
          </p:cNvSpPr>
          <p:nvPr/>
        </p:nvSpPr>
        <p:spPr bwMode="auto">
          <a:xfrm>
            <a:off x="8266116" y="3856040"/>
            <a:ext cx="107950" cy="107950"/>
          </a:xfrm>
          <a:prstGeom prst="ellipse">
            <a:avLst/>
          </a:prstGeom>
          <a:solidFill>
            <a:srgbClr val="000000"/>
          </a:solidFill>
          <a:ln w="19050">
            <a:solidFill>
              <a:srgbClr val="000000"/>
            </a:solidFill>
            <a:round/>
            <a:headEnd/>
            <a:tailEnd/>
          </a:ln>
          <a:effectLst/>
        </p:spPr>
        <p:txBody>
          <a:bodyPr wrap="none" lIns="91393" tIns="45697" rIns="91393" bIns="45697" anchor="ctr"/>
          <a:lstStyle/>
          <a:p>
            <a:endParaRPr lang="es-ES" smtClean="0"/>
          </a:p>
        </p:txBody>
      </p:sp>
      <p:sp>
        <p:nvSpPr>
          <p:cNvPr id="2742364" name="Text Box 92"/>
          <p:cNvSpPr txBox="1">
            <a:spLocks noChangeArrowheads="1"/>
          </p:cNvSpPr>
          <p:nvPr/>
        </p:nvSpPr>
        <p:spPr bwMode="auto">
          <a:xfrm>
            <a:off x="9018588" y="3924300"/>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x</a:t>
            </a:r>
          </a:p>
        </p:txBody>
      </p:sp>
      <p:sp>
        <p:nvSpPr>
          <p:cNvPr id="2742365" name="Text Box 93"/>
          <p:cNvSpPr txBox="1">
            <a:spLocks noChangeArrowheads="1"/>
          </p:cNvSpPr>
          <p:nvPr/>
        </p:nvSpPr>
        <p:spPr bwMode="auto">
          <a:xfrm>
            <a:off x="6862765" y="1738314"/>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336699"/>
                </a:solidFill>
              </a:rPr>
              <a:t>y</a:t>
            </a:r>
          </a:p>
        </p:txBody>
      </p:sp>
      <p:sp>
        <p:nvSpPr>
          <p:cNvPr id="2742366" name="Line 94"/>
          <p:cNvSpPr>
            <a:spLocks noChangeShapeType="1"/>
          </p:cNvSpPr>
          <p:nvPr/>
        </p:nvSpPr>
        <p:spPr bwMode="auto">
          <a:xfrm>
            <a:off x="8093078" y="2897188"/>
            <a:ext cx="228600" cy="1027112"/>
          </a:xfrm>
          <a:prstGeom prst="line">
            <a:avLst/>
          </a:prstGeom>
          <a:noFill/>
          <a:ln w="28575">
            <a:solidFill>
              <a:srgbClr val="000000"/>
            </a:solidFill>
            <a:round/>
            <a:headEnd/>
            <a:tailEnd/>
          </a:ln>
          <a:effectLst/>
        </p:spPr>
        <p:txBody>
          <a:bodyPr wrap="none" lIns="91393" tIns="45697" rIns="91393" bIns="45697" anchor="ctr"/>
          <a:lstStyle/>
          <a:p>
            <a:endParaRPr lang="es-ES" smtClean="0"/>
          </a:p>
        </p:txBody>
      </p:sp>
      <p:sp>
        <p:nvSpPr>
          <p:cNvPr id="2742367" name="Freeform 95"/>
          <p:cNvSpPr>
            <a:spLocks/>
          </p:cNvSpPr>
          <p:nvPr/>
        </p:nvSpPr>
        <p:spPr bwMode="auto">
          <a:xfrm>
            <a:off x="1504955" y="2046288"/>
            <a:ext cx="2752725" cy="919162"/>
          </a:xfrm>
          <a:custGeom>
            <a:avLst/>
            <a:gdLst/>
            <a:ahLst/>
            <a:cxnLst>
              <a:cxn ang="0">
                <a:pos x="0" y="795"/>
              </a:cxn>
              <a:cxn ang="0">
                <a:pos x="278" y="427"/>
              </a:cxn>
              <a:cxn ang="0">
                <a:pos x="742" y="107"/>
              </a:cxn>
              <a:cxn ang="0">
                <a:pos x="1254" y="11"/>
              </a:cxn>
              <a:cxn ang="0">
                <a:pos x="1798" y="171"/>
              </a:cxn>
              <a:cxn ang="0">
                <a:pos x="2326" y="597"/>
              </a:cxn>
            </a:cxnLst>
            <a:rect l="0" t="0" r="r" b="b"/>
            <a:pathLst>
              <a:path w="2326" h="795">
                <a:moveTo>
                  <a:pt x="0" y="795"/>
                </a:moveTo>
                <a:cubicBezTo>
                  <a:pt x="46" y="734"/>
                  <a:pt x="154" y="542"/>
                  <a:pt x="278" y="427"/>
                </a:cubicBezTo>
                <a:cubicBezTo>
                  <a:pt x="402" y="312"/>
                  <a:pt x="579" y="176"/>
                  <a:pt x="742" y="107"/>
                </a:cubicBezTo>
                <a:cubicBezTo>
                  <a:pt x="905" y="38"/>
                  <a:pt x="1078" y="0"/>
                  <a:pt x="1254" y="11"/>
                </a:cubicBezTo>
                <a:cubicBezTo>
                  <a:pt x="1430" y="22"/>
                  <a:pt x="1619" y="73"/>
                  <a:pt x="1798" y="171"/>
                </a:cubicBezTo>
                <a:cubicBezTo>
                  <a:pt x="1977" y="269"/>
                  <a:pt x="2216" y="508"/>
                  <a:pt x="2326" y="597"/>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68" name="Freeform 96"/>
          <p:cNvSpPr>
            <a:spLocks/>
          </p:cNvSpPr>
          <p:nvPr/>
        </p:nvSpPr>
        <p:spPr bwMode="auto">
          <a:xfrm rot="1334399" flipH="1">
            <a:off x="5154617" y="2682876"/>
            <a:ext cx="2427287" cy="623888"/>
          </a:xfrm>
          <a:custGeom>
            <a:avLst/>
            <a:gdLst/>
            <a:ahLst/>
            <a:cxnLst>
              <a:cxn ang="0">
                <a:pos x="0" y="213"/>
              </a:cxn>
              <a:cxn ang="0">
                <a:pos x="352" y="69"/>
              </a:cxn>
              <a:cxn ang="0">
                <a:pos x="682" y="5"/>
              </a:cxn>
              <a:cxn ang="0">
                <a:pos x="1002" y="37"/>
              </a:cxn>
              <a:cxn ang="0">
                <a:pos x="1280" y="138"/>
              </a:cxn>
              <a:cxn ang="0">
                <a:pos x="1514" y="287"/>
              </a:cxn>
              <a:cxn ang="0">
                <a:pos x="1800" y="534"/>
              </a:cxn>
            </a:cxnLst>
            <a:rect l="0" t="0" r="r" b="b"/>
            <a:pathLst>
              <a:path w="1800" h="534">
                <a:moveTo>
                  <a:pt x="0" y="213"/>
                </a:moveTo>
                <a:cubicBezTo>
                  <a:pt x="59" y="189"/>
                  <a:pt x="238" y="104"/>
                  <a:pt x="352" y="69"/>
                </a:cubicBezTo>
                <a:cubicBezTo>
                  <a:pt x="466" y="34"/>
                  <a:pt x="574" y="10"/>
                  <a:pt x="682" y="5"/>
                </a:cubicBezTo>
                <a:cubicBezTo>
                  <a:pt x="790" y="0"/>
                  <a:pt x="903" y="15"/>
                  <a:pt x="1002" y="37"/>
                </a:cubicBezTo>
                <a:cubicBezTo>
                  <a:pt x="1101" y="59"/>
                  <a:pt x="1195" y="96"/>
                  <a:pt x="1280" y="138"/>
                </a:cubicBezTo>
                <a:cubicBezTo>
                  <a:pt x="1365" y="180"/>
                  <a:pt x="1427" y="221"/>
                  <a:pt x="1514" y="287"/>
                </a:cubicBezTo>
                <a:cubicBezTo>
                  <a:pt x="1601" y="353"/>
                  <a:pt x="1741" y="483"/>
                  <a:pt x="1800" y="534"/>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69" name="Freeform 97"/>
          <p:cNvSpPr>
            <a:spLocks/>
          </p:cNvSpPr>
          <p:nvPr/>
        </p:nvSpPr>
        <p:spPr bwMode="auto">
          <a:xfrm>
            <a:off x="1530359" y="4040188"/>
            <a:ext cx="6164263" cy="487362"/>
          </a:xfrm>
          <a:custGeom>
            <a:avLst/>
            <a:gdLst/>
            <a:ahLst/>
            <a:cxnLst>
              <a:cxn ang="0">
                <a:pos x="0" y="0"/>
              </a:cxn>
              <a:cxn ang="0">
                <a:pos x="560" y="384"/>
              </a:cxn>
              <a:cxn ang="0">
                <a:pos x="1211" y="640"/>
              </a:cxn>
              <a:cxn ang="0">
                <a:pos x="2155" y="731"/>
              </a:cxn>
              <a:cxn ang="0">
                <a:pos x="3067" y="544"/>
              </a:cxn>
              <a:cxn ang="0">
                <a:pos x="4091" y="69"/>
              </a:cxn>
            </a:cxnLst>
            <a:rect l="0" t="0" r="r" b="b"/>
            <a:pathLst>
              <a:path w="4091" h="747">
                <a:moveTo>
                  <a:pt x="0" y="0"/>
                </a:moveTo>
                <a:cubicBezTo>
                  <a:pt x="93" y="64"/>
                  <a:pt x="358" y="277"/>
                  <a:pt x="560" y="384"/>
                </a:cubicBezTo>
                <a:cubicBezTo>
                  <a:pt x="762" y="491"/>
                  <a:pt x="945" y="582"/>
                  <a:pt x="1211" y="640"/>
                </a:cubicBezTo>
                <a:cubicBezTo>
                  <a:pt x="1477" y="698"/>
                  <a:pt x="1846" y="747"/>
                  <a:pt x="2155" y="731"/>
                </a:cubicBezTo>
                <a:cubicBezTo>
                  <a:pt x="2464" y="715"/>
                  <a:pt x="2744" y="654"/>
                  <a:pt x="3067" y="544"/>
                </a:cubicBezTo>
                <a:cubicBezTo>
                  <a:pt x="3390" y="434"/>
                  <a:pt x="3878" y="168"/>
                  <a:pt x="4091" y="69"/>
                </a:cubicBezTo>
              </a:path>
            </a:pathLst>
          </a:custGeom>
          <a:noFill/>
          <a:ln w="57150" cap="flat" cmpd="sng">
            <a:solidFill>
              <a:srgbClr val="FF0000"/>
            </a:solidFill>
            <a:prstDash val="solid"/>
            <a:round/>
            <a:headEnd type="none" w="med" len="med"/>
            <a:tailEnd type="triangle" w="med" len="med"/>
          </a:ln>
          <a:effectLst/>
        </p:spPr>
        <p:txBody>
          <a:bodyPr wrap="none" lIns="91393" tIns="45697" rIns="91393" bIns="45697" anchor="ctr"/>
          <a:lstStyle/>
          <a:p>
            <a:endParaRPr lang="es-ES" smtClean="0"/>
          </a:p>
        </p:txBody>
      </p:sp>
      <p:sp>
        <p:nvSpPr>
          <p:cNvPr id="2742370" name="Text Box 98"/>
          <p:cNvSpPr txBox="1">
            <a:spLocks noChangeArrowheads="1"/>
          </p:cNvSpPr>
          <p:nvPr/>
        </p:nvSpPr>
        <p:spPr bwMode="auto">
          <a:xfrm>
            <a:off x="1122370" y="1389064"/>
            <a:ext cx="1292225"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Reference triangle</a:t>
            </a:r>
          </a:p>
        </p:txBody>
      </p:sp>
      <p:sp>
        <p:nvSpPr>
          <p:cNvPr id="2742371" name="Text Box 99"/>
          <p:cNvSpPr txBox="1">
            <a:spLocks noChangeArrowheads="1"/>
          </p:cNvSpPr>
          <p:nvPr/>
        </p:nvSpPr>
        <p:spPr bwMode="auto">
          <a:xfrm>
            <a:off x="1122363" y="3333751"/>
            <a:ext cx="431800" cy="30773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err="1" smtClean="0">
                <a:solidFill>
                  <a:srgbClr val="000000"/>
                </a:solidFill>
                <a:latin typeface="Arial" charset="0"/>
              </a:rPr>
              <a:t>t</a:t>
            </a:r>
            <a:r>
              <a:rPr lang="en-US" sz="1400" b="1" i="1" baseline="-25000" dirty="0" err="1" smtClean="0">
                <a:solidFill>
                  <a:srgbClr val="000000"/>
                </a:solidFill>
                <a:latin typeface="Arial" charset="0"/>
              </a:rPr>
              <a:t>R</a:t>
            </a:r>
            <a:endParaRPr lang="en-US" sz="1400" b="1" i="1" dirty="0" smtClean="0">
              <a:solidFill>
                <a:srgbClr val="000000"/>
              </a:solidFill>
              <a:latin typeface="Arial" charset="0"/>
            </a:endParaRPr>
          </a:p>
        </p:txBody>
      </p:sp>
      <p:sp>
        <p:nvSpPr>
          <p:cNvPr id="2742372" name="Text Box 100"/>
          <p:cNvSpPr txBox="1">
            <a:spLocks noChangeArrowheads="1"/>
          </p:cNvSpPr>
          <p:nvPr/>
        </p:nvSpPr>
        <p:spPr bwMode="auto">
          <a:xfrm>
            <a:off x="5010159" y="1893890"/>
            <a:ext cx="720725" cy="707840"/>
          </a:xfrm>
          <a:prstGeom prst="rect">
            <a:avLst/>
          </a:prstGeom>
          <a:noFill/>
          <a:ln w="57150" algn="ctr">
            <a:noFill/>
            <a:miter lim="800000"/>
            <a:headEnd/>
            <a:tailEnd/>
          </a:ln>
          <a:effectLst/>
        </p:spPr>
        <p:txBody>
          <a:bodyPr lIns="91393" tIns="45697" rIns="91393" bIns="45697">
            <a:spAutoFit/>
          </a:bodyPr>
          <a:lstStyle/>
          <a:p>
            <a:pPr>
              <a:spcBef>
                <a:spcPct val="50000"/>
              </a:spcBef>
            </a:pPr>
            <a:endParaRPr lang="es-ES" smtClean="0"/>
          </a:p>
        </p:txBody>
      </p:sp>
      <p:sp>
        <p:nvSpPr>
          <p:cNvPr id="2742373" name="Text Box 101"/>
          <p:cNvSpPr txBox="1">
            <a:spLocks noChangeArrowheads="1"/>
          </p:cNvSpPr>
          <p:nvPr/>
        </p:nvSpPr>
        <p:spPr bwMode="auto">
          <a:xfrm>
            <a:off x="7675565" y="3476626"/>
            <a:ext cx="431800" cy="30773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err="1" smtClean="0">
                <a:solidFill>
                  <a:srgbClr val="000000"/>
                </a:solidFill>
                <a:latin typeface="Arial" charset="0"/>
              </a:rPr>
              <a:t>t</a:t>
            </a:r>
            <a:r>
              <a:rPr lang="en-US" sz="1400" b="1" i="1" baseline="-25000" dirty="0" err="1" smtClean="0">
                <a:solidFill>
                  <a:srgbClr val="000000"/>
                </a:solidFill>
                <a:latin typeface="Arial" charset="0"/>
              </a:rPr>
              <a:t>I</a:t>
            </a:r>
            <a:endParaRPr lang="en-US" sz="1400" b="1" i="1" dirty="0" smtClean="0">
              <a:solidFill>
                <a:srgbClr val="000000"/>
              </a:solidFill>
              <a:latin typeface="Arial" charset="0"/>
            </a:endParaRPr>
          </a:p>
        </p:txBody>
      </p:sp>
      <p:sp>
        <p:nvSpPr>
          <p:cNvPr id="2742374" name="Text Box 102"/>
          <p:cNvSpPr txBox="1">
            <a:spLocks noChangeArrowheads="1"/>
          </p:cNvSpPr>
          <p:nvPr/>
        </p:nvSpPr>
        <p:spPr bwMode="auto">
          <a:xfrm>
            <a:off x="4502152" y="2752725"/>
            <a:ext cx="4318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i="1" dirty="0" smtClean="0">
                <a:solidFill>
                  <a:srgbClr val="000000"/>
                </a:solidFill>
                <a:latin typeface="Arial" charset="0"/>
              </a:rPr>
              <a:t>t</a:t>
            </a:r>
          </a:p>
        </p:txBody>
      </p:sp>
      <p:sp>
        <p:nvSpPr>
          <p:cNvPr id="2742375" name="Text Box 103"/>
          <p:cNvSpPr txBox="1">
            <a:spLocks noChangeArrowheads="1"/>
          </p:cNvSpPr>
          <p:nvPr/>
        </p:nvSpPr>
        <p:spPr bwMode="auto">
          <a:xfrm>
            <a:off x="4217998" y="1389064"/>
            <a:ext cx="1292225"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Physical triangle</a:t>
            </a:r>
          </a:p>
        </p:txBody>
      </p:sp>
      <p:sp>
        <p:nvSpPr>
          <p:cNvPr id="2742376" name="Text Box 104"/>
          <p:cNvSpPr txBox="1">
            <a:spLocks noChangeArrowheads="1"/>
          </p:cNvSpPr>
          <p:nvPr/>
        </p:nvSpPr>
        <p:spPr bwMode="auto">
          <a:xfrm>
            <a:off x="2633664" y="1676407"/>
            <a:ext cx="647700"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A</a:t>
            </a:r>
          </a:p>
        </p:txBody>
      </p:sp>
      <p:sp>
        <p:nvSpPr>
          <p:cNvPr id="2742377" name="Text Box 105"/>
          <p:cNvSpPr txBox="1">
            <a:spLocks noChangeArrowheads="1"/>
          </p:cNvSpPr>
          <p:nvPr/>
        </p:nvSpPr>
        <p:spPr bwMode="auto">
          <a:xfrm>
            <a:off x="4002090" y="4090996"/>
            <a:ext cx="1008062"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W</a:t>
            </a:r>
          </a:p>
        </p:txBody>
      </p:sp>
      <p:sp>
        <p:nvSpPr>
          <p:cNvPr id="2742378" name="Text Box 106"/>
          <p:cNvSpPr txBox="1">
            <a:spLocks noChangeArrowheads="1"/>
          </p:cNvSpPr>
          <p:nvPr/>
        </p:nvSpPr>
        <p:spPr bwMode="auto">
          <a:xfrm>
            <a:off x="5657853" y="2190759"/>
            <a:ext cx="1441450" cy="400063"/>
          </a:xfrm>
          <a:prstGeom prst="rect">
            <a:avLst/>
          </a:prstGeom>
          <a:noFill/>
          <a:ln w="57150">
            <a:noFill/>
            <a:miter lim="800000"/>
            <a:headEnd/>
            <a:tailEnd/>
          </a:ln>
          <a:effectLst/>
        </p:spPr>
        <p:txBody>
          <a:bodyPr lIns="91393" tIns="45697" rIns="91393" bIns="45697">
            <a:spAutoFit/>
          </a:bodyPr>
          <a:lstStyle/>
          <a:p>
            <a:pPr>
              <a:spcBef>
                <a:spcPct val="50000"/>
              </a:spcBef>
            </a:pPr>
            <a:r>
              <a:rPr lang="en-US" sz="2000" b="1" i="1" dirty="0" smtClean="0">
                <a:solidFill>
                  <a:srgbClr val="333399"/>
                </a:solidFill>
                <a:latin typeface="Arial" charset="0"/>
              </a:rPr>
              <a:t>S = AW </a:t>
            </a:r>
            <a:r>
              <a:rPr lang="en-US" sz="1600" b="1" i="1" baseline="84000" dirty="0" smtClean="0">
                <a:solidFill>
                  <a:srgbClr val="333399"/>
                </a:solidFill>
                <a:latin typeface="Arial" charset="0"/>
              </a:rPr>
              <a:t>-1</a:t>
            </a:r>
          </a:p>
        </p:txBody>
      </p:sp>
      <p:graphicFrame>
        <p:nvGraphicFramePr>
          <p:cNvPr id="2742379" name="Object 107"/>
          <p:cNvGraphicFramePr>
            <a:graphicFrameLocks noChangeAspect="1"/>
          </p:cNvGraphicFramePr>
          <p:nvPr/>
        </p:nvGraphicFramePr>
        <p:xfrm>
          <a:off x="1731965" y="4824419"/>
          <a:ext cx="1060450" cy="339725"/>
        </p:xfrm>
        <a:graphic>
          <a:graphicData uri="http://schemas.openxmlformats.org/presentationml/2006/ole">
            <p:oleObj spid="_x0000_s452611" name="Ecuación" r:id="rId5" imgW="596880" imgH="190440" progId="Equation.3">
              <p:embed/>
            </p:oleObj>
          </a:graphicData>
        </a:graphic>
      </p:graphicFrame>
      <p:sp>
        <p:nvSpPr>
          <p:cNvPr id="2742380" name="Rectangle 108"/>
          <p:cNvSpPr>
            <a:spLocks noChangeArrowheads="1"/>
          </p:cNvSpPr>
          <p:nvPr/>
        </p:nvSpPr>
        <p:spPr bwMode="auto">
          <a:xfrm>
            <a:off x="2674698" y="4814888"/>
            <a:ext cx="3245344"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800" b="1" dirty="0" smtClean="0">
                <a:solidFill>
                  <a:srgbClr val="000000"/>
                </a:solidFill>
                <a:latin typeface="Arial" charset="0"/>
              </a:rPr>
              <a:t>:  Weighted </a:t>
            </a:r>
            <a:r>
              <a:rPr lang="en-GB" sz="1800" b="1" dirty="0" err="1" smtClean="0">
                <a:solidFill>
                  <a:srgbClr val="000000"/>
                </a:solidFill>
                <a:latin typeface="Arial" charset="0"/>
              </a:rPr>
              <a:t>Jacobian</a:t>
            </a:r>
            <a:r>
              <a:rPr lang="en-GB" sz="1800" b="1" dirty="0" smtClean="0">
                <a:solidFill>
                  <a:srgbClr val="000000"/>
                </a:solidFill>
                <a:latin typeface="Arial" charset="0"/>
              </a:rPr>
              <a:t> matrix</a:t>
            </a:r>
          </a:p>
        </p:txBody>
      </p:sp>
      <p:sp>
        <p:nvSpPr>
          <p:cNvPr id="2742381" name="Text Box 109"/>
          <p:cNvSpPr txBox="1">
            <a:spLocks noChangeArrowheads="1"/>
          </p:cNvSpPr>
          <p:nvPr/>
        </p:nvSpPr>
        <p:spPr bwMode="auto">
          <a:xfrm>
            <a:off x="776289" y="3948113"/>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2" name="Text Box 110"/>
          <p:cNvSpPr txBox="1">
            <a:spLocks noChangeArrowheads="1"/>
          </p:cNvSpPr>
          <p:nvPr/>
        </p:nvSpPr>
        <p:spPr bwMode="auto">
          <a:xfrm>
            <a:off x="1981201" y="390683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3" name="Text Box 111"/>
          <p:cNvSpPr txBox="1">
            <a:spLocks noChangeArrowheads="1"/>
          </p:cNvSpPr>
          <p:nvPr/>
        </p:nvSpPr>
        <p:spPr bwMode="auto">
          <a:xfrm>
            <a:off x="617541" y="2551114"/>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84" name="Text Box 112"/>
          <p:cNvSpPr txBox="1">
            <a:spLocks noChangeArrowheads="1"/>
          </p:cNvSpPr>
          <p:nvPr/>
        </p:nvSpPr>
        <p:spPr bwMode="auto">
          <a:xfrm>
            <a:off x="4105274" y="3205163"/>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5" name="Text Box 113"/>
          <p:cNvSpPr txBox="1">
            <a:spLocks noChangeArrowheads="1"/>
          </p:cNvSpPr>
          <p:nvPr/>
        </p:nvSpPr>
        <p:spPr bwMode="auto">
          <a:xfrm>
            <a:off x="5351464" y="3390901"/>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6" name="Text Box 114"/>
          <p:cNvSpPr txBox="1">
            <a:spLocks noChangeArrowheads="1"/>
          </p:cNvSpPr>
          <p:nvPr/>
        </p:nvSpPr>
        <p:spPr bwMode="auto">
          <a:xfrm>
            <a:off x="4410074" y="2028825"/>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87" name="Text Box 115"/>
          <p:cNvSpPr txBox="1">
            <a:spLocks noChangeArrowheads="1"/>
          </p:cNvSpPr>
          <p:nvPr/>
        </p:nvSpPr>
        <p:spPr bwMode="auto">
          <a:xfrm>
            <a:off x="6891339" y="379888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0</a:t>
            </a:r>
          </a:p>
        </p:txBody>
      </p:sp>
      <p:sp>
        <p:nvSpPr>
          <p:cNvPr id="2742388" name="Text Box 116"/>
          <p:cNvSpPr txBox="1">
            <a:spLocks noChangeArrowheads="1"/>
          </p:cNvSpPr>
          <p:nvPr/>
        </p:nvSpPr>
        <p:spPr bwMode="auto">
          <a:xfrm>
            <a:off x="8169276" y="3932238"/>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1</a:t>
            </a:r>
          </a:p>
        </p:txBody>
      </p:sp>
      <p:sp>
        <p:nvSpPr>
          <p:cNvPr id="2742389" name="Text Box 117"/>
          <p:cNvSpPr txBox="1">
            <a:spLocks noChangeArrowheads="1"/>
          </p:cNvSpPr>
          <p:nvPr/>
        </p:nvSpPr>
        <p:spPr bwMode="auto">
          <a:xfrm>
            <a:off x="8039099" y="2568576"/>
            <a:ext cx="336551"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2</a:t>
            </a:r>
          </a:p>
        </p:txBody>
      </p:sp>
      <p:sp>
        <p:nvSpPr>
          <p:cNvPr id="2742392" name="Text Box 120"/>
          <p:cNvSpPr txBox="1">
            <a:spLocks noChangeArrowheads="1"/>
          </p:cNvSpPr>
          <p:nvPr/>
        </p:nvSpPr>
        <p:spPr bwMode="auto">
          <a:xfrm>
            <a:off x="290515" y="5676900"/>
            <a:ext cx="4032250" cy="656544"/>
          </a:xfrm>
          <a:prstGeom prst="rect">
            <a:avLst/>
          </a:prstGeom>
          <a:noFill/>
          <a:ln w="57150">
            <a:noFill/>
            <a:miter lim="800000"/>
            <a:headEnd/>
            <a:tailEnd/>
          </a:ln>
          <a:effectLst/>
        </p:spPr>
        <p:txBody>
          <a:bodyPr wrap="square" lIns="91393" tIns="45697" rIns="91393" bIns="45697">
            <a:spAutoFit/>
          </a:bodyPr>
          <a:lstStyle/>
          <a:p>
            <a:pPr algn="l">
              <a:lnSpc>
                <a:spcPts val="1600"/>
              </a:lnSpc>
              <a:spcBef>
                <a:spcPct val="50000"/>
              </a:spcBef>
            </a:pPr>
            <a:r>
              <a:rPr lang="en-US" sz="2000" b="1" i="1" dirty="0" smtClean="0">
                <a:solidFill>
                  <a:srgbClr val="FF0000"/>
                </a:solidFill>
                <a:latin typeface="Arial" charset="0"/>
              </a:rPr>
              <a:t>An algebraic quality metric</a:t>
            </a:r>
            <a:r>
              <a:rPr lang="en-US" sz="2000" b="1" i="1" dirty="0" smtClean="0">
                <a:solidFill>
                  <a:srgbClr val="808080"/>
                </a:solidFill>
                <a:latin typeface="Arial" charset="0"/>
              </a:rPr>
              <a:t> </a:t>
            </a:r>
            <a:r>
              <a:rPr lang="en-US" sz="2000" b="1" dirty="0" smtClean="0">
                <a:solidFill>
                  <a:srgbClr val="FF0000"/>
                </a:solidFill>
                <a:latin typeface="Arial" charset="0"/>
              </a:rPr>
              <a:t>of</a:t>
            </a:r>
            <a:r>
              <a:rPr lang="en-US" sz="2000" b="1" i="1" dirty="0" smtClean="0">
                <a:solidFill>
                  <a:srgbClr val="FF0000"/>
                </a:solidFill>
                <a:latin typeface="Arial" charset="0"/>
              </a:rPr>
              <a:t> t</a:t>
            </a:r>
          </a:p>
          <a:p>
            <a:pPr algn="l">
              <a:lnSpc>
                <a:spcPts val="1600"/>
              </a:lnSpc>
              <a:spcBef>
                <a:spcPct val="50000"/>
              </a:spcBef>
            </a:pPr>
            <a:r>
              <a:rPr lang="en-US" sz="2000" b="1" i="1" dirty="0" smtClean="0">
                <a:solidFill>
                  <a:srgbClr val="FF0000"/>
                </a:solidFill>
                <a:latin typeface="Arial" charset="0"/>
              </a:rPr>
              <a:t>             (mean ratio)</a:t>
            </a:r>
            <a:endParaRPr lang="en-US" sz="2000" b="1" dirty="0" smtClean="0">
              <a:solidFill>
                <a:srgbClr val="FF0000"/>
              </a:solidFill>
              <a:latin typeface="Arial" charset="0"/>
            </a:endParaRPr>
          </a:p>
        </p:txBody>
      </p:sp>
      <p:graphicFrame>
        <p:nvGraphicFramePr>
          <p:cNvPr id="2742393" name="Object 121"/>
          <p:cNvGraphicFramePr>
            <a:graphicFrameLocks noChangeAspect="1"/>
          </p:cNvGraphicFramePr>
          <p:nvPr/>
        </p:nvGraphicFramePr>
        <p:xfrm>
          <a:off x="7367588" y="5368931"/>
          <a:ext cx="1954212" cy="620713"/>
        </p:xfrm>
        <a:graphic>
          <a:graphicData uri="http://schemas.openxmlformats.org/presentationml/2006/ole">
            <p:oleObj spid="_x0000_s452612" name="Equation" r:id="rId6" imgW="1041120" imgH="330120" progId="Equation.DSMT4">
              <p:embed/>
            </p:oleObj>
          </a:graphicData>
        </a:graphic>
      </p:graphicFrame>
      <p:graphicFrame>
        <p:nvGraphicFramePr>
          <p:cNvPr id="2742394" name="Object 122"/>
          <p:cNvGraphicFramePr>
            <a:graphicFrameLocks noChangeAspect="1"/>
          </p:cNvGraphicFramePr>
          <p:nvPr/>
        </p:nvGraphicFramePr>
        <p:xfrm>
          <a:off x="7445377" y="6042036"/>
          <a:ext cx="1341438" cy="409575"/>
        </p:xfrm>
        <a:graphic>
          <a:graphicData uri="http://schemas.openxmlformats.org/presentationml/2006/ole">
            <p:oleObj spid="_x0000_s452613" name="Ecuación" r:id="rId7" imgW="711000" imgH="215640" progId="Equation.3">
              <p:embed/>
            </p:oleObj>
          </a:graphicData>
        </a:graphic>
      </p:graphicFrame>
      <p:sp>
        <p:nvSpPr>
          <p:cNvPr id="2742395" name="Rectangle 123"/>
          <p:cNvSpPr>
            <a:spLocks noChangeArrowheads="1"/>
          </p:cNvSpPr>
          <p:nvPr/>
        </p:nvSpPr>
        <p:spPr bwMode="auto">
          <a:xfrm>
            <a:off x="4343404" y="5499100"/>
            <a:ext cx="1714501" cy="1022350"/>
          </a:xfrm>
          <a:prstGeom prst="rect">
            <a:avLst/>
          </a:prstGeom>
          <a:noFill/>
          <a:ln w="38100" algn="ctr">
            <a:solidFill>
              <a:srgbClr val="FF6600"/>
            </a:solidFill>
            <a:miter lim="800000"/>
            <a:headEnd/>
            <a:tailEnd/>
          </a:ln>
          <a:effectLst/>
        </p:spPr>
        <p:txBody>
          <a:bodyPr wrap="none" lIns="91393" tIns="45697" rIns="91393" bIns="45697" anchor="ctr"/>
          <a:lstStyle/>
          <a:p>
            <a:endParaRPr lang="es-ES" smtClean="0"/>
          </a:p>
        </p:txBody>
      </p:sp>
      <p:sp>
        <p:nvSpPr>
          <p:cNvPr id="2742396" name="Text Box 124"/>
          <p:cNvSpPr txBox="1">
            <a:spLocks noChangeArrowheads="1"/>
          </p:cNvSpPr>
          <p:nvPr/>
        </p:nvSpPr>
        <p:spPr bwMode="auto">
          <a:xfrm>
            <a:off x="6315075" y="5749927"/>
            <a:ext cx="1068388" cy="369285"/>
          </a:xfrm>
          <a:prstGeom prst="rect">
            <a:avLst/>
          </a:prstGeom>
          <a:noFill/>
          <a:ln w="57150">
            <a:noFill/>
            <a:miter lim="800000"/>
            <a:headEnd/>
            <a:tailEnd/>
          </a:ln>
          <a:effectLst/>
        </p:spPr>
        <p:txBody>
          <a:bodyPr lIns="91393" tIns="45697" rIns="91393" bIns="45697">
            <a:spAutoFit/>
          </a:bodyPr>
          <a:lstStyle/>
          <a:p>
            <a:pPr algn="l">
              <a:spcBef>
                <a:spcPct val="50000"/>
              </a:spcBef>
            </a:pPr>
            <a:r>
              <a:rPr lang="en-US" sz="1800" b="1" dirty="0" smtClean="0">
                <a:solidFill>
                  <a:srgbClr val="000000"/>
                </a:solidFill>
                <a:latin typeface="Arial" charset="0"/>
              </a:rPr>
              <a:t>where:</a:t>
            </a:r>
          </a:p>
        </p:txBody>
      </p:sp>
      <p:graphicFrame>
        <p:nvGraphicFramePr>
          <p:cNvPr id="2742398" name="Object 126"/>
          <p:cNvGraphicFramePr>
            <a:graphicFrameLocks noChangeAspect="1"/>
          </p:cNvGraphicFramePr>
          <p:nvPr/>
        </p:nvGraphicFramePr>
        <p:xfrm>
          <a:off x="4435482" y="5578482"/>
          <a:ext cx="1533526" cy="874713"/>
        </p:xfrm>
        <a:graphic>
          <a:graphicData uri="http://schemas.openxmlformats.org/presentationml/2006/ole">
            <p:oleObj spid="_x0000_s452614" name="Ecuación" r:id="rId8" imgW="825480" imgH="469800" progId="Equation.3">
              <p:embed/>
            </p:oleObj>
          </a:graphicData>
        </a:graphic>
      </p:graphicFrame>
      <p:graphicFrame>
        <p:nvGraphicFramePr>
          <p:cNvPr id="2742399" name="Object 127"/>
          <p:cNvGraphicFramePr>
            <a:graphicFrameLocks noChangeAspect="1"/>
          </p:cNvGraphicFramePr>
          <p:nvPr/>
        </p:nvGraphicFramePr>
        <p:xfrm>
          <a:off x="1908180" y="2654311"/>
          <a:ext cx="1774825" cy="561975"/>
        </p:xfrm>
        <a:graphic>
          <a:graphicData uri="http://schemas.openxmlformats.org/presentationml/2006/ole">
            <p:oleObj spid="_x0000_s452615" name="Ecuación" r:id="rId9" imgW="1523880" imgH="482400" progId="Equation.3">
              <p:embed/>
            </p:oleObj>
          </a:graphicData>
        </a:graphic>
      </p:graphicFrame>
      <p:sp>
        <p:nvSpPr>
          <p:cNvPr id="2742400" name="Text Box 128"/>
          <p:cNvSpPr txBox="1">
            <a:spLocks noChangeArrowheads="1"/>
          </p:cNvSpPr>
          <p:nvPr/>
        </p:nvSpPr>
        <p:spPr bwMode="auto">
          <a:xfrm>
            <a:off x="7556502" y="1393826"/>
            <a:ext cx="1149350" cy="52319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i="1" dirty="0" smtClean="0">
                <a:solidFill>
                  <a:srgbClr val="000000"/>
                </a:solidFill>
                <a:latin typeface="Arial" charset="0"/>
              </a:rPr>
              <a:t>Ideal triangle</a:t>
            </a:r>
          </a:p>
        </p:txBody>
      </p:sp>
      <p:sp>
        <p:nvSpPr>
          <p:cNvPr id="2742414" name="Text Box 142"/>
          <p:cNvSpPr txBox="1">
            <a:spLocks noChangeArrowheads="1"/>
          </p:cNvSpPr>
          <p:nvPr/>
        </p:nvSpPr>
        <p:spPr bwMode="auto">
          <a:xfrm>
            <a:off x="285750" y="4797433"/>
            <a:ext cx="1608138" cy="415452"/>
          </a:xfrm>
          <a:prstGeom prst="rect">
            <a:avLst/>
          </a:prstGeom>
          <a:noFill/>
          <a:ln w="57150">
            <a:noFill/>
            <a:miter lim="800000"/>
            <a:headEnd/>
            <a:tailEnd/>
          </a:ln>
          <a:effectLst/>
        </p:spPr>
        <p:txBody>
          <a:bodyPr lIns="91393" tIns="45697" rIns="91393" bIns="45697">
            <a:spAutoFit/>
          </a:bodyPr>
          <a:lstStyle/>
          <a:p>
            <a:pPr algn="l">
              <a:spcBef>
                <a:spcPct val="50000"/>
              </a:spcBef>
            </a:pPr>
            <a:r>
              <a:rPr lang="en-US" sz="2000" i="1" dirty="0" err="1" smtClean="0">
                <a:solidFill>
                  <a:srgbClr val="333399"/>
                </a:solidFill>
                <a:latin typeface="Arial" charset="0"/>
              </a:rPr>
              <a:t>t</a:t>
            </a:r>
            <a:r>
              <a:rPr lang="en-US" sz="2000" b="1" i="1" baseline="-25000" dirty="0" err="1" smtClean="0">
                <a:solidFill>
                  <a:srgbClr val="333399"/>
                </a:solidFill>
                <a:latin typeface="Arial" charset="0"/>
              </a:rPr>
              <a:t>I</a:t>
            </a:r>
            <a:r>
              <a:rPr lang="en-US" sz="2000" b="1" i="1" baseline="-25000" dirty="0" smtClean="0">
                <a:solidFill>
                  <a:srgbClr val="333399"/>
                </a:solidFill>
                <a:latin typeface="Arial" charset="0"/>
              </a:rPr>
              <a:t>                </a:t>
            </a:r>
            <a:r>
              <a:rPr lang="en-US" sz="2000" i="1" dirty="0" smtClean="0">
                <a:solidFill>
                  <a:srgbClr val="333399"/>
                </a:solidFill>
                <a:latin typeface="Arial" charset="0"/>
              </a:rPr>
              <a:t>t</a:t>
            </a:r>
            <a:endParaRPr lang="en-US" sz="2000" b="1" i="1" baseline="-25000" dirty="0" smtClean="0">
              <a:solidFill>
                <a:srgbClr val="333399"/>
              </a:solidFill>
              <a:latin typeface="Arial" charset="0"/>
            </a:endParaRPr>
          </a:p>
        </p:txBody>
      </p:sp>
      <p:sp>
        <p:nvSpPr>
          <p:cNvPr id="2742415" name="AutoShape 143"/>
          <p:cNvSpPr>
            <a:spLocks noChangeArrowheads="1"/>
          </p:cNvSpPr>
          <p:nvPr/>
        </p:nvSpPr>
        <p:spPr bwMode="auto">
          <a:xfrm>
            <a:off x="671513" y="4956175"/>
            <a:ext cx="425450" cy="107950"/>
          </a:xfrm>
          <a:prstGeom prst="rightArrow">
            <a:avLst>
              <a:gd name="adj1" fmla="val 50000"/>
              <a:gd name="adj2" fmla="val 98529"/>
            </a:avLst>
          </a:prstGeom>
          <a:solidFill>
            <a:schemeClr val="accent2"/>
          </a:solidFill>
          <a:ln w="0" algn="ctr">
            <a:solidFill>
              <a:schemeClr val="accent2"/>
            </a:solidFill>
            <a:miter lim="800000"/>
            <a:headEnd/>
            <a:tailEnd/>
          </a:ln>
          <a:effectLst/>
        </p:spPr>
        <p:txBody>
          <a:bodyPr wrap="none" lIns="91393" tIns="45697" rIns="91393" bIns="45697" anchor="ctr"/>
          <a:lstStyle/>
          <a:p>
            <a:endParaRPr lang="es-ES" smtClean="0"/>
          </a:p>
        </p:txBody>
      </p:sp>
      <p:sp>
        <p:nvSpPr>
          <p:cNvPr id="2742416" name="Rectangle 144"/>
          <p:cNvSpPr>
            <a:spLocks noChangeArrowheads="1"/>
          </p:cNvSpPr>
          <p:nvPr/>
        </p:nvSpPr>
        <p:spPr bwMode="auto">
          <a:xfrm>
            <a:off x="699220" y="4659314"/>
            <a:ext cx="320826" cy="338508"/>
          </a:xfrm>
          <a:prstGeom prst="rect">
            <a:avLst/>
          </a:prstGeom>
          <a:noFill/>
          <a:ln w="31750" algn="ctr">
            <a:noFill/>
            <a:miter lim="800000"/>
            <a:headEnd/>
            <a:tailEnd/>
          </a:ln>
          <a:effectLst/>
        </p:spPr>
        <p:txBody>
          <a:bodyPr wrap="none" lIns="91393" tIns="45697" rIns="91393" bIns="45697">
            <a:spAutoFit/>
          </a:bodyPr>
          <a:lstStyle/>
          <a:p>
            <a:r>
              <a:rPr lang="en-US" sz="1600" b="1" dirty="0" smtClean="0">
                <a:solidFill>
                  <a:srgbClr val="333399"/>
                </a:solidFill>
                <a:latin typeface="Arial" charset="0"/>
              </a:rPr>
              <a:t>S</a:t>
            </a:r>
            <a:endParaRPr lang="es-ES" sz="1600" b="1" dirty="0" smtClean="0">
              <a:solidFill>
                <a:srgbClr val="333399"/>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42347"/>
                                        </p:tgtEl>
                                        <p:attrNameLst>
                                          <p:attrName>style.visibility</p:attrName>
                                        </p:attrNameLst>
                                      </p:cBhvr>
                                      <p:to>
                                        <p:strVal val="visible"/>
                                      </p:to>
                                    </p:set>
                                    <p:animEffect transition="in" filter="dissolve">
                                      <p:cBhvr>
                                        <p:cTn id="7" dur="500"/>
                                        <p:tgtEl>
                                          <p:spTgt spid="27423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42348"/>
                                        </p:tgtEl>
                                        <p:attrNameLst>
                                          <p:attrName>style.visibility</p:attrName>
                                        </p:attrNameLst>
                                      </p:cBhvr>
                                      <p:to>
                                        <p:strVal val="visible"/>
                                      </p:to>
                                    </p:set>
                                    <p:animEffect transition="in" filter="dissolve">
                                      <p:cBhvr>
                                        <p:cTn id="10" dur="500"/>
                                        <p:tgtEl>
                                          <p:spTgt spid="27423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42349"/>
                                        </p:tgtEl>
                                        <p:attrNameLst>
                                          <p:attrName>style.visibility</p:attrName>
                                        </p:attrNameLst>
                                      </p:cBhvr>
                                      <p:to>
                                        <p:strVal val="visible"/>
                                      </p:to>
                                    </p:set>
                                    <p:animEffect transition="in" filter="dissolve">
                                      <p:cBhvr>
                                        <p:cTn id="13" dur="500"/>
                                        <p:tgtEl>
                                          <p:spTgt spid="27423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742350"/>
                                        </p:tgtEl>
                                        <p:attrNameLst>
                                          <p:attrName>style.visibility</p:attrName>
                                        </p:attrNameLst>
                                      </p:cBhvr>
                                      <p:to>
                                        <p:strVal val="visible"/>
                                      </p:to>
                                    </p:set>
                                    <p:animEffect transition="in" filter="dissolve">
                                      <p:cBhvr>
                                        <p:cTn id="16" dur="500"/>
                                        <p:tgtEl>
                                          <p:spTgt spid="27423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742351"/>
                                        </p:tgtEl>
                                        <p:attrNameLst>
                                          <p:attrName>style.visibility</p:attrName>
                                        </p:attrNameLst>
                                      </p:cBhvr>
                                      <p:to>
                                        <p:strVal val="visible"/>
                                      </p:to>
                                    </p:set>
                                    <p:animEffect transition="in" filter="dissolve">
                                      <p:cBhvr>
                                        <p:cTn id="19" dur="500"/>
                                        <p:tgtEl>
                                          <p:spTgt spid="27423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742352"/>
                                        </p:tgtEl>
                                        <p:attrNameLst>
                                          <p:attrName>style.visibility</p:attrName>
                                        </p:attrNameLst>
                                      </p:cBhvr>
                                      <p:to>
                                        <p:strVal val="visible"/>
                                      </p:to>
                                    </p:set>
                                    <p:animEffect transition="in" filter="dissolve">
                                      <p:cBhvr>
                                        <p:cTn id="22" dur="500"/>
                                        <p:tgtEl>
                                          <p:spTgt spid="274235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42353"/>
                                        </p:tgtEl>
                                        <p:attrNameLst>
                                          <p:attrName>style.visibility</p:attrName>
                                        </p:attrNameLst>
                                      </p:cBhvr>
                                      <p:to>
                                        <p:strVal val="visible"/>
                                      </p:to>
                                    </p:set>
                                    <p:animEffect transition="in" filter="dissolve">
                                      <p:cBhvr>
                                        <p:cTn id="25" dur="500"/>
                                        <p:tgtEl>
                                          <p:spTgt spid="27423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742354"/>
                                        </p:tgtEl>
                                        <p:attrNameLst>
                                          <p:attrName>style.visibility</p:attrName>
                                        </p:attrNameLst>
                                      </p:cBhvr>
                                      <p:to>
                                        <p:strVal val="visible"/>
                                      </p:to>
                                    </p:set>
                                    <p:animEffect transition="in" filter="dissolve">
                                      <p:cBhvr>
                                        <p:cTn id="28" dur="500"/>
                                        <p:tgtEl>
                                          <p:spTgt spid="274235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42355"/>
                                        </p:tgtEl>
                                        <p:attrNameLst>
                                          <p:attrName>style.visibility</p:attrName>
                                        </p:attrNameLst>
                                      </p:cBhvr>
                                      <p:to>
                                        <p:strVal val="visible"/>
                                      </p:to>
                                    </p:set>
                                    <p:animEffect transition="in" filter="dissolve">
                                      <p:cBhvr>
                                        <p:cTn id="31" dur="500"/>
                                        <p:tgtEl>
                                          <p:spTgt spid="27423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42356"/>
                                        </p:tgtEl>
                                        <p:attrNameLst>
                                          <p:attrName>style.visibility</p:attrName>
                                        </p:attrNameLst>
                                      </p:cBhvr>
                                      <p:to>
                                        <p:strVal val="visible"/>
                                      </p:to>
                                    </p:set>
                                    <p:animEffect transition="in" filter="dissolve">
                                      <p:cBhvr>
                                        <p:cTn id="34" dur="500"/>
                                        <p:tgtEl>
                                          <p:spTgt spid="2742356"/>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2742372"/>
                                        </p:tgtEl>
                                        <p:attrNameLst>
                                          <p:attrName>style.visibility</p:attrName>
                                        </p:attrNameLst>
                                      </p:cBhvr>
                                      <p:to>
                                        <p:strVal val="visible"/>
                                      </p:to>
                                    </p:set>
                                    <p:animEffect transition="in" filter="dissolve">
                                      <p:cBhvr>
                                        <p:cTn id="37" dur="500"/>
                                        <p:tgtEl>
                                          <p:spTgt spid="274237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42374"/>
                                        </p:tgtEl>
                                        <p:attrNameLst>
                                          <p:attrName>style.visibility</p:attrName>
                                        </p:attrNameLst>
                                      </p:cBhvr>
                                      <p:to>
                                        <p:strVal val="visible"/>
                                      </p:to>
                                    </p:set>
                                    <p:animEffect transition="in" filter="dissolve">
                                      <p:cBhvr>
                                        <p:cTn id="40" dur="500"/>
                                        <p:tgtEl>
                                          <p:spTgt spid="274237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742375"/>
                                        </p:tgtEl>
                                        <p:attrNameLst>
                                          <p:attrName>style.visibility</p:attrName>
                                        </p:attrNameLst>
                                      </p:cBhvr>
                                      <p:to>
                                        <p:strVal val="visible"/>
                                      </p:to>
                                    </p:set>
                                    <p:animEffect transition="in" filter="dissolve">
                                      <p:cBhvr>
                                        <p:cTn id="43" dur="500"/>
                                        <p:tgtEl>
                                          <p:spTgt spid="274237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742384"/>
                                        </p:tgtEl>
                                        <p:attrNameLst>
                                          <p:attrName>style.visibility</p:attrName>
                                        </p:attrNameLst>
                                      </p:cBhvr>
                                      <p:to>
                                        <p:strVal val="visible"/>
                                      </p:to>
                                    </p:set>
                                    <p:animEffect transition="in" filter="dissolve">
                                      <p:cBhvr>
                                        <p:cTn id="46" dur="500"/>
                                        <p:tgtEl>
                                          <p:spTgt spid="274238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742385"/>
                                        </p:tgtEl>
                                        <p:attrNameLst>
                                          <p:attrName>style.visibility</p:attrName>
                                        </p:attrNameLst>
                                      </p:cBhvr>
                                      <p:to>
                                        <p:strVal val="visible"/>
                                      </p:to>
                                    </p:set>
                                    <p:animEffect transition="in" filter="dissolve">
                                      <p:cBhvr>
                                        <p:cTn id="49" dur="500"/>
                                        <p:tgtEl>
                                          <p:spTgt spid="274238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742386"/>
                                        </p:tgtEl>
                                        <p:attrNameLst>
                                          <p:attrName>style.visibility</p:attrName>
                                        </p:attrNameLst>
                                      </p:cBhvr>
                                      <p:to>
                                        <p:strVal val="visible"/>
                                      </p:to>
                                    </p:set>
                                    <p:animEffect transition="in" filter="dissolve">
                                      <p:cBhvr>
                                        <p:cTn id="52" dur="500"/>
                                        <p:tgtEl>
                                          <p:spTgt spid="274238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742337"/>
                                        </p:tgtEl>
                                        <p:attrNameLst>
                                          <p:attrName>style.visibility</p:attrName>
                                        </p:attrNameLst>
                                      </p:cBhvr>
                                      <p:to>
                                        <p:strVal val="visible"/>
                                      </p:to>
                                    </p:set>
                                    <p:animEffect transition="in" filter="dissolve">
                                      <p:cBhvr>
                                        <p:cTn id="57" dur="500"/>
                                        <p:tgtEl>
                                          <p:spTgt spid="274233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742338"/>
                                        </p:tgtEl>
                                        <p:attrNameLst>
                                          <p:attrName>style.visibility</p:attrName>
                                        </p:attrNameLst>
                                      </p:cBhvr>
                                      <p:to>
                                        <p:strVal val="visible"/>
                                      </p:to>
                                    </p:set>
                                    <p:animEffect transition="in" filter="dissolve">
                                      <p:cBhvr>
                                        <p:cTn id="60" dur="500"/>
                                        <p:tgtEl>
                                          <p:spTgt spid="274233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42339"/>
                                        </p:tgtEl>
                                        <p:attrNameLst>
                                          <p:attrName>style.visibility</p:attrName>
                                        </p:attrNameLst>
                                      </p:cBhvr>
                                      <p:to>
                                        <p:strVal val="visible"/>
                                      </p:to>
                                    </p:set>
                                    <p:animEffect transition="in" filter="dissolve">
                                      <p:cBhvr>
                                        <p:cTn id="63" dur="500"/>
                                        <p:tgtEl>
                                          <p:spTgt spid="274233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742340"/>
                                        </p:tgtEl>
                                        <p:attrNameLst>
                                          <p:attrName>style.visibility</p:attrName>
                                        </p:attrNameLst>
                                      </p:cBhvr>
                                      <p:to>
                                        <p:strVal val="visible"/>
                                      </p:to>
                                    </p:set>
                                    <p:animEffect transition="in" filter="dissolve">
                                      <p:cBhvr>
                                        <p:cTn id="66" dur="500"/>
                                        <p:tgtEl>
                                          <p:spTgt spid="2742340"/>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742341"/>
                                        </p:tgtEl>
                                        <p:attrNameLst>
                                          <p:attrName>style.visibility</p:attrName>
                                        </p:attrNameLst>
                                      </p:cBhvr>
                                      <p:to>
                                        <p:strVal val="visible"/>
                                      </p:to>
                                    </p:set>
                                    <p:animEffect transition="in" filter="dissolve">
                                      <p:cBhvr>
                                        <p:cTn id="69" dur="500"/>
                                        <p:tgtEl>
                                          <p:spTgt spid="2742341"/>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742342"/>
                                        </p:tgtEl>
                                        <p:attrNameLst>
                                          <p:attrName>style.visibility</p:attrName>
                                        </p:attrNameLst>
                                      </p:cBhvr>
                                      <p:to>
                                        <p:strVal val="visible"/>
                                      </p:to>
                                    </p:set>
                                    <p:animEffect transition="in" filter="dissolve">
                                      <p:cBhvr>
                                        <p:cTn id="72" dur="500"/>
                                        <p:tgtEl>
                                          <p:spTgt spid="2742342"/>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742343"/>
                                        </p:tgtEl>
                                        <p:attrNameLst>
                                          <p:attrName>style.visibility</p:attrName>
                                        </p:attrNameLst>
                                      </p:cBhvr>
                                      <p:to>
                                        <p:strVal val="visible"/>
                                      </p:to>
                                    </p:set>
                                    <p:animEffect transition="in" filter="dissolve">
                                      <p:cBhvr>
                                        <p:cTn id="75" dur="500"/>
                                        <p:tgtEl>
                                          <p:spTgt spid="2742343"/>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742344"/>
                                        </p:tgtEl>
                                        <p:attrNameLst>
                                          <p:attrName>style.visibility</p:attrName>
                                        </p:attrNameLst>
                                      </p:cBhvr>
                                      <p:to>
                                        <p:strVal val="visible"/>
                                      </p:to>
                                    </p:set>
                                    <p:animEffect transition="in" filter="dissolve">
                                      <p:cBhvr>
                                        <p:cTn id="78" dur="500"/>
                                        <p:tgtEl>
                                          <p:spTgt spid="274234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742345"/>
                                        </p:tgtEl>
                                        <p:attrNameLst>
                                          <p:attrName>style.visibility</p:attrName>
                                        </p:attrNameLst>
                                      </p:cBhvr>
                                      <p:to>
                                        <p:strVal val="visible"/>
                                      </p:to>
                                    </p:set>
                                    <p:animEffect transition="in" filter="dissolve">
                                      <p:cBhvr>
                                        <p:cTn id="81" dur="500"/>
                                        <p:tgtEl>
                                          <p:spTgt spid="2742345"/>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742346"/>
                                        </p:tgtEl>
                                        <p:attrNameLst>
                                          <p:attrName>style.visibility</p:attrName>
                                        </p:attrNameLst>
                                      </p:cBhvr>
                                      <p:to>
                                        <p:strVal val="visible"/>
                                      </p:to>
                                    </p:set>
                                    <p:animEffect transition="in" filter="dissolve">
                                      <p:cBhvr>
                                        <p:cTn id="84" dur="500"/>
                                        <p:tgtEl>
                                          <p:spTgt spid="2742346"/>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742370"/>
                                        </p:tgtEl>
                                        <p:attrNameLst>
                                          <p:attrName>style.visibility</p:attrName>
                                        </p:attrNameLst>
                                      </p:cBhvr>
                                      <p:to>
                                        <p:strVal val="visible"/>
                                      </p:to>
                                    </p:set>
                                    <p:animEffect transition="in" filter="dissolve">
                                      <p:cBhvr>
                                        <p:cTn id="87" dur="500"/>
                                        <p:tgtEl>
                                          <p:spTgt spid="2742370"/>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742371"/>
                                        </p:tgtEl>
                                        <p:attrNameLst>
                                          <p:attrName>style.visibility</p:attrName>
                                        </p:attrNameLst>
                                      </p:cBhvr>
                                      <p:to>
                                        <p:strVal val="visible"/>
                                      </p:to>
                                    </p:set>
                                    <p:animEffect transition="in" filter="dissolve">
                                      <p:cBhvr>
                                        <p:cTn id="90" dur="500"/>
                                        <p:tgtEl>
                                          <p:spTgt spid="2742371"/>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742382"/>
                                        </p:tgtEl>
                                        <p:attrNameLst>
                                          <p:attrName>style.visibility</p:attrName>
                                        </p:attrNameLst>
                                      </p:cBhvr>
                                      <p:to>
                                        <p:strVal val="visible"/>
                                      </p:to>
                                    </p:set>
                                    <p:animEffect transition="in" filter="dissolve">
                                      <p:cBhvr>
                                        <p:cTn id="93" dur="500"/>
                                        <p:tgtEl>
                                          <p:spTgt spid="2742382"/>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2742383"/>
                                        </p:tgtEl>
                                        <p:attrNameLst>
                                          <p:attrName>style.visibility</p:attrName>
                                        </p:attrNameLst>
                                      </p:cBhvr>
                                      <p:to>
                                        <p:strVal val="visible"/>
                                      </p:to>
                                    </p:set>
                                    <p:animEffect transition="in" filter="dissolve">
                                      <p:cBhvr>
                                        <p:cTn id="96" dur="500"/>
                                        <p:tgtEl>
                                          <p:spTgt spid="274238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742381"/>
                                        </p:tgtEl>
                                        <p:attrNameLst>
                                          <p:attrName>style.visibility</p:attrName>
                                        </p:attrNameLst>
                                      </p:cBhvr>
                                      <p:to>
                                        <p:strVal val="visible"/>
                                      </p:to>
                                    </p:set>
                                    <p:animEffect transition="in" filter="dissolve">
                                      <p:cBhvr>
                                        <p:cTn id="99" dur="500"/>
                                        <p:tgtEl>
                                          <p:spTgt spid="2742381"/>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742376"/>
                                        </p:tgtEl>
                                        <p:attrNameLst>
                                          <p:attrName>style.visibility</p:attrName>
                                        </p:attrNameLst>
                                      </p:cBhvr>
                                      <p:to>
                                        <p:strVal val="visible"/>
                                      </p:to>
                                    </p:set>
                                    <p:animEffect transition="in" filter="dissolve">
                                      <p:cBhvr>
                                        <p:cTn id="104" dur="500"/>
                                        <p:tgtEl>
                                          <p:spTgt spid="2742376"/>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2742367"/>
                                        </p:tgtEl>
                                        <p:attrNameLst>
                                          <p:attrName>style.visibility</p:attrName>
                                        </p:attrNameLst>
                                      </p:cBhvr>
                                      <p:to>
                                        <p:strVal val="visible"/>
                                      </p:to>
                                    </p:set>
                                    <p:animEffect transition="in" filter="dissolve">
                                      <p:cBhvr>
                                        <p:cTn id="107" dur="500"/>
                                        <p:tgtEl>
                                          <p:spTgt spid="2742367"/>
                                        </p:tgtEl>
                                      </p:cBhvr>
                                    </p:animEffect>
                                  </p:childTnLst>
                                </p:cTn>
                              </p:par>
                              <p:par>
                                <p:cTn id="108" presetID="9" presetClass="entr" presetSubtype="0" fill="hold" nodeType="withEffect">
                                  <p:stCondLst>
                                    <p:cond delay="0"/>
                                  </p:stCondLst>
                                  <p:childTnLst>
                                    <p:set>
                                      <p:cBhvr>
                                        <p:cTn id="109" dur="1" fill="hold">
                                          <p:stCondLst>
                                            <p:cond delay="0"/>
                                          </p:stCondLst>
                                        </p:cTn>
                                        <p:tgtEl>
                                          <p:spTgt spid="2742399"/>
                                        </p:tgtEl>
                                        <p:attrNameLst>
                                          <p:attrName>style.visibility</p:attrName>
                                        </p:attrNameLst>
                                      </p:cBhvr>
                                      <p:to>
                                        <p:strVal val="visible"/>
                                      </p:to>
                                    </p:set>
                                    <p:animEffect transition="in" filter="dissolve">
                                      <p:cBhvr>
                                        <p:cTn id="110" dur="500"/>
                                        <p:tgtEl>
                                          <p:spTgt spid="2742399"/>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742357"/>
                                        </p:tgtEl>
                                        <p:attrNameLst>
                                          <p:attrName>style.visibility</p:attrName>
                                        </p:attrNameLst>
                                      </p:cBhvr>
                                      <p:to>
                                        <p:strVal val="visible"/>
                                      </p:to>
                                    </p:set>
                                    <p:animEffect transition="in" filter="dissolve">
                                      <p:cBhvr>
                                        <p:cTn id="115" dur="500"/>
                                        <p:tgtEl>
                                          <p:spTgt spid="274235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2742358"/>
                                        </p:tgtEl>
                                        <p:attrNameLst>
                                          <p:attrName>style.visibility</p:attrName>
                                        </p:attrNameLst>
                                      </p:cBhvr>
                                      <p:to>
                                        <p:strVal val="visible"/>
                                      </p:to>
                                    </p:set>
                                    <p:animEffect transition="in" filter="dissolve">
                                      <p:cBhvr>
                                        <p:cTn id="118" dur="500"/>
                                        <p:tgtEl>
                                          <p:spTgt spid="274235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2742359"/>
                                        </p:tgtEl>
                                        <p:attrNameLst>
                                          <p:attrName>style.visibility</p:attrName>
                                        </p:attrNameLst>
                                      </p:cBhvr>
                                      <p:to>
                                        <p:strVal val="visible"/>
                                      </p:to>
                                    </p:set>
                                    <p:animEffect transition="in" filter="dissolve">
                                      <p:cBhvr>
                                        <p:cTn id="121" dur="500"/>
                                        <p:tgtEl>
                                          <p:spTgt spid="27423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2742360"/>
                                        </p:tgtEl>
                                        <p:attrNameLst>
                                          <p:attrName>style.visibility</p:attrName>
                                        </p:attrNameLst>
                                      </p:cBhvr>
                                      <p:to>
                                        <p:strVal val="visible"/>
                                      </p:to>
                                    </p:set>
                                    <p:animEffect transition="in" filter="dissolve">
                                      <p:cBhvr>
                                        <p:cTn id="124" dur="500"/>
                                        <p:tgtEl>
                                          <p:spTgt spid="2742360"/>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2742361"/>
                                        </p:tgtEl>
                                        <p:attrNameLst>
                                          <p:attrName>style.visibility</p:attrName>
                                        </p:attrNameLst>
                                      </p:cBhvr>
                                      <p:to>
                                        <p:strVal val="visible"/>
                                      </p:to>
                                    </p:set>
                                    <p:animEffect transition="in" filter="dissolve">
                                      <p:cBhvr>
                                        <p:cTn id="127" dur="500"/>
                                        <p:tgtEl>
                                          <p:spTgt spid="2742361"/>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2742362"/>
                                        </p:tgtEl>
                                        <p:attrNameLst>
                                          <p:attrName>style.visibility</p:attrName>
                                        </p:attrNameLst>
                                      </p:cBhvr>
                                      <p:to>
                                        <p:strVal val="visible"/>
                                      </p:to>
                                    </p:set>
                                    <p:animEffect transition="in" filter="dissolve">
                                      <p:cBhvr>
                                        <p:cTn id="130" dur="500"/>
                                        <p:tgtEl>
                                          <p:spTgt spid="2742362"/>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2742363"/>
                                        </p:tgtEl>
                                        <p:attrNameLst>
                                          <p:attrName>style.visibility</p:attrName>
                                        </p:attrNameLst>
                                      </p:cBhvr>
                                      <p:to>
                                        <p:strVal val="visible"/>
                                      </p:to>
                                    </p:set>
                                    <p:animEffect transition="in" filter="dissolve">
                                      <p:cBhvr>
                                        <p:cTn id="133" dur="500"/>
                                        <p:tgtEl>
                                          <p:spTgt spid="2742363"/>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2742364"/>
                                        </p:tgtEl>
                                        <p:attrNameLst>
                                          <p:attrName>style.visibility</p:attrName>
                                        </p:attrNameLst>
                                      </p:cBhvr>
                                      <p:to>
                                        <p:strVal val="visible"/>
                                      </p:to>
                                    </p:set>
                                    <p:animEffect transition="in" filter="dissolve">
                                      <p:cBhvr>
                                        <p:cTn id="136" dur="500"/>
                                        <p:tgtEl>
                                          <p:spTgt spid="2742364"/>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2742365"/>
                                        </p:tgtEl>
                                        <p:attrNameLst>
                                          <p:attrName>style.visibility</p:attrName>
                                        </p:attrNameLst>
                                      </p:cBhvr>
                                      <p:to>
                                        <p:strVal val="visible"/>
                                      </p:to>
                                    </p:set>
                                    <p:animEffect transition="in" filter="dissolve">
                                      <p:cBhvr>
                                        <p:cTn id="139" dur="500"/>
                                        <p:tgtEl>
                                          <p:spTgt spid="2742365"/>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2742366"/>
                                        </p:tgtEl>
                                        <p:attrNameLst>
                                          <p:attrName>style.visibility</p:attrName>
                                        </p:attrNameLst>
                                      </p:cBhvr>
                                      <p:to>
                                        <p:strVal val="visible"/>
                                      </p:to>
                                    </p:set>
                                    <p:animEffect transition="in" filter="dissolve">
                                      <p:cBhvr>
                                        <p:cTn id="142" dur="500"/>
                                        <p:tgtEl>
                                          <p:spTgt spid="2742366"/>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2742373"/>
                                        </p:tgtEl>
                                        <p:attrNameLst>
                                          <p:attrName>style.visibility</p:attrName>
                                        </p:attrNameLst>
                                      </p:cBhvr>
                                      <p:to>
                                        <p:strVal val="visible"/>
                                      </p:to>
                                    </p:set>
                                    <p:animEffect transition="in" filter="dissolve">
                                      <p:cBhvr>
                                        <p:cTn id="145" dur="500"/>
                                        <p:tgtEl>
                                          <p:spTgt spid="2742373"/>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2742387"/>
                                        </p:tgtEl>
                                        <p:attrNameLst>
                                          <p:attrName>style.visibility</p:attrName>
                                        </p:attrNameLst>
                                      </p:cBhvr>
                                      <p:to>
                                        <p:strVal val="visible"/>
                                      </p:to>
                                    </p:set>
                                    <p:animEffect transition="in" filter="dissolve">
                                      <p:cBhvr>
                                        <p:cTn id="148" dur="500"/>
                                        <p:tgtEl>
                                          <p:spTgt spid="274238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2742388"/>
                                        </p:tgtEl>
                                        <p:attrNameLst>
                                          <p:attrName>style.visibility</p:attrName>
                                        </p:attrNameLst>
                                      </p:cBhvr>
                                      <p:to>
                                        <p:strVal val="visible"/>
                                      </p:to>
                                    </p:set>
                                    <p:animEffect transition="in" filter="dissolve">
                                      <p:cBhvr>
                                        <p:cTn id="151" dur="500"/>
                                        <p:tgtEl>
                                          <p:spTgt spid="2742388"/>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2742389"/>
                                        </p:tgtEl>
                                        <p:attrNameLst>
                                          <p:attrName>style.visibility</p:attrName>
                                        </p:attrNameLst>
                                      </p:cBhvr>
                                      <p:to>
                                        <p:strVal val="visible"/>
                                      </p:to>
                                    </p:set>
                                    <p:animEffect transition="in" filter="dissolve">
                                      <p:cBhvr>
                                        <p:cTn id="154" dur="500"/>
                                        <p:tgtEl>
                                          <p:spTgt spid="2742389"/>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2742400"/>
                                        </p:tgtEl>
                                        <p:attrNameLst>
                                          <p:attrName>style.visibility</p:attrName>
                                        </p:attrNameLst>
                                      </p:cBhvr>
                                      <p:to>
                                        <p:strVal val="visible"/>
                                      </p:to>
                                    </p:set>
                                    <p:animEffect transition="in" filter="dissolve">
                                      <p:cBhvr>
                                        <p:cTn id="157" dur="500"/>
                                        <p:tgtEl>
                                          <p:spTgt spid="2742400"/>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2742369"/>
                                        </p:tgtEl>
                                        <p:attrNameLst>
                                          <p:attrName>style.visibility</p:attrName>
                                        </p:attrNameLst>
                                      </p:cBhvr>
                                      <p:to>
                                        <p:strVal val="visible"/>
                                      </p:to>
                                    </p:set>
                                    <p:animEffect transition="in" filter="dissolve">
                                      <p:cBhvr>
                                        <p:cTn id="162" dur="500"/>
                                        <p:tgtEl>
                                          <p:spTgt spid="2742369"/>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2742377"/>
                                        </p:tgtEl>
                                        <p:attrNameLst>
                                          <p:attrName>style.visibility</p:attrName>
                                        </p:attrNameLst>
                                      </p:cBhvr>
                                      <p:to>
                                        <p:strVal val="visible"/>
                                      </p:to>
                                    </p:set>
                                    <p:animEffect transition="in" filter="dissolve">
                                      <p:cBhvr>
                                        <p:cTn id="165" dur="500"/>
                                        <p:tgtEl>
                                          <p:spTgt spid="2742377"/>
                                        </p:tgtEl>
                                      </p:cBhvr>
                                    </p:animEffect>
                                  </p:childTnLst>
                                </p:cTn>
                              </p:par>
                            </p:childTnLst>
                          </p:cTn>
                        </p:par>
                      </p:childTnLst>
                    </p:cTn>
                  </p:par>
                  <p:par>
                    <p:cTn id="166" fill="hold">
                      <p:stCondLst>
                        <p:cond delay="indefinite"/>
                      </p:stCondLst>
                      <p:childTnLst>
                        <p:par>
                          <p:cTn id="167" fill="hold">
                            <p:stCondLst>
                              <p:cond delay="0"/>
                            </p:stCondLst>
                            <p:childTnLst>
                              <p:par>
                                <p:cTn id="168" presetID="9" presetClass="entr" presetSubtype="0" fill="hold" grpId="0" nodeType="clickEffect">
                                  <p:stCondLst>
                                    <p:cond delay="0"/>
                                  </p:stCondLst>
                                  <p:childTnLst>
                                    <p:set>
                                      <p:cBhvr>
                                        <p:cTn id="169" dur="1" fill="hold">
                                          <p:stCondLst>
                                            <p:cond delay="0"/>
                                          </p:stCondLst>
                                        </p:cTn>
                                        <p:tgtEl>
                                          <p:spTgt spid="2742378"/>
                                        </p:tgtEl>
                                        <p:attrNameLst>
                                          <p:attrName>style.visibility</p:attrName>
                                        </p:attrNameLst>
                                      </p:cBhvr>
                                      <p:to>
                                        <p:strVal val="visible"/>
                                      </p:to>
                                    </p:set>
                                    <p:animEffect transition="in" filter="dissolve">
                                      <p:cBhvr>
                                        <p:cTn id="170" dur="500"/>
                                        <p:tgtEl>
                                          <p:spTgt spid="2742378"/>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2742368"/>
                                        </p:tgtEl>
                                        <p:attrNameLst>
                                          <p:attrName>style.visibility</p:attrName>
                                        </p:attrNameLst>
                                      </p:cBhvr>
                                      <p:to>
                                        <p:strVal val="visible"/>
                                      </p:to>
                                    </p:set>
                                    <p:animEffect transition="in" filter="dissolve">
                                      <p:cBhvr>
                                        <p:cTn id="173" dur="500"/>
                                        <p:tgtEl>
                                          <p:spTgt spid="2742368"/>
                                        </p:tgtEl>
                                      </p:cBhvr>
                                    </p:animEffect>
                                  </p:childTnLst>
                                </p:cTn>
                              </p:par>
                            </p:childTnLst>
                          </p:cTn>
                        </p:par>
                      </p:childTnLst>
                    </p:cTn>
                  </p:par>
                  <p:par>
                    <p:cTn id="174" fill="hold">
                      <p:stCondLst>
                        <p:cond delay="indefinite"/>
                      </p:stCondLst>
                      <p:childTnLst>
                        <p:par>
                          <p:cTn id="175" fill="hold">
                            <p:stCondLst>
                              <p:cond delay="0"/>
                            </p:stCondLst>
                            <p:childTnLst>
                              <p:par>
                                <p:cTn id="176" presetID="9" presetClass="entr" presetSubtype="0" fill="hold" nodeType="clickEffect">
                                  <p:stCondLst>
                                    <p:cond delay="0"/>
                                  </p:stCondLst>
                                  <p:childTnLst>
                                    <p:set>
                                      <p:cBhvr>
                                        <p:cTn id="177" dur="1" fill="hold">
                                          <p:stCondLst>
                                            <p:cond delay="0"/>
                                          </p:stCondLst>
                                        </p:cTn>
                                        <p:tgtEl>
                                          <p:spTgt spid="2742379"/>
                                        </p:tgtEl>
                                        <p:attrNameLst>
                                          <p:attrName>style.visibility</p:attrName>
                                        </p:attrNameLst>
                                      </p:cBhvr>
                                      <p:to>
                                        <p:strVal val="visible"/>
                                      </p:to>
                                    </p:set>
                                    <p:animEffect transition="in" filter="dissolve">
                                      <p:cBhvr>
                                        <p:cTn id="178" dur="500"/>
                                        <p:tgtEl>
                                          <p:spTgt spid="2742379"/>
                                        </p:tgtEl>
                                      </p:cBhvr>
                                    </p:animEffect>
                                  </p:childTnLst>
                                </p:cTn>
                              </p:par>
                              <p:par>
                                <p:cTn id="179" presetID="9" presetClass="entr" presetSubtype="0" fill="hold" grpId="0" nodeType="withEffect">
                                  <p:stCondLst>
                                    <p:cond delay="0"/>
                                  </p:stCondLst>
                                  <p:childTnLst>
                                    <p:set>
                                      <p:cBhvr>
                                        <p:cTn id="180" dur="1" fill="hold">
                                          <p:stCondLst>
                                            <p:cond delay="0"/>
                                          </p:stCondLst>
                                        </p:cTn>
                                        <p:tgtEl>
                                          <p:spTgt spid="2742380"/>
                                        </p:tgtEl>
                                        <p:attrNameLst>
                                          <p:attrName>style.visibility</p:attrName>
                                        </p:attrNameLst>
                                      </p:cBhvr>
                                      <p:to>
                                        <p:strVal val="visible"/>
                                      </p:to>
                                    </p:set>
                                    <p:animEffect transition="in" filter="dissolve">
                                      <p:cBhvr>
                                        <p:cTn id="181" dur="500"/>
                                        <p:tgtEl>
                                          <p:spTgt spid="2742380"/>
                                        </p:tgtEl>
                                      </p:cBhvr>
                                    </p:animEffec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0" nodeType="clickEffect">
                                  <p:stCondLst>
                                    <p:cond delay="0"/>
                                  </p:stCondLst>
                                  <p:childTnLst>
                                    <p:set>
                                      <p:cBhvr>
                                        <p:cTn id="185" dur="1" fill="hold">
                                          <p:stCondLst>
                                            <p:cond delay="0"/>
                                          </p:stCondLst>
                                        </p:cTn>
                                        <p:tgtEl>
                                          <p:spTgt spid="2742414"/>
                                        </p:tgtEl>
                                        <p:attrNameLst>
                                          <p:attrName>style.visibility</p:attrName>
                                        </p:attrNameLst>
                                      </p:cBhvr>
                                      <p:to>
                                        <p:strVal val="visible"/>
                                      </p:to>
                                    </p:set>
                                    <p:animEffect transition="in" filter="dissolve">
                                      <p:cBhvr>
                                        <p:cTn id="186" dur="500"/>
                                        <p:tgtEl>
                                          <p:spTgt spid="2742414"/>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2742415"/>
                                        </p:tgtEl>
                                        <p:attrNameLst>
                                          <p:attrName>style.visibility</p:attrName>
                                        </p:attrNameLst>
                                      </p:cBhvr>
                                      <p:to>
                                        <p:strVal val="visible"/>
                                      </p:to>
                                    </p:set>
                                    <p:animEffect transition="in" filter="dissolve">
                                      <p:cBhvr>
                                        <p:cTn id="189" dur="500"/>
                                        <p:tgtEl>
                                          <p:spTgt spid="2742415"/>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2742416"/>
                                        </p:tgtEl>
                                        <p:attrNameLst>
                                          <p:attrName>style.visibility</p:attrName>
                                        </p:attrNameLst>
                                      </p:cBhvr>
                                      <p:to>
                                        <p:strVal val="visible"/>
                                      </p:to>
                                    </p:set>
                                    <p:animEffect transition="in" filter="dissolve">
                                      <p:cBhvr>
                                        <p:cTn id="192" dur="500"/>
                                        <p:tgtEl>
                                          <p:spTgt spid="2742416"/>
                                        </p:tgtEl>
                                      </p:cBhvr>
                                    </p:animEffect>
                                  </p:childTnLst>
                                </p:cTn>
                              </p:par>
                            </p:childTnLst>
                          </p:cTn>
                        </p:par>
                      </p:childTnLst>
                    </p:cTn>
                  </p:par>
                  <p:par>
                    <p:cTn id="193" fill="hold">
                      <p:stCondLst>
                        <p:cond delay="indefinite"/>
                      </p:stCondLst>
                      <p:childTnLst>
                        <p:par>
                          <p:cTn id="194" fill="hold">
                            <p:stCondLst>
                              <p:cond delay="0"/>
                            </p:stCondLst>
                            <p:childTnLst>
                              <p:par>
                                <p:cTn id="195" presetID="9" presetClass="entr" presetSubtype="0" fill="hold" nodeType="clickEffect">
                                  <p:stCondLst>
                                    <p:cond delay="0"/>
                                  </p:stCondLst>
                                  <p:childTnLst>
                                    <p:set>
                                      <p:cBhvr>
                                        <p:cTn id="196" dur="1" fill="hold">
                                          <p:stCondLst>
                                            <p:cond delay="0"/>
                                          </p:stCondLst>
                                        </p:cTn>
                                        <p:tgtEl>
                                          <p:spTgt spid="2742392"/>
                                        </p:tgtEl>
                                        <p:attrNameLst>
                                          <p:attrName>style.visibility</p:attrName>
                                        </p:attrNameLst>
                                      </p:cBhvr>
                                      <p:to>
                                        <p:strVal val="visible"/>
                                      </p:to>
                                    </p:set>
                                    <p:animEffect transition="in" filter="dissolve">
                                      <p:cBhvr>
                                        <p:cTn id="197" dur="500"/>
                                        <p:tgtEl>
                                          <p:spTgt spid="2742392"/>
                                        </p:tgtEl>
                                      </p:cBhvr>
                                    </p:animEffect>
                                  </p:childTnLst>
                                </p:cTn>
                              </p:par>
                              <p:par>
                                <p:cTn id="198" presetID="9" presetClass="entr" presetSubtype="0" fill="hold" grpId="0" nodeType="withEffect">
                                  <p:stCondLst>
                                    <p:cond delay="0"/>
                                  </p:stCondLst>
                                  <p:childTnLst>
                                    <p:set>
                                      <p:cBhvr>
                                        <p:cTn id="199" dur="1" fill="hold">
                                          <p:stCondLst>
                                            <p:cond delay="0"/>
                                          </p:stCondLst>
                                        </p:cTn>
                                        <p:tgtEl>
                                          <p:spTgt spid="2742395"/>
                                        </p:tgtEl>
                                        <p:attrNameLst>
                                          <p:attrName>style.visibility</p:attrName>
                                        </p:attrNameLst>
                                      </p:cBhvr>
                                      <p:to>
                                        <p:strVal val="visible"/>
                                      </p:to>
                                    </p:set>
                                    <p:animEffect transition="in" filter="dissolve">
                                      <p:cBhvr>
                                        <p:cTn id="200" dur="500"/>
                                        <p:tgtEl>
                                          <p:spTgt spid="2742395"/>
                                        </p:tgtEl>
                                      </p:cBhvr>
                                    </p:animEffect>
                                  </p:childTnLst>
                                </p:cTn>
                              </p:par>
                              <p:par>
                                <p:cTn id="201" presetID="9" presetClass="entr" presetSubtype="0" fill="hold" nodeType="withEffect">
                                  <p:stCondLst>
                                    <p:cond delay="0"/>
                                  </p:stCondLst>
                                  <p:childTnLst>
                                    <p:set>
                                      <p:cBhvr>
                                        <p:cTn id="202" dur="1" fill="hold">
                                          <p:stCondLst>
                                            <p:cond delay="0"/>
                                          </p:stCondLst>
                                        </p:cTn>
                                        <p:tgtEl>
                                          <p:spTgt spid="2742398"/>
                                        </p:tgtEl>
                                        <p:attrNameLst>
                                          <p:attrName>style.visibility</p:attrName>
                                        </p:attrNameLst>
                                      </p:cBhvr>
                                      <p:to>
                                        <p:strVal val="visible"/>
                                      </p:to>
                                    </p:set>
                                    <p:animEffect transition="in" filter="dissolve">
                                      <p:cBhvr>
                                        <p:cTn id="203" dur="500"/>
                                        <p:tgtEl>
                                          <p:spTgt spid="2742398"/>
                                        </p:tgtEl>
                                      </p:cBhvr>
                                    </p:animEffect>
                                  </p:childTnLst>
                                </p:cTn>
                              </p:par>
                            </p:childTnLst>
                          </p:cTn>
                        </p:par>
                      </p:childTnLst>
                    </p:cTn>
                  </p:par>
                  <p:par>
                    <p:cTn id="204" fill="hold">
                      <p:stCondLst>
                        <p:cond delay="indefinite"/>
                      </p:stCondLst>
                      <p:childTnLst>
                        <p:par>
                          <p:cTn id="205" fill="hold">
                            <p:stCondLst>
                              <p:cond delay="0"/>
                            </p:stCondLst>
                            <p:childTnLst>
                              <p:par>
                                <p:cTn id="206" presetID="9" presetClass="entr" presetSubtype="0" fill="hold" nodeType="clickEffect">
                                  <p:stCondLst>
                                    <p:cond delay="0"/>
                                  </p:stCondLst>
                                  <p:childTnLst>
                                    <p:set>
                                      <p:cBhvr>
                                        <p:cTn id="207" dur="1" fill="hold">
                                          <p:stCondLst>
                                            <p:cond delay="0"/>
                                          </p:stCondLst>
                                        </p:cTn>
                                        <p:tgtEl>
                                          <p:spTgt spid="2742393"/>
                                        </p:tgtEl>
                                        <p:attrNameLst>
                                          <p:attrName>style.visibility</p:attrName>
                                        </p:attrNameLst>
                                      </p:cBhvr>
                                      <p:to>
                                        <p:strVal val="visible"/>
                                      </p:to>
                                    </p:set>
                                    <p:animEffect transition="in" filter="dissolve">
                                      <p:cBhvr>
                                        <p:cTn id="208" dur="500"/>
                                        <p:tgtEl>
                                          <p:spTgt spid="2742393"/>
                                        </p:tgtEl>
                                      </p:cBhvr>
                                    </p:animEffect>
                                  </p:childTnLst>
                                </p:cTn>
                              </p:par>
                              <p:par>
                                <p:cTn id="209" presetID="9" presetClass="entr" presetSubtype="0" fill="hold" nodeType="withEffect">
                                  <p:stCondLst>
                                    <p:cond delay="0"/>
                                  </p:stCondLst>
                                  <p:childTnLst>
                                    <p:set>
                                      <p:cBhvr>
                                        <p:cTn id="210" dur="1" fill="hold">
                                          <p:stCondLst>
                                            <p:cond delay="0"/>
                                          </p:stCondLst>
                                        </p:cTn>
                                        <p:tgtEl>
                                          <p:spTgt spid="2742394"/>
                                        </p:tgtEl>
                                        <p:attrNameLst>
                                          <p:attrName>style.visibility</p:attrName>
                                        </p:attrNameLst>
                                      </p:cBhvr>
                                      <p:to>
                                        <p:strVal val="visible"/>
                                      </p:to>
                                    </p:set>
                                    <p:animEffect transition="in" filter="dissolve">
                                      <p:cBhvr>
                                        <p:cTn id="211" dur="500"/>
                                        <p:tgtEl>
                                          <p:spTgt spid="2742394"/>
                                        </p:tgtEl>
                                      </p:cBhvr>
                                    </p:animEffect>
                                  </p:childTnLst>
                                </p:cTn>
                              </p:par>
                              <p:par>
                                <p:cTn id="212" presetID="9" presetClass="entr" presetSubtype="0" fill="hold" grpId="0" nodeType="withEffect">
                                  <p:stCondLst>
                                    <p:cond delay="0"/>
                                  </p:stCondLst>
                                  <p:childTnLst>
                                    <p:set>
                                      <p:cBhvr>
                                        <p:cTn id="213" dur="1" fill="hold">
                                          <p:stCondLst>
                                            <p:cond delay="0"/>
                                          </p:stCondLst>
                                        </p:cTn>
                                        <p:tgtEl>
                                          <p:spTgt spid="2742396"/>
                                        </p:tgtEl>
                                        <p:attrNameLst>
                                          <p:attrName>style.visibility</p:attrName>
                                        </p:attrNameLst>
                                      </p:cBhvr>
                                      <p:to>
                                        <p:strVal val="visible"/>
                                      </p:to>
                                    </p:set>
                                    <p:animEffect transition="in" filter="dissolve">
                                      <p:cBhvr>
                                        <p:cTn id="214" dur="500"/>
                                        <p:tgtEl>
                                          <p:spTgt spid="274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2337" grpId="0" animBg="1"/>
      <p:bldP spid="2742338" grpId="0" animBg="1"/>
      <p:bldP spid="2742339" grpId="0" animBg="1"/>
      <p:bldP spid="2742340" grpId="0" animBg="1"/>
      <p:bldP spid="2742341" grpId="0" animBg="1"/>
      <p:bldP spid="2742342" grpId="0" animBg="1"/>
      <p:bldP spid="2742343" grpId="0" animBg="1"/>
      <p:bldP spid="2742344" grpId="0" animBg="1"/>
      <p:bldP spid="2742345" grpId="0"/>
      <p:bldP spid="2742346" grpId="0"/>
      <p:bldP spid="2742347" grpId="0" animBg="1"/>
      <p:bldP spid="2742348" grpId="0" animBg="1"/>
      <p:bldP spid="2742349" grpId="0" animBg="1"/>
      <p:bldP spid="2742350" grpId="0" animBg="1"/>
      <p:bldP spid="2742351" grpId="0" animBg="1"/>
      <p:bldP spid="2742352" grpId="0" animBg="1"/>
      <p:bldP spid="2742353" grpId="0" animBg="1"/>
      <p:bldP spid="2742354" grpId="0" animBg="1"/>
      <p:bldP spid="2742355" grpId="0"/>
      <p:bldP spid="2742356" grpId="0"/>
      <p:bldP spid="2742357" grpId="0" animBg="1"/>
      <p:bldP spid="2742358" grpId="0" animBg="1"/>
      <p:bldP spid="2742359" grpId="0" animBg="1"/>
      <p:bldP spid="2742360" grpId="0" animBg="1"/>
      <p:bldP spid="2742361" grpId="0" animBg="1"/>
      <p:bldP spid="2742362" grpId="0" animBg="1"/>
      <p:bldP spid="2742363" grpId="0" animBg="1"/>
      <p:bldP spid="2742364" grpId="0"/>
      <p:bldP spid="2742365" grpId="0"/>
      <p:bldP spid="2742366" grpId="0" animBg="1"/>
      <p:bldP spid="2742367" grpId="0" animBg="1"/>
      <p:bldP spid="2742368" grpId="0" animBg="1"/>
      <p:bldP spid="2742369" grpId="0" animBg="1"/>
      <p:bldP spid="2742370" grpId="0"/>
      <p:bldP spid="2742371" grpId="0"/>
      <p:bldP spid="2742372" grpId="0"/>
      <p:bldP spid="2742373" grpId="0"/>
      <p:bldP spid="2742374" grpId="0"/>
      <p:bldP spid="2742375" grpId="0"/>
      <p:bldP spid="2742376" grpId="0"/>
      <p:bldP spid="2742377" grpId="0"/>
      <p:bldP spid="2742378" grpId="0"/>
      <p:bldP spid="2742380" grpId="0"/>
      <p:bldP spid="2742381" grpId="0"/>
      <p:bldP spid="2742382" grpId="0"/>
      <p:bldP spid="2742383" grpId="0"/>
      <p:bldP spid="2742384" grpId="0"/>
      <p:bldP spid="2742385" grpId="0"/>
      <p:bldP spid="2742386" grpId="0"/>
      <p:bldP spid="2742387" grpId="0"/>
      <p:bldP spid="2742388" grpId="0"/>
      <p:bldP spid="2742389" grpId="0"/>
      <p:bldP spid="2742395" grpId="0" animBg="1"/>
      <p:bldP spid="2742396" grpId="0"/>
      <p:bldP spid="2742400" grpId="0"/>
      <p:bldP spid="2742414" grpId="0"/>
      <p:bldP spid="2742415" grpId="0" animBg="1"/>
      <p:bldP spid="27424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80" name="Object 60"/>
          <p:cNvGraphicFramePr>
            <a:graphicFrameLocks noChangeAspect="1"/>
          </p:cNvGraphicFramePr>
          <p:nvPr/>
        </p:nvGraphicFramePr>
        <p:xfrm>
          <a:off x="400054" y="1590"/>
          <a:ext cx="112713" cy="176212"/>
        </p:xfrm>
        <a:graphic>
          <a:graphicData uri="http://schemas.openxmlformats.org/presentationml/2006/ole">
            <p:oleObj spid="_x0000_s453634" name="Equation" r:id="rId4" imgW="114120" imgH="177480" progId="Equation.DSMT4">
              <p:embed/>
            </p:oleObj>
          </a:graphicData>
        </a:graphic>
      </p:graphicFrame>
      <p:sp>
        <p:nvSpPr>
          <p:cNvPr id="2744383" name="Rectangle 63"/>
          <p:cNvSpPr>
            <a:spLocks noChangeArrowheads="1"/>
          </p:cNvSpPr>
          <p:nvPr/>
        </p:nvSpPr>
        <p:spPr bwMode="auto">
          <a:xfrm>
            <a:off x="468314" y="620714"/>
            <a:ext cx="7601538" cy="932517"/>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GB" sz="1800" dirty="0" smtClean="0">
                <a:solidFill>
                  <a:srgbClr val="C8C8C8"/>
                </a:solidFill>
                <a:latin typeface="Arial" charset="0"/>
              </a:rPr>
              <a:t>Local objective function for plane triangulations</a:t>
            </a:r>
          </a:p>
          <a:p>
            <a:pPr algn="l">
              <a:lnSpc>
                <a:spcPct val="70000"/>
              </a:lnSpc>
              <a:spcBef>
                <a:spcPct val="50000"/>
              </a:spcBef>
            </a:pPr>
            <a:r>
              <a:rPr kumimoji="0" lang="en-GB" sz="1600" dirty="0" smtClean="0">
                <a:latin typeface="Arial" charset="0"/>
              </a:rPr>
              <a:t>SUS Code: Freely-available in http://www.dca.iusiani.ulpgc.es/proyecto2012-2014</a:t>
            </a:r>
          </a:p>
          <a:p>
            <a:pPr algn="l">
              <a:lnSpc>
                <a:spcPct val="70000"/>
              </a:lnSpc>
              <a:spcBef>
                <a:spcPct val="50000"/>
              </a:spcBef>
            </a:pPr>
            <a:endParaRPr kumimoji="0" lang="en-GB" sz="1800" dirty="0" smtClean="0">
              <a:solidFill>
                <a:srgbClr val="C8C8C8"/>
              </a:solidFill>
              <a:latin typeface="Arial" charset="0"/>
            </a:endParaRPr>
          </a:p>
        </p:txBody>
      </p:sp>
      <p:sp>
        <p:nvSpPr>
          <p:cNvPr id="2744384" name="Rectangle 64"/>
          <p:cNvSpPr>
            <a:spLocks noChangeArrowheads="1"/>
          </p:cNvSpPr>
          <p:nvPr/>
        </p:nvSpPr>
        <p:spPr bwMode="auto">
          <a:xfrm>
            <a:off x="468316" y="115888"/>
            <a:ext cx="8034337"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Simultaneous Untangling and Smoothing (CMAME 2003)</a:t>
            </a:r>
          </a:p>
        </p:txBody>
      </p:sp>
      <p:pic>
        <p:nvPicPr>
          <p:cNvPr id="17" name="Picture 17"/>
          <p:cNvPicPr>
            <a:picLocks noChangeAspect="1" noChangeArrowheads="1"/>
          </p:cNvPicPr>
          <p:nvPr/>
        </p:nvPicPr>
        <p:blipFill>
          <a:blip r:embed="rId5" cstate="print"/>
          <a:srcRect/>
          <a:stretch>
            <a:fillRect/>
          </a:stretch>
        </p:blipFill>
        <p:spPr bwMode="auto">
          <a:xfrm>
            <a:off x="6716717" y="1671638"/>
            <a:ext cx="2819400" cy="2220912"/>
          </a:xfrm>
          <a:prstGeom prst="rect">
            <a:avLst/>
          </a:prstGeom>
          <a:noFill/>
          <a:ln w="57150" algn="ctr">
            <a:noFill/>
            <a:miter lim="800000"/>
            <a:headEnd/>
            <a:tailEnd/>
          </a:ln>
          <a:effectLst/>
        </p:spPr>
      </p:pic>
      <p:sp>
        <p:nvSpPr>
          <p:cNvPr id="18" name="Rectangle 18"/>
          <p:cNvSpPr>
            <a:spLocks noChangeArrowheads="1"/>
          </p:cNvSpPr>
          <p:nvPr/>
        </p:nvSpPr>
        <p:spPr bwMode="auto">
          <a:xfrm>
            <a:off x="293481" y="1951038"/>
            <a:ext cx="2318167" cy="400063"/>
          </a:xfrm>
          <a:prstGeom prst="rect">
            <a:avLst/>
          </a:prstGeom>
          <a:noFill/>
          <a:ln w="31750">
            <a:noFill/>
            <a:miter lim="800000"/>
            <a:headEnd/>
            <a:tailEnd/>
          </a:ln>
          <a:effectLst/>
        </p:spPr>
        <p:txBody>
          <a:bodyPr wrap="none" lIns="91393" tIns="45697" rIns="91393" bIns="45697" anchor="ctr">
            <a:spAutoFit/>
          </a:bodyPr>
          <a:lstStyle/>
          <a:p>
            <a:r>
              <a:rPr lang="en-GB" sz="2000" b="1" dirty="0" smtClean="0">
                <a:solidFill>
                  <a:srgbClr val="808080"/>
                </a:solidFill>
                <a:latin typeface="Arial" charset="0"/>
              </a:rPr>
              <a:t>Original function:</a:t>
            </a:r>
          </a:p>
        </p:txBody>
      </p:sp>
      <p:sp>
        <p:nvSpPr>
          <p:cNvPr id="19" name="Rectangle 19"/>
          <p:cNvSpPr>
            <a:spLocks noChangeArrowheads="1"/>
          </p:cNvSpPr>
          <p:nvPr/>
        </p:nvSpPr>
        <p:spPr bwMode="auto">
          <a:xfrm>
            <a:off x="268456" y="3195637"/>
            <a:ext cx="2404730" cy="400063"/>
          </a:xfrm>
          <a:prstGeom prst="rect">
            <a:avLst/>
          </a:prstGeom>
          <a:noFill/>
          <a:ln w="31750">
            <a:noFill/>
            <a:miter lim="800000"/>
            <a:headEnd/>
            <a:tailEnd/>
          </a:ln>
          <a:effectLst/>
        </p:spPr>
        <p:txBody>
          <a:bodyPr wrap="none" lIns="91393" tIns="45697" rIns="91393" bIns="45697" anchor="ctr">
            <a:spAutoFit/>
          </a:bodyPr>
          <a:lstStyle/>
          <a:p>
            <a:r>
              <a:rPr lang="en-GB" sz="2000" b="1" dirty="0" smtClean="0">
                <a:solidFill>
                  <a:srgbClr val="808080"/>
                </a:solidFill>
                <a:latin typeface="Arial" charset="0"/>
              </a:rPr>
              <a:t>Modified function:</a:t>
            </a:r>
          </a:p>
        </p:txBody>
      </p:sp>
      <p:sp>
        <p:nvSpPr>
          <p:cNvPr id="20" name="Line 20"/>
          <p:cNvSpPr>
            <a:spLocks noChangeShapeType="1"/>
          </p:cNvSpPr>
          <p:nvPr/>
        </p:nvSpPr>
        <p:spPr bwMode="auto">
          <a:xfrm>
            <a:off x="5305427" y="2149475"/>
            <a:ext cx="1409701" cy="0"/>
          </a:xfrm>
          <a:prstGeom prst="line">
            <a:avLst/>
          </a:prstGeom>
          <a:noFill/>
          <a:ln w="57150">
            <a:solidFill>
              <a:schemeClr val="folHlink"/>
            </a:solidFill>
            <a:round/>
            <a:headEnd/>
            <a:tailEnd type="triangle" w="med" len="med"/>
          </a:ln>
          <a:effectLst/>
        </p:spPr>
        <p:txBody>
          <a:bodyPr lIns="89953" tIns="46776" rIns="89953" bIns="46776">
            <a:spAutoFit/>
          </a:bodyPr>
          <a:lstStyle/>
          <a:p>
            <a:endParaRPr lang="es-ES" smtClean="0"/>
          </a:p>
        </p:txBody>
      </p:sp>
      <p:sp>
        <p:nvSpPr>
          <p:cNvPr id="21" name="Line 21"/>
          <p:cNvSpPr>
            <a:spLocks noChangeShapeType="1"/>
          </p:cNvSpPr>
          <p:nvPr/>
        </p:nvSpPr>
        <p:spPr bwMode="auto">
          <a:xfrm flipH="1" flipV="1">
            <a:off x="5487995" y="3373448"/>
            <a:ext cx="1227137" cy="9525"/>
          </a:xfrm>
          <a:prstGeom prst="line">
            <a:avLst/>
          </a:prstGeom>
          <a:noFill/>
          <a:ln w="57150">
            <a:solidFill>
              <a:schemeClr val="folHlink"/>
            </a:solidFill>
            <a:round/>
            <a:headEnd/>
            <a:tailEnd type="triangle" w="med" len="med"/>
          </a:ln>
          <a:effectLst/>
        </p:spPr>
        <p:txBody>
          <a:bodyPr lIns="89953" tIns="46776" rIns="89953" bIns="46776">
            <a:spAutoFit/>
          </a:bodyPr>
          <a:lstStyle/>
          <a:p>
            <a:endParaRPr lang="es-ES" smtClean="0"/>
          </a:p>
        </p:txBody>
      </p:sp>
      <p:pic>
        <p:nvPicPr>
          <p:cNvPr id="453644" name="Picture 12"/>
          <p:cNvPicPr>
            <a:picLocks noChangeAspect="1" noChangeArrowheads="1"/>
          </p:cNvPicPr>
          <p:nvPr/>
        </p:nvPicPr>
        <p:blipFill>
          <a:blip r:embed="rId6" cstate="print"/>
          <a:srcRect/>
          <a:stretch>
            <a:fillRect/>
          </a:stretch>
        </p:blipFill>
        <p:spPr bwMode="auto">
          <a:xfrm>
            <a:off x="2588497" y="1651009"/>
            <a:ext cx="2707409" cy="1014413"/>
          </a:xfrm>
          <a:prstGeom prst="rect">
            <a:avLst/>
          </a:prstGeom>
          <a:noFill/>
          <a:ln w="9525">
            <a:noFill/>
            <a:miter lim="800000"/>
            <a:headEnd/>
            <a:tailEnd/>
          </a:ln>
        </p:spPr>
      </p:pic>
      <p:pic>
        <p:nvPicPr>
          <p:cNvPr id="453645" name="Picture 13"/>
          <p:cNvPicPr>
            <a:picLocks noChangeAspect="1" noChangeArrowheads="1"/>
          </p:cNvPicPr>
          <p:nvPr/>
        </p:nvPicPr>
        <p:blipFill>
          <a:blip r:embed="rId7" cstate="print"/>
          <a:srcRect/>
          <a:stretch>
            <a:fillRect/>
          </a:stretch>
        </p:blipFill>
        <p:spPr bwMode="auto">
          <a:xfrm>
            <a:off x="2649540" y="2971800"/>
            <a:ext cx="2705698" cy="873124"/>
          </a:xfrm>
          <a:prstGeom prst="rect">
            <a:avLst/>
          </a:prstGeom>
          <a:noFill/>
          <a:ln w="9525">
            <a:noFill/>
            <a:miter lim="800000"/>
            <a:headEnd/>
            <a:tailEnd/>
          </a:ln>
        </p:spPr>
      </p:pic>
      <p:sp>
        <p:nvSpPr>
          <p:cNvPr id="33" name="Text Box 26"/>
          <p:cNvSpPr txBox="1">
            <a:spLocks noChangeArrowheads="1"/>
          </p:cNvSpPr>
          <p:nvPr/>
        </p:nvSpPr>
        <p:spPr bwMode="auto">
          <a:xfrm>
            <a:off x="3937005" y="4397090"/>
            <a:ext cx="5803899" cy="2100529"/>
          </a:xfrm>
          <a:prstGeom prst="rect">
            <a:avLst/>
          </a:prstGeom>
          <a:solidFill>
            <a:srgbClr val="FFFFFF"/>
          </a:solidFill>
          <a:ln w="57150" algn="ctr">
            <a:noFill/>
            <a:miter lim="800000"/>
            <a:headEnd/>
            <a:tailEnd/>
          </a:ln>
          <a:effectLst/>
        </p:spPr>
        <p:txBody>
          <a:bodyPr wrap="square" lIns="91393" tIns="45697" rIns="91393" bIns="45697">
            <a:spAutoFit/>
          </a:bodyPr>
          <a:lstStyle/>
          <a:p>
            <a:pPr algn="just">
              <a:spcBef>
                <a:spcPct val="50000"/>
              </a:spcBef>
              <a:defRPr/>
            </a:pPr>
            <a:r>
              <a:rPr lang="en-US" sz="1800" dirty="0" smtClean="0">
                <a:solidFill>
                  <a:schemeClr val="tx1"/>
                </a:solidFill>
                <a:latin typeface="Arial" pitchFamily="34" charset="0"/>
                <a:cs typeface="Arial" pitchFamily="34" charset="0"/>
              </a:rPr>
              <a:t>Modified function </a:t>
            </a:r>
            <a:r>
              <a:rPr lang="en-US" sz="1800" dirty="0" smtClean="0">
                <a:solidFill>
                  <a:srgbClr val="0000FF"/>
                </a:solidFill>
                <a:latin typeface="Arial" pitchFamily="34" charset="0"/>
                <a:cs typeface="Arial" pitchFamily="34" charset="0"/>
              </a:rPr>
              <a:t>(blue)</a:t>
            </a:r>
            <a:r>
              <a:rPr lang="en-US" sz="1800" dirty="0" smtClean="0">
                <a:solidFill>
                  <a:schemeClr val="tx1"/>
                </a:solidFill>
                <a:latin typeface="Arial" pitchFamily="34" charset="0"/>
                <a:cs typeface="Arial" pitchFamily="34" charset="0"/>
              </a:rPr>
              <a:t> is regular in all R</a:t>
            </a:r>
            <a:r>
              <a:rPr lang="en-US" sz="1800" baseline="30000" dirty="0" smtClean="0">
                <a:solidFill>
                  <a:schemeClr val="tx1"/>
                </a:solidFill>
                <a:latin typeface="Arial" pitchFamily="34" charset="0"/>
                <a:cs typeface="Arial" pitchFamily="34" charset="0"/>
              </a:rPr>
              <a:t>2</a:t>
            </a:r>
            <a:r>
              <a:rPr lang="en-US" sz="1800" dirty="0" smtClean="0">
                <a:solidFill>
                  <a:schemeClr val="tx1"/>
                </a:solidFill>
                <a:latin typeface="Arial" pitchFamily="34" charset="0"/>
                <a:cs typeface="Arial" pitchFamily="34" charset="0"/>
              </a:rPr>
              <a:t> and it approximates the same minimum that the original  function </a:t>
            </a:r>
            <a:r>
              <a:rPr lang="en-US" sz="1800" dirty="0" smtClean="0">
                <a:solidFill>
                  <a:srgbClr val="FF0000"/>
                </a:solidFill>
                <a:latin typeface="Arial" pitchFamily="34" charset="0"/>
                <a:cs typeface="Arial" pitchFamily="34" charset="0"/>
              </a:rPr>
              <a:t>(red)</a:t>
            </a:r>
            <a:r>
              <a:rPr lang="en-US" sz="1800" dirty="0" smtClean="0">
                <a:solidFill>
                  <a:schemeClr val="tx1"/>
                </a:solidFill>
                <a:latin typeface="Arial" pitchFamily="34" charset="0"/>
                <a:cs typeface="Arial" pitchFamily="34" charset="0"/>
              </a:rPr>
              <a:t>. Moreover, it allows a simultaneous untangling and smoothing of triangular meshes</a:t>
            </a:r>
          </a:p>
          <a:p>
            <a:pPr algn="just">
              <a:spcBef>
                <a:spcPct val="50000"/>
              </a:spcBef>
              <a:defRPr/>
            </a:pPr>
            <a:r>
              <a:rPr lang="en-US" sz="1800" dirty="0" smtClean="0">
                <a:solidFill>
                  <a:schemeClr val="tx1"/>
                </a:solidFill>
                <a:latin typeface="Arial" pitchFamily="34" charset="0"/>
                <a:cs typeface="Arial" pitchFamily="34" charset="0"/>
              </a:rPr>
              <a:t>The extension to tetrahedral meshes is straightforward: </a:t>
            </a:r>
          </a:p>
          <a:p>
            <a:pPr algn="just">
              <a:spcBef>
                <a:spcPct val="50000"/>
              </a:spcBef>
              <a:defRPr/>
            </a:pPr>
            <a:endParaRPr lang="en-US" sz="2000" dirty="0">
              <a:solidFill>
                <a:srgbClr val="000000"/>
              </a:solidFill>
              <a:latin typeface="Arial" pitchFamily="34" charset="0"/>
              <a:cs typeface="Arial" pitchFamily="34" charset="0"/>
            </a:endParaRPr>
          </a:p>
        </p:txBody>
      </p:sp>
      <p:pic>
        <p:nvPicPr>
          <p:cNvPr id="34" name="Picture 2"/>
          <p:cNvPicPr>
            <a:picLocks noChangeAspect="1" noChangeArrowheads="1"/>
          </p:cNvPicPr>
          <p:nvPr/>
        </p:nvPicPr>
        <p:blipFill>
          <a:blip r:embed="rId8" cstate="print"/>
          <a:srcRect/>
          <a:stretch>
            <a:fillRect/>
          </a:stretch>
        </p:blipFill>
        <p:spPr bwMode="auto">
          <a:xfrm>
            <a:off x="388627" y="4514194"/>
            <a:ext cx="3129274" cy="1934652"/>
          </a:xfrm>
          <a:prstGeom prst="rect">
            <a:avLst/>
          </a:prstGeom>
          <a:noFill/>
          <a:ln w="9525">
            <a:noFill/>
            <a:miter lim="800000"/>
            <a:headEnd/>
            <a:tailEnd/>
          </a:ln>
          <a:effectLst/>
        </p:spPr>
      </p:pic>
      <p:pic>
        <p:nvPicPr>
          <p:cNvPr id="453646" name="Picture 14"/>
          <p:cNvPicPr>
            <a:picLocks noChangeAspect="1" noChangeArrowheads="1"/>
          </p:cNvPicPr>
          <p:nvPr/>
        </p:nvPicPr>
        <p:blipFill>
          <a:blip r:embed="rId9" cstate="print"/>
          <a:srcRect/>
          <a:stretch>
            <a:fillRect/>
          </a:stretch>
        </p:blipFill>
        <p:spPr bwMode="auto">
          <a:xfrm>
            <a:off x="6853241" y="3956909"/>
            <a:ext cx="2544762" cy="321404"/>
          </a:xfrm>
          <a:prstGeom prst="rect">
            <a:avLst/>
          </a:prstGeom>
          <a:noFill/>
          <a:ln w="9525">
            <a:noFill/>
            <a:miter lim="800000"/>
            <a:headEnd/>
            <a:tailEnd/>
          </a:ln>
        </p:spPr>
      </p:pic>
      <p:pic>
        <p:nvPicPr>
          <p:cNvPr id="15" name="Picture 6"/>
          <p:cNvPicPr>
            <a:picLocks noChangeAspect="1" noChangeArrowheads="1"/>
          </p:cNvPicPr>
          <p:nvPr/>
        </p:nvPicPr>
        <p:blipFill>
          <a:blip r:embed="rId10" cstate="print">
            <a:clrChange>
              <a:clrFrom>
                <a:srgbClr val="DADBDA"/>
              </a:clrFrom>
              <a:clrTo>
                <a:srgbClr val="DADBDA">
                  <a:alpha val="0"/>
                </a:srgbClr>
              </a:clrTo>
            </a:clrChange>
          </a:blip>
          <a:srcRect/>
          <a:stretch>
            <a:fillRect/>
          </a:stretch>
        </p:blipFill>
        <p:spPr bwMode="auto">
          <a:xfrm>
            <a:off x="5773741" y="5923671"/>
            <a:ext cx="1909763" cy="735892"/>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496896" y="673106"/>
            <a:ext cx="6596583" cy="618584"/>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a:t>
            </a:r>
            <a:r>
              <a:rPr lang="es-ES" sz="1800" dirty="0" smtClean="0">
                <a:solidFill>
                  <a:srgbClr val="FFFFFF"/>
                </a:solidFill>
                <a:latin typeface="Arial" pitchFamily="34" charset="0"/>
                <a:cs typeface="Arial" pitchFamily="34" charset="0"/>
              </a:rPr>
              <a:t>Centro Nacional de Información Geográfica, </a:t>
            </a:r>
            <a:r>
              <a:rPr lang="es-ES" sz="1800" dirty="0" err="1" smtClean="0">
                <a:solidFill>
                  <a:srgbClr val="FFFFFF"/>
                </a:solidFill>
                <a:latin typeface="Arial" pitchFamily="34" charset="0"/>
                <a:cs typeface="Arial" pitchFamily="34" charset="0"/>
              </a:rPr>
              <a:t>step</a:t>
            </a:r>
            <a:r>
              <a:rPr lang="es-ES" sz="1800" dirty="0" smtClean="0">
                <a:solidFill>
                  <a:srgbClr val="FFFFFF"/>
                </a:solidFill>
                <a:latin typeface="Arial" pitchFamily="34" charset="0"/>
                <a:cs typeface="Arial" pitchFamily="34" charset="0"/>
              </a:rPr>
              <a:t> 25 m</a:t>
            </a:r>
          </a:p>
          <a:p>
            <a:pPr algn="l">
              <a:lnSpc>
                <a:spcPct val="70000"/>
              </a:lnSpc>
              <a:spcBef>
                <a:spcPct val="50000"/>
              </a:spcBef>
            </a:pPr>
            <a:r>
              <a:rPr kumimoji="0" lang="en-US" sz="1800" dirty="0" smtClean="0">
                <a:solidFill>
                  <a:srgbClr val="FFFFFF"/>
                </a:solidFill>
                <a:latin typeface="Arial" pitchFamily="34" charset="0"/>
                <a:cs typeface="Arial" pitchFamily="34" charset="0"/>
                <a:hlinkClick r:id="rId3"/>
              </a:rPr>
              <a:t>http://www.cnig.es/</a:t>
            </a:r>
            <a:endParaRPr kumimoji="0" lang="en-US" sz="1800" dirty="0" smtClean="0">
              <a:solidFill>
                <a:srgbClr val="FFFFFF"/>
              </a:solidFill>
              <a:latin typeface="Arial" pitchFamily="34" charset="0"/>
              <a:cs typeface="Arial" pitchFamily="34" charset="0"/>
            </a:endParaRPr>
          </a:p>
        </p:txBody>
      </p:sp>
      <p:sp>
        <p:nvSpPr>
          <p:cNvPr id="1433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grpSp>
        <p:nvGrpSpPr>
          <p:cNvPr id="2" name="22 Grupo"/>
          <p:cNvGrpSpPr>
            <a:grpSpLocks/>
          </p:cNvGrpSpPr>
          <p:nvPr/>
        </p:nvGrpSpPr>
        <p:grpSpPr bwMode="auto">
          <a:xfrm>
            <a:off x="1785939" y="1946277"/>
            <a:ext cx="5784851" cy="4167188"/>
            <a:chOff x="1287887" y="1545483"/>
            <a:chExt cx="7122018" cy="5138961"/>
          </a:xfrm>
        </p:grpSpPr>
        <p:pic>
          <p:nvPicPr>
            <p:cNvPr id="14347" name="Picture 6" descr="C:\Documents and Settings\Rafa\Escritorio\Madrid Mallas\CartografiaMadrid.png"/>
            <p:cNvPicPr>
              <a:picLocks noChangeAspect="1" noChangeArrowheads="1"/>
            </p:cNvPicPr>
            <p:nvPr/>
          </p:nvPicPr>
          <p:blipFill>
            <a:blip r:embed="rId4" cstate="print"/>
            <a:srcRect/>
            <a:stretch>
              <a:fillRect/>
            </a:stretch>
          </p:blipFill>
          <p:spPr bwMode="auto">
            <a:xfrm>
              <a:off x="1287887" y="1545483"/>
              <a:ext cx="7122018" cy="5138961"/>
            </a:xfrm>
            <a:prstGeom prst="rect">
              <a:avLst/>
            </a:prstGeom>
            <a:noFill/>
            <a:ln w="9525">
              <a:noFill/>
              <a:miter lim="800000"/>
              <a:headEnd/>
              <a:tailEnd/>
            </a:ln>
          </p:spPr>
        </p:pic>
        <p:grpSp>
          <p:nvGrpSpPr>
            <p:cNvPr id="3" name="20 Grupo"/>
            <p:cNvGrpSpPr>
              <a:grpSpLocks/>
            </p:cNvGrpSpPr>
            <p:nvPr/>
          </p:nvGrpSpPr>
          <p:grpSpPr bwMode="auto">
            <a:xfrm>
              <a:off x="2779778" y="1653235"/>
              <a:ext cx="4915813" cy="4491533"/>
              <a:chOff x="2779778" y="1653235"/>
              <a:chExt cx="4915813" cy="4491533"/>
            </a:xfrm>
          </p:grpSpPr>
          <p:cxnSp>
            <p:nvCxnSpPr>
              <p:cNvPr id="14349" name="7 Conector recto"/>
              <p:cNvCxnSpPr>
                <a:cxnSpLocks noChangeShapeType="1"/>
              </p:cNvCxnSpPr>
              <p:nvPr/>
            </p:nvCxnSpPr>
            <p:spPr bwMode="auto">
              <a:xfrm>
                <a:off x="2867559" y="1667865"/>
                <a:ext cx="4806086" cy="43892"/>
              </a:xfrm>
              <a:prstGeom prst="line">
                <a:avLst/>
              </a:prstGeom>
              <a:noFill/>
              <a:ln w="57150" algn="ctr">
                <a:solidFill>
                  <a:srgbClr val="92D050"/>
                </a:solidFill>
                <a:round/>
                <a:headEnd/>
                <a:tailEnd/>
              </a:ln>
            </p:spPr>
          </p:cxnSp>
          <p:cxnSp>
            <p:nvCxnSpPr>
              <p:cNvPr id="14350" name="12 Conector recto"/>
              <p:cNvCxnSpPr>
                <a:cxnSpLocks noChangeShapeType="1"/>
              </p:cNvCxnSpPr>
              <p:nvPr/>
            </p:nvCxnSpPr>
            <p:spPr bwMode="auto">
              <a:xfrm>
                <a:off x="7659014" y="1697126"/>
                <a:ext cx="21946" cy="4440327"/>
              </a:xfrm>
              <a:prstGeom prst="line">
                <a:avLst/>
              </a:prstGeom>
              <a:noFill/>
              <a:ln w="57150" algn="ctr">
                <a:solidFill>
                  <a:srgbClr val="92D050"/>
                </a:solidFill>
                <a:round/>
                <a:headEnd/>
                <a:tailEnd/>
              </a:ln>
            </p:spPr>
          </p:cxnSp>
          <p:cxnSp>
            <p:nvCxnSpPr>
              <p:cNvPr id="14351" name="14 Conector recto"/>
              <p:cNvCxnSpPr>
                <a:cxnSpLocks noChangeShapeType="1"/>
              </p:cNvCxnSpPr>
              <p:nvPr/>
            </p:nvCxnSpPr>
            <p:spPr bwMode="auto">
              <a:xfrm flipH="1" flipV="1">
                <a:off x="2779778" y="6086248"/>
                <a:ext cx="4915813" cy="58520"/>
              </a:xfrm>
              <a:prstGeom prst="line">
                <a:avLst/>
              </a:prstGeom>
              <a:noFill/>
              <a:ln w="57150" algn="ctr">
                <a:solidFill>
                  <a:srgbClr val="92D050"/>
                </a:solidFill>
                <a:round/>
                <a:headEnd/>
                <a:tailEnd/>
              </a:ln>
            </p:spPr>
          </p:cxnSp>
          <p:cxnSp>
            <p:nvCxnSpPr>
              <p:cNvPr id="14352" name="17 Conector recto"/>
              <p:cNvCxnSpPr>
                <a:cxnSpLocks noChangeShapeType="1"/>
              </p:cNvCxnSpPr>
              <p:nvPr/>
            </p:nvCxnSpPr>
            <p:spPr bwMode="auto">
              <a:xfrm flipV="1">
                <a:off x="2787091" y="1653235"/>
                <a:ext cx="73152" cy="4462272"/>
              </a:xfrm>
              <a:prstGeom prst="line">
                <a:avLst/>
              </a:prstGeom>
              <a:noFill/>
              <a:ln w="57150" algn="ctr">
                <a:solidFill>
                  <a:srgbClr val="92D050"/>
                </a:solidFill>
                <a:round/>
                <a:headEnd/>
                <a:tailEnd/>
              </a:ln>
            </p:spPr>
          </p:cxnSp>
        </p:grpSp>
      </p:grpSp>
      <p:sp>
        <p:nvSpPr>
          <p:cNvPr id="14341" name="21 Rectángulo"/>
          <p:cNvSpPr>
            <a:spLocks noChangeArrowheads="1"/>
          </p:cNvSpPr>
          <p:nvPr/>
        </p:nvSpPr>
        <p:spPr bwMode="auto">
          <a:xfrm>
            <a:off x="479430" y="5487997"/>
            <a:ext cx="2797175" cy="276952"/>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a:t>
            </a:r>
            <a:r>
              <a:rPr lang="es-ES" sz="1200" b="1" dirty="0" err="1" smtClean="0">
                <a:solidFill>
                  <a:srgbClr val="000000"/>
                </a:solidFill>
                <a:latin typeface="Arial" pitchFamily="34" charset="0"/>
                <a:cs typeface="Arial" pitchFamily="34" charset="0"/>
              </a:rPr>
              <a:t>X</a:t>
            </a:r>
            <a:r>
              <a:rPr lang="es-ES" sz="1200" b="1" baseline="-25000" dirty="0" err="1" smtClean="0">
                <a:solidFill>
                  <a:srgbClr val="000000"/>
                </a:solidFill>
                <a:latin typeface="Arial" pitchFamily="34" charset="0"/>
                <a:cs typeface="Arial" pitchFamily="34" charset="0"/>
              </a:rPr>
              <a:t>min</a:t>
            </a:r>
            <a:r>
              <a:rPr lang="es-ES" sz="1200" b="1" dirty="0" err="1" smtClean="0">
                <a:solidFill>
                  <a:srgbClr val="000000"/>
                </a:solidFill>
                <a:latin typeface="Arial" pitchFamily="34" charset="0"/>
                <a:cs typeface="Arial" pitchFamily="34" charset="0"/>
              </a:rPr>
              <a:t>,Y</a:t>
            </a:r>
            <a:r>
              <a:rPr lang="es-ES" sz="1200" b="1" baseline="-25000" dirty="0" err="1" smtClean="0">
                <a:solidFill>
                  <a:srgbClr val="000000"/>
                </a:solidFill>
                <a:latin typeface="Arial" pitchFamily="34" charset="0"/>
                <a:cs typeface="Arial" pitchFamily="34" charset="0"/>
              </a:rPr>
              <a:t>min</a:t>
            </a:r>
            <a:r>
              <a:rPr lang="es-ES" sz="1200" b="1" dirty="0" smtClean="0">
                <a:solidFill>
                  <a:srgbClr val="000000"/>
                </a:solidFill>
                <a:latin typeface="Arial" pitchFamily="34" charset="0"/>
                <a:cs typeface="Arial" pitchFamily="34" charset="0"/>
              </a:rPr>
              <a:t>)=(372300,4446800)</a:t>
            </a:r>
          </a:p>
        </p:txBody>
      </p:sp>
      <p:sp>
        <p:nvSpPr>
          <p:cNvPr id="14342" name="23 Rectángulo"/>
          <p:cNvSpPr>
            <a:spLocks noChangeArrowheads="1"/>
          </p:cNvSpPr>
          <p:nvPr/>
        </p:nvSpPr>
        <p:spPr bwMode="auto">
          <a:xfrm>
            <a:off x="6726238" y="1947873"/>
            <a:ext cx="2863850" cy="276952"/>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a:t>
            </a:r>
            <a:r>
              <a:rPr lang="es-ES" sz="1200" b="1" dirty="0" err="1" smtClean="0">
                <a:solidFill>
                  <a:srgbClr val="000000"/>
                </a:solidFill>
                <a:latin typeface="Arial" pitchFamily="34" charset="0"/>
                <a:cs typeface="Arial" pitchFamily="34" charset="0"/>
              </a:rPr>
              <a:t>X</a:t>
            </a:r>
            <a:r>
              <a:rPr lang="es-ES" sz="1200" b="1" baseline="-25000" dirty="0" err="1" smtClean="0">
                <a:solidFill>
                  <a:srgbClr val="000000"/>
                </a:solidFill>
                <a:latin typeface="Arial" pitchFamily="34" charset="0"/>
                <a:cs typeface="Arial" pitchFamily="34" charset="0"/>
              </a:rPr>
              <a:t>max</a:t>
            </a:r>
            <a:r>
              <a:rPr lang="es-ES" sz="1200" b="1" dirty="0" err="1" smtClean="0">
                <a:solidFill>
                  <a:srgbClr val="000000"/>
                </a:solidFill>
                <a:latin typeface="Arial" pitchFamily="34" charset="0"/>
                <a:cs typeface="Arial" pitchFamily="34" charset="0"/>
              </a:rPr>
              <a:t>,Y</a:t>
            </a:r>
            <a:r>
              <a:rPr lang="es-ES" sz="1200" b="1" baseline="-25000" dirty="0" err="1" smtClean="0">
                <a:solidFill>
                  <a:srgbClr val="000000"/>
                </a:solidFill>
                <a:latin typeface="Arial" pitchFamily="34" charset="0"/>
                <a:cs typeface="Arial" pitchFamily="34" charset="0"/>
              </a:rPr>
              <a:t>max</a:t>
            </a:r>
            <a:r>
              <a:rPr lang="es-ES" sz="1200" b="1" dirty="0" smtClean="0">
                <a:solidFill>
                  <a:srgbClr val="000000"/>
                </a:solidFill>
                <a:latin typeface="Arial" pitchFamily="34" charset="0"/>
                <a:cs typeface="Arial" pitchFamily="34" charset="0"/>
              </a:rPr>
              <a:t>)=(512400,4575900)</a:t>
            </a:r>
          </a:p>
        </p:txBody>
      </p:sp>
      <p:sp>
        <p:nvSpPr>
          <p:cNvPr id="14345" name="26 Rectángulo"/>
          <p:cNvSpPr>
            <a:spLocks noChangeArrowheads="1"/>
          </p:cNvSpPr>
          <p:nvPr/>
        </p:nvSpPr>
        <p:spPr bwMode="auto">
          <a:xfrm>
            <a:off x="3594107" y="5940434"/>
            <a:ext cx="2798764" cy="276969"/>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140 km</a:t>
            </a:r>
          </a:p>
        </p:txBody>
      </p:sp>
      <p:sp>
        <p:nvSpPr>
          <p:cNvPr id="14346" name="27 Rectángulo"/>
          <p:cNvSpPr>
            <a:spLocks noChangeArrowheads="1"/>
          </p:cNvSpPr>
          <p:nvPr/>
        </p:nvSpPr>
        <p:spPr bwMode="auto">
          <a:xfrm>
            <a:off x="7191378" y="3649670"/>
            <a:ext cx="977900" cy="276969"/>
          </a:xfrm>
          <a:prstGeom prst="rect">
            <a:avLst/>
          </a:prstGeom>
          <a:noFill/>
          <a:ln w="9525">
            <a:noFill/>
            <a:miter lim="800000"/>
            <a:headEnd/>
            <a:tailEnd/>
          </a:ln>
        </p:spPr>
        <p:txBody>
          <a:bodyPr lIns="91393" tIns="45697" rIns="91393" bIns="45697">
            <a:spAutoFit/>
          </a:bodyPr>
          <a:lstStyle/>
          <a:p>
            <a:r>
              <a:rPr lang="es-ES" sz="1200" b="1" dirty="0" smtClean="0">
                <a:solidFill>
                  <a:srgbClr val="000000"/>
                </a:solidFill>
                <a:latin typeface="Arial" pitchFamily="34" charset="0"/>
                <a:cs typeface="Arial" pitchFamily="34" charset="0"/>
              </a:rPr>
              <a:t>130 km</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496893" y="673101"/>
            <a:ext cx="4236962"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The Mesh Generation Code (Prototype)</a:t>
            </a:r>
            <a:endParaRPr kumimoji="0" lang="en-US" sz="1800" dirty="0" smtClean="0">
              <a:solidFill>
                <a:srgbClr val="FFFFFF"/>
              </a:solidFill>
              <a:latin typeface="Arial" pitchFamily="34" charset="0"/>
              <a:cs typeface="Arial" pitchFamily="34" charset="0"/>
            </a:endParaRPr>
          </a:p>
        </p:txBody>
      </p:sp>
      <p:sp>
        <p:nvSpPr>
          <p:cNvPr id="15363"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5364" name="Picture 2" descr="C:\Documents and Settings\Rafa\Mis documentos\CopiaNuevaSeptiembre2011PortatilRAFA\PUBLICACIONES\Articulos\cas2012_MIT\FigurasMalla\FiguraMapaMalla.png"/>
          <p:cNvPicPr>
            <a:picLocks noChangeAspect="1" noChangeArrowheads="1"/>
          </p:cNvPicPr>
          <p:nvPr/>
        </p:nvPicPr>
        <p:blipFill>
          <a:blip r:embed="rId3" cstate="print"/>
          <a:srcRect/>
          <a:stretch>
            <a:fillRect/>
          </a:stretch>
        </p:blipFill>
        <p:spPr bwMode="auto">
          <a:xfrm>
            <a:off x="1352550" y="1528764"/>
            <a:ext cx="7173914" cy="508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496893" y="673101"/>
            <a:ext cx="4236962"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The Mesh Generation Code (Prototype)</a:t>
            </a:r>
            <a:endParaRPr kumimoji="0" lang="en-US" sz="1800" dirty="0" smtClean="0">
              <a:solidFill>
                <a:srgbClr val="FFFFFF"/>
              </a:solidFill>
              <a:latin typeface="Arial" pitchFamily="34" charset="0"/>
              <a:cs typeface="Arial" pitchFamily="34" charset="0"/>
            </a:endParaRPr>
          </a:p>
        </p:txBody>
      </p:sp>
      <p:sp>
        <p:nvSpPr>
          <p:cNvPr id="16387"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6388" name="Picture 2"/>
          <p:cNvPicPr>
            <a:picLocks noChangeAspect="1" noChangeArrowheads="1"/>
          </p:cNvPicPr>
          <p:nvPr/>
        </p:nvPicPr>
        <p:blipFill>
          <a:blip r:embed="rId3" cstate="print"/>
          <a:srcRect t="60" r="63168" b="38731"/>
          <a:stretch>
            <a:fillRect/>
          </a:stretch>
        </p:blipFill>
        <p:spPr bwMode="auto">
          <a:xfrm>
            <a:off x="2330459" y="1477963"/>
            <a:ext cx="4810125" cy="4995862"/>
          </a:xfrm>
          <a:prstGeom prst="rect">
            <a:avLst/>
          </a:prstGeom>
          <a:noFill/>
          <a:ln w="57150" algn="ctr">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496889" y="673101"/>
            <a:ext cx="4890988"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Elevation between 416 m and 2430 m</a:t>
            </a:r>
            <a:endParaRPr lang="es-ES" sz="1800" dirty="0" smtClean="0">
              <a:solidFill>
                <a:srgbClr val="FFFFFF"/>
              </a:solidFill>
              <a:latin typeface="Arial" pitchFamily="34" charset="0"/>
              <a:cs typeface="Arial" pitchFamily="34" charset="0"/>
            </a:endParaRPr>
          </a:p>
        </p:txBody>
      </p:sp>
      <p:sp>
        <p:nvSpPr>
          <p:cNvPr id="1741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7412" name="Picture 2" descr="C:\Documents and Settings\Rafa\Escritorio\Madrid Mallas\madrid_desde_el_cielo.png"/>
          <p:cNvPicPr>
            <a:picLocks noChangeAspect="1" noChangeArrowheads="1"/>
          </p:cNvPicPr>
          <p:nvPr/>
        </p:nvPicPr>
        <p:blipFill>
          <a:blip r:embed="rId3" cstate="print"/>
          <a:srcRect/>
          <a:stretch>
            <a:fillRect/>
          </a:stretch>
        </p:blipFill>
        <p:spPr bwMode="auto">
          <a:xfrm>
            <a:off x="2289181" y="1711331"/>
            <a:ext cx="5076825" cy="4678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96890" y="673101"/>
            <a:ext cx="4707156"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171911 nodes on the terrain surface</a:t>
            </a:r>
            <a:endParaRPr kumimoji="0" lang="en-US" sz="1800" dirty="0" smtClean="0">
              <a:solidFill>
                <a:srgbClr val="FFFFFF"/>
              </a:solidFill>
              <a:latin typeface="Arial" pitchFamily="34" charset="0"/>
              <a:cs typeface="Arial" pitchFamily="34" charset="0"/>
            </a:endParaRPr>
          </a:p>
        </p:txBody>
      </p:sp>
      <p:sp>
        <p:nvSpPr>
          <p:cNvPr id="18435"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8436" name="Picture 2" descr="C:\Documents and Settings\Rafa\Escritorio\Madrid Mallas\madrid_malla_desde_el_cielo.png"/>
          <p:cNvPicPr>
            <a:picLocks noChangeAspect="1" noChangeArrowheads="1"/>
          </p:cNvPicPr>
          <p:nvPr/>
        </p:nvPicPr>
        <p:blipFill>
          <a:blip r:embed="rId3" cstate="print"/>
          <a:srcRect/>
          <a:stretch>
            <a:fillRect/>
          </a:stretch>
        </p:blipFill>
        <p:spPr bwMode="auto">
          <a:xfrm>
            <a:off x="2392372" y="1725613"/>
            <a:ext cx="4979987" cy="4591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496889" y="673106"/>
            <a:ext cx="4890988"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Elevation between 416 m and 2430 m</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1945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19460" name="Picture 2" descr="C:\Documents and Settings\Rafa\Escritorio\Madrid Mallas\madrid_perspectiva.png"/>
          <p:cNvPicPr>
            <a:picLocks noChangeAspect="1" noChangeArrowheads="1"/>
          </p:cNvPicPr>
          <p:nvPr/>
        </p:nvPicPr>
        <p:blipFill>
          <a:blip r:embed="rId3" cstate="print"/>
          <a:srcRect/>
          <a:stretch>
            <a:fillRect/>
          </a:stretch>
        </p:blipFill>
        <p:spPr bwMode="auto">
          <a:xfrm>
            <a:off x="296863" y="1519238"/>
            <a:ext cx="9290050" cy="50339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496890" y="673107"/>
            <a:ext cx="4707156"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171911 nodes on the terrain surface</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0483"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0484" name="Picture 2" descr="C:\Documents and Settings\Rafa\Escritorio\Madrid Mallas\madrid_malla_perspectiva.png"/>
          <p:cNvPicPr>
            <a:picLocks noChangeAspect="1" noChangeArrowheads="1"/>
          </p:cNvPicPr>
          <p:nvPr/>
        </p:nvPicPr>
        <p:blipFill>
          <a:blip r:embed="rId3" cstate="print"/>
          <a:srcRect/>
          <a:stretch>
            <a:fillRect/>
          </a:stretch>
        </p:blipFill>
        <p:spPr bwMode="auto">
          <a:xfrm>
            <a:off x="325438" y="1558930"/>
            <a:ext cx="9396412" cy="4816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96895" y="673107"/>
            <a:ext cx="6006742"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Transient surface triangulation of the 3-D domain</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1507"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1508" name="Picture 2" descr="C:\Documents and Settings\Rafa\Escritorio\Madrid Mallas\madrid_cosido_perspectiva.png"/>
          <p:cNvPicPr>
            <a:picLocks noChangeAspect="1" noChangeArrowheads="1"/>
          </p:cNvPicPr>
          <p:nvPr/>
        </p:nvPicPr>
        <p:blipFill>
          <a:blip r:embed="rId3" cstate="print"/>
          <a:srcRect/>
          <a:stretch>
            <a:fillRect/>
          </a:stretch>
        </p:blipFill>
        <p:spPr bwMode="auto">
          <a:xfrm>
            <a:off x="12702" y="1392246"/>
            <a:ext cx="9839325" cy="5024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p:cNvSpPr>
            <a:spLocks noChangeArrowheads="1"/>
          </p:cNvSpPr>
          <p:nvPr/>
        </p:nvSpPr>
        <p:spPr bwMode="auto">
          <a:xfrm>
            <a:off x="488504" y="620714"/>
            <a:ext cx="6237510"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Mesh adaptation to geometry and </a:t>
            </a:r>
            <a:r>
              <a:rPr kumimoji="0" lang="en-US" sz="1800" dirty="0" err="1" smtClean="0">
                <a:solidFill>
                  <a:srgbClr val="C8C8C8"/>
                </a:solidFill>
                <a:latin typeface="Arial" charset="0"/>
              </a:rPr>
              <a:t>gaussian</a:t>
            </a:r>
            <a:r>
              <a:rPr kumimoji="0" lang="en-US" sz="1800" dirty="0" smtClean="0">
                <a:solidFill>
                  <a:srgbClr val="C8C8C8"/>
                </a:solidFill>
                <a:latin typeface="Arial" charset="0"/>
              </a:rPr>
              <a:t> pollutant plume</a:t>
            </a:r>
          </a:p>
        </p:txBody>
      </p:sp>
      <p:pic>
        <p:nvPicPr>
          <p:cNvPr id="15364" name="Picture 2" descr="C:\Documents and Settings\Rafa\Escritorio\Unidad Didactica Fecyt\Figuras_unidad_didactica\Figura_10.png"/>
          <p:cNvPicPr>
            <a:picLocks noChangeAspect="1" noChangeArrowheads="1"/>
          </p:cNvPicPr>
          <p:nvPr/>
        </p:nvPicPr>
        <p:blipFill>
          <a:blip r:embed="rId3" cstate="print"/>
          <a:srcRect/>
          <a:stretch>
            <a:fillRect/>
          </a:stretch>
        </p:blipFill>
        <p:spPr bwMode="auto">
          <a:xfrm>
            <a:off x="1046172" y="1438282"/>
            <a:ext cx="7750175" cy="5167313"/>
          </a:xfrm>
          <a:prstGeom prst="rect">
            <a:avLst/>
          </a:prstGeom>
          <a:noFill/>
          <a:ln w="9525">
            <a:noFill/>
            <a:miter lim="800000"/>
            <a:headEnd/>
            <a:tailEnd/>
          </a:ln>
        </p:spPr>
      </p:pic>
      <p:sp>
        <p:nvSpPr>
          <p:cNvPr id="6"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496890" y="673107"/>
            <a:ext cx="5865613" cy="637051"/>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3-D domain; the upper plane is placed at 10 km</a:t>
            </a: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253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2532" name="Picture 2" descr="C:\Documents and Settings\Rafa\Escritorio\Madrid Mallas\Madrid_10000\Madrid3Dmesh1.png"/>
          <p:cNvPicPr>
            <a:picLocks noChangeAspect="1" noChangeArrowheads="1"/>
          </p:cNvPicPr>
          <p:nvPr/>
        </p:nvPicPr>
        <p:blipFill>
          <a:blip r:embed="rId3" cstate="print"/>
          <a:srcRect/>
          <a:stretch>
            <a:fillRect/>
          </a:stretch>
        </p:blipFill>
        <p:spPr bwMode="auto">
          <a:xfrm>
            <a:off x="549279" y="1447800"/>
            <a:ext cx="8786813" cy="5113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484193" y="687391"/>
            <a:ext cx="7818437" cy="1689647"/>
          </a:xfrm>
          <a:prstGeom prst="rect">
            <a:avLst/>
          </a:prstGeom>
          <a:noFill/>
          <a:ln w="9525">
            <a:noFill/>
            <a:miter lim="800000"/>
            <a:headEnd/>
            <a:tailEnd/>
          </a:ln>
        </p:spPr>
        <p:txBody>
          <a:bodyPr lIns="91393" tIns="45697" rIns="91393" bIns="45697">
            <a:spAutoFit/>
          </a:bodyPr>
          <a:lstStyle/>
          <a:p>
            <a:pPr algn="l">
              <a:lnSpc>
                <a:spcPct val="70000"/>
              </a:lnSpc>
              <a:spcBef>
                <a:spcPct val="50000"/>
              </a:spcBef>
            </a:pPr>
            <a:r>
              <a:rPr kumimoji="0" lang="en-US" sz="1800" dirty="0" smtClean="0">
                <a:solidFill>
                  <a:srgbClr val="FFFFFF"/>
                </a:solidFill>
                <a:latin typeface="Arial" pitchFamily="34" charset="0"/>
              </a:rPr>
              <a:t>Madrid: Tetrahedral mesh with 824.379 nodes and 3.569.164 </a:t>
            </a:r>
            <a:r>
              <a:rPr kumimoji="0" lang="en-US" sz="1800" dirty="0" err="1" smtClean="0">
                <a:solidFill>
                  <a:srgbClr val="FFFFFF"/>
                </a:solidFill>
                <a:latin typeface="Arial" pitchFamily="34" charset="0"/>
              </a:rPr>
              <a:t>tetrahedra</a:t>
            </a:r>
            <a:endParaRPr kumimoji="0" lang="en-US" sz="1800" dirty="0" smtClean="0">
              <a:solidFill>
                <a:srgbClr val="FFFFFF"/>
              </a:solidFill>
              <a:latin typeface="Arial" pitchFamily="34" charset="0"/>
            </a:endParaRPr>
          </a:p>
          <a:p>
            <a:pPr algn="l">
              <a:lnSpc>
                <a:spcPct val="70000"/>
              </a:lnSpc>
              <a:spcBef>
                <a:spcPct val="50000"/>
              </a:spcBef>
            </a:pPr>
            <a:r>
              <a:rPr kumimoji="0" lang="en-US" sz="1800" dirty="0" err="1" smtClean="0">
                <a:solidFill>
                  <a:srgbClr val="FFFFFF"/>
                </a:solidFill>
                <a:latin typeface="Arial" pitchFamily="34" charset="0"/>
              </a:rPr>
              <a:t>q</a:t>
            </a:r>
            <a:r>
              <a:rPr kumimoji="0" lang="en-US" sz="1800" baseline="-25000" dirty="0" err="1" smtClean="0">
                <a:solidFill>
                  <a:srgbClr val="FFFFFF"/>
                </a:solidFill>
                <a:latin typeface="Arial" pitchFamily="34" charset="0"/>
              </a:rPr>
              <a:t>min</a:t>
            </a:r>
            <a:r>
              <a:rPr kumimoji="0" lang="en-US" sz="1800" dirty="0" smtClean="0">
                <a:solidFill>
                  <a:srgbClr val="FFFFFF"/>
                </a:solidFill>
                <a:latin typeface="Arial" pitchFamily="34" charset="0"/>
              </a:rPr>
              <a:t> = 0.17    ;    </a:t>
            </a:r>
            <a:r>
              <a:rPr kumimoji="0" lang="en-US" sz="1800" dirty="0" err="1" smtClean="0">
                <a:solidFill>
                  <a:srgbClr val="FFFFFF"/>
                </a:solidFill>
                <a:latin typeface="Arial" pitchFamily="34" charset="0"/>
              </a:rPr>
              <a:t>q</a:t>
            </a:r>
            <a:r>
              <a:rPr kumimoji="0" lang="en-US" sz="1800" baseline="-25000" dirty="0" err="1" smtClean="0">
                <a:solidFill>
                  <a:srgbClr val="FFFFFF"/>
                </a:solidFill>
                <a:latin typeface="Arial" pitchFamily="34" charset="0"/>
              </a:rPr>
              <a:t>mean</a:t>
            </a:r>
            <a:r>
              <a:rPr kumimoji="0" lang="en-US" sz="1800" dirty="0" smtClean="0">
                <a:solidFill>
                  <a:srgbClr val="FFFFFF"/>
                </a:solidFill>
                <a:latin typeface="Arial" pitchFamily="34" charset="0"/>
              </a:rPr>
              <a:t> = 0.77    ;      only </a:t>
            </a:r>
            <a:r>
              <a:rPr kumimoji="0" lang="es-ES" sz="1800" dirty="0" smtClean="0">
                <a:solidFill>
                  <a:srgbClr val="FFFFFF"/>
                </a:solidFill>
                <a:latin typeface="Arial" pitchFamily="34" charset="0"/>
              </a:rPr>
              <a:t>3 </a:t>
            </a:r>
            <a:r>
              <a:rPr kumimoji="0" lang="es-ES" sz="1800" dirty="0" err="1" smtClean="0">
                <a:solidFill>
                  <a:srgbClr val="FFFFFF"/>
                </a:solidFill>
                <a:latin typeface="Arial" pitchFamily="34" charset="0"/>
              </a:rPr>
              <a:t>tetrahedra</a:t>
            </a:r>
            <a:r>
              <a:rPr kumimoji="0" lang="es-ES" sz="1800" dirty="0" smtClean="0">
                <a:solidFill>
                  <a:srgbClr val="FFFFFF"/>
                </a:solidFill>
                <a:latin typeface="Arial" pitchFamily="34" charset="0"/>
              </a:rPr>
              <a:t> </a:t>
            </a:r>
            <a:r>
              <a:rPr kumimoji="0" lang="es-ES" sz="1800" dirty="0" err="1" smtClean="0">
                <a:solidFill>
                  <a:srgbClr val="FFFFFF"/>
                </a:solidFill>
                <a:latin typeface="Arial" pitchFamily="34" charset="0"/>
              </a:rPr>
              <a:t>with</a:t>
            </a:r>
            <a:r>
              <a:rPr kumimoji="0" lang="es-ES" sz="1800" dirty="0" smtClean="0">
                <a:solidFill>
                  <a:srgbClr val="FFFFFF"/>
                </a:solidFill>
                <a:latin typeface="Arial" pitchFamily="34" charset="0"/>
              </a:rPr>
              <a:t> q &lt; 0.3</a:t>
            </a:r>
            <a:r>
              <a:rPr kumimoji="0" lang="en-US" sz="1800" dirty="0" smtClean="0">
                <a:solidFill>
                  <a:srgbClr val="FFFFFF"/>
                </a:solidFill>
                <a:latin typeface="Arial" pitchFamily="34" charset="0"/>
              </a:rPr>
              <a:t> </a:t>
            </a:r>
            <a:br>
              <a:rPr kumimoji="0" lang="en-US" sz="1800" dirty="0" smtClean="0">
                <a:solidFill>
                  <a:srgbClr val="FFFFFF"/>
                </a:solidFill>
                <a:latin typeface="Arial" pitchFamily="34" charset="0"/>
              </a:rPr>
            </a:br>
            <a:r>
              <a:rPr kumimoji="0" lang="en-US" sz="1800" dirty="0" smtClean="0">
                <a:solidFill>
                  <a:srgbClr val="FFFFFF"/>
                </a:solidFill>
                <a:latin typeface="Arial" pitchFamily="34" charset="0"/>
              </a:rPr>
              <a:t/>
            </a:r>
            <a:br>
              <a:rPr kumimoji="0" lang="en-US" sz="1800" dirty="0" smtClean="0">
                <a:solidFill>
                  <a:srgbClr val="FFFFFF"/>
                </a:solidFill>
                <a:latin typeface="Arial" pitchFamily="34" charset="0"/>
              </a:rPr>
            </a:br>
            <a:r>
              <a:rPr kumimoji="0" lang="en-US" sz="1800" dirty="0" smtClean="0">
                <a:solidFill>
                  <a:srgbClr val="FFFFFF"/>
                </a:solidFill>
                <a:latin typeface="Arial" pitchFamily="34" charset="0"/>
              </a:rPr>
              <a:t>con solo 3 </a:t>
            </a:r>
            <a:r>
              <a:rPr kumimoji="0" lang="en-US" sz="1800" dirty="0" err="1" smtClean="0">
                <a:solidFill>
                  <a:srgbClr val="FFFFFF"/>
                </a:solidFill>
                <a:latin typeface="Arial" pitchFamily="34" charset="0"/>
              </a:rPr>
              <a:t>elementos</a:t>
            </a:r>
            <a:r>
              <a:rPr kumimoji="0" lang="en-US" sz="1800" dirty="0" smtClean="0">
                <a:solidFill>
                  <a:srgbClr val="FFFFFF"/>
                </a:solidFill>
                <a:latin typeface="Arial" pitchFamily="34" charset="0"/>
              </a:rPr>
              <a:t> </a:t>
            </a:r>
            <a:r>
              <a:rPr kumimoji="0" lang="en-US" sz="1800" dirty="0" err="1" smtClean="0">
                <a:solidFill>
                  <a:srgbClr val="FFFFFF"/>
                </a:solidFill>
                <a:latin typeface="Arial" pitchFamily="34" charset="0"/>
              </a:rPr>
              <a:t>por</a:t>
            </a:r>
            <a:r>
              <a:rPr kumimoji="0" lang="en-US" sz="1800" dirty="0" smtClean="0">
                <a:solidFill>
                  <a:srgbClr val="FFFFFF"/>
                </a:solidFill>
                <a:latin typeface="Arial" pitchFamily="34" charset="0"/>
              </a:rPr>
              <a:t> </a:t>
            </a:r>
            <a:r>
              <a:rPr kumimoji="0" lang="en-US" sz="1800" dirty="0" err="1" smtClean="0">
                <a:solidFill>
                  <a:srgbClr val="FFFFFF"/>
                </a:solidFill>
                <a:latin typeface="Arial" pitchFamily="34" charset="0"/>
              </a:rPr>
              <a:t>debajo</a:t>
            </a:r>
            <a:r>
              <a:rPr kumimoji="0" lang="en-US" sz="1800" dirty="0" smtClean="0">
                <a:solidFill>
                  <a:srgbClr val="FFFFFF"/>
                </a:solidFill>
                <a:latin typeface="Arial" pitchFamily="34" charset="0"/>
              </a:rPr>
              <a:t> de 0.3.</a:t>
            </a:r>
          </a:p>
          <a:p>
            <a:pPr algn="l">
              <a:lnSpc>
                <a:spcPct val="70000"/>
              </a:lnSpc>
              <a:spcBef>
                <a:spcPct val="50000"/>
              </a:spcBef>
            </a:pPr>
            <a:endParaRPr lang="es-ES" sz="1800" dirty="0" smtClean="0">
              <a:solidFill>
                <a:srgbClr val="FFFFFF"/>
              </a:solidFill>
              <a:latin typeface="Arial" pitchFamily="34" charset="0"/>
              <a:cs typeface="Arial" pitchFamily="34" charset="0"/>
            </a:endParaRPr>
          </a:p>
          <a:p>
            <a:pPr algn="l">
              <a:lnSpc>
                <a:spcPct val="70000"/>
              </a:lnSpc>
              <a:spcBef>
                <a:spcPct val="50000"/>
              </a:spcBef>
            </a:pPr>
            <a:endParaRPr lang="es-ES" sz="1800" dirty="0" smtClean="0">
              <a:solidFill>
                <a:srgbClr val="FFFFFF"/>
              </a:solidFill>
              <a:latin typeface="Arial" pitchFamily="34" charset="0"/>
              <a:cs typeface="Arial" pitchFamily="34" charset="0"/>
            </a:endParaRPr>
          </a:p>
        </p:txBody>
      </p:sp>
      <p:sp>
        <p:nvSpPr>
          <p:cNvPr id="23555"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3556" name="Picture 2" descr="C:\Documents and Settings\Rafa\Escritorio\Madrid Mallas\Madrid_10000\Madrid3Dmesh2.png"/>
          <p:cNvPicPr>
            <a:picLocks noChangeAspect="1" noChangeArrowheads="1"/>
          </p:cNvPicPr>
          <p:nvPr/>
        </p:nvPicPr>
        <p:blipFill>
          <a:blip r:embed="rId3" cstate="print"/>
          <a:srcRect/>
          <a:stretch>
            <a:fillRect/>
          </a:stretch>
        </p:blipFill>
        <p:spPr bwMode="auto">
          <a:xfrm>
            <a:off x="519122" y="1427169"/>
            <a:ext cx="8778875" cy="51069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496888" y="673101"/>
            <a:ext cx="3788122"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Application to Gran </a:t>
            </a:r>
            <a:r>
              <a:rPr kumimoji="0" lang="en-US" sz="1800" dirty="0" err="1" smtClean="0">
                <a:solidFill>
                  <a:srgbClr val="C8C8C8"/>
                </a:solidFill>
                <a:latin typeface="Arial" pitchFamily="34" charset="0"/>
              </a:rPr>
              <a:t>Canaria</a:t>
            </a:r>
            <a:r>
              <a:rPr kumimoji="0" lang="en-US" sz="1800" dirty="0" smtClean="0">
                <a:solidFill>
                  <a:srgbClr val="C8C8C8"/>
                </a:solidFill>
                <a:latin typeface="Arial" pitchFamily="34" charset="0"/>
              </a:rPr>
              <a:t> Island</a:t>
            </a:r>
          </a:p>
        </p:txBody>
      </p:sp>
      <p:sp>
        <p:nvSpPr>
          <p:cNvPr id="24579"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a:t>
            </a:r>
            <a:r>
              <a:rPr lang="en-US" sz="2400" b="1" dirty="0" smtClean="0">
                <a:solidFill>
                  <a:srgbClr val="FFFFFF"/>
                </a:solidFill>
                <a:latin typeface="Trebuchet MS" pitchFamily="34" charset="0"/>
              </a:rPr>
              <a:t>for Tetrahedral Mesh Generation</a:t>
            </a:r>
            <a:endParaRPr kumimoji="0" lang="en-US" sz="2400" b="1" dirty="0" smtClean="0">
              <a:solidFill>
                <a:srgbClr val="FFFFFF"/>
              </a:solidFill>
              <a:latin typeface="Trebuchet MS" pitchFamily="34" charset="0"/>
            </a:endParaRPr>
          </a:p>
        </p:txBody>
      </p:sp>
      <p:pic>
        <p:nvPicPr>
          <p:cNvPr id="24580" name="Picture 2" descr="C:\Documents and Settings\Rafa\Escritorio\z-GC_sup2.png"/>
          <p:cNvPicPr>
            <a:picLocks noChangeAspect="1" noChangeArrowheads="1"/>
          </p:cNvPicPr>
          <p:nvPr/>
        </p:nvPicPr>
        <p:blipFill>
          <a:blip r:embed="rId3" cstate="print"/>
          <a:srcRect/>
          <a:stretch>
            <a:fillRect/>
          </a:stretch>
        </p:blipFill>
        <p:spPr bwMode="auto">
          <a:xfrm>
            <a:off x="-333375" y="2085975"/>
            <a:ext cx="5856288" cy="4044950"/>
          </a:xfrm>
          <a:prstGeom prst="rect">
            <a:avLst/>
          </a:prstGeom>
          <a:noFill/>
          <a:ln w="9525">
            <a:noFill/>
            <a:miter lim="800000"/>
            <a:headEnd/>
            <a:tailEnd/>
          </a:ln>
        </p:spPr>
      </p:pic>
      <p:pic>
        <p:nvPicPr>
          <p:cNvPr id="24581" name="Picture 3" descr="C:\Documents and Settings\Rafa\Escritorio\z-GC_malla2.png"/>
          <p:cNvPicPr>
            <a:picLocks noChangeAspect="1" noChangeArrowheads="1"/>
          </p:cNvPicPr>
          <p:nvPr/>
        </p:nvPicPr>
        <p:blipFill>
          <a:blip r:embed="rId4" cstate="print"/>
          <a:srcRect/>
          <a:stretch>
            <a:fillRect/>
          </a:stretch>
        </p:blipFill>
        <p:spPr bwMode="auto">
          <a:xfrm>
            <a:off x="4976818" y="2266951"/>
            <a:ext cx="4892675" cy="3425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5604" name="Picture 2"/>
          <p:cNvPicPr>
            <a:picLocks noChangeAspect="1" noChangeArrowheads="1"/>
          </p:cNvPicPr>
          <p:nvPr/>
        </p:nvPicPr>
        <p:blipFill>
          <a:blip r:embed="rId3" cstate="print"/>
          <a:srcRect r="62683" b="38277"/>
          <a:stretch>
            <a:fillRect/>
          </a:stretch>
        </p:blipFill>
        <p:spPr bwMode="auto">
          <a:xfrm>
            <a:off x="2392367" y="1427163"/>
            <a:ext cx="4945062" cy="5111750"/>
          </a:xfrm>
          <a:prstGeom prst="rect">
            <a:avLst/>
          </a:prstGeom>
          <a:noFill/>
          <a:ln w="57150" algn="ctr">
            <a:noFill/>
            <a:miter lim="800000"/>
            <a:headEnd/>
            <a:tailEnd/>
          </a:ln>
        </p:spPr>
      </p:pic>
      <p:sp>
        <p:nvSpPr>
          <p:cNvPr id="5" name="Rectangle 3"/>
          <p:cNvSpPr>
            <a:spLocks noChangeArrowheads="1"/>
          </p:cNvSpPr>
          <p:nvPr/>
        </p:nvSpPr>
        <p:spPr bwMode="auto">
          <a:xfrm>
            <a:off x="496892" y="673101"/>
            <a:ext cx="7079728" cy="290289"/>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a:t>
            </a:r>
            <a:r>
              <a:rPr kumimoji="0" lang="en-US" sz="1800" dirty="0" smtClean="0">
                <a:solidFill>
                  <a:srgbClr val="FFFFFF"/>
                </a:solidFill>
                <a:latin typeface="Arial" pitchFamily="34" charset="0"/>
              </a:rPr>
              <a:t>: The city </a:t>
            </a:r>
            <a:r>
              <a:rPr kumimoji="0" lang="es-ES" sz="1800" dirty="0" smtClean="0">
                <a:solidFill>
                  <a:srgbClr val="FFFFFF"/>
                </a:solidFill>
                <a:latin typeface="Arial" pitchFamily="34" charset="0"/>
              </a:rPr>
              <a:t>of Las Palmas de Gran Canaria (Input Data)</a:t>
            </a:r>
            <a:endParaRPr lang="es-ES" sz="180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496892" y="673101"/>
            <a:ext cx="7110185"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a:t>
            </a:r>
            <a:r>
              <a:rPr kumimoji="0" lang="en-US" sz="1800" dirty="0" smtClean="0">
                <a:solidFill>
                  <a:srgbClr val="FFFFFF"/>
                </a:solidFill>
                <a:latin typeface="Arial" pitchFamily="34" charset="0"/>
              </a:rPr>
              <a:t>: The city </a:t>
            </a:r>
            <a:r>
              <a:rPr kumimoji="0" lang="es-ES" sz="1800" dirty="0" smtClean="0">
                <a:solidFill>
                  <a:srgbClr val="FFFFFF"/>
                </a:solidFill>
                <a:latin typeface="Arial" pitchFamily="34" charset="0"/>
              </a:rPr>
              <a:t>of Las Palmas de Gran Canaria (</a:t>
            </a:r>
            <a:r>
              <a:rPr kumimoji="0" lang="en-US" sz="1800" dirty="0" err="1" smtClean="0">
                <a:solidFill>
                  <a:srgbClr val="FFFFFF"/>
                </a:solidFill>
                <a:latin typeface="Arial" pitchFamily="34" charset="0"/>
              </a:rPr>
              <a:t>Orography</a:t>
            </a:r>
            <a:r>
              <a:rPr kumimoji="0" lang="es-ES" sz="1800" dirty="0" smtClean="0">
                <a:solidFill>
                  <a:srgbClr val="FFFFFF"/>
                </a:solidFill>
                <a:latin typeface="Arial" pitchFamily="34" charset="0"/>
              </a:rPr>
              <a:t>)</a:t>
            </a:r>
            <a:endParaRPr lang="es-ES" sz="1800" dirty="0" smtClean="0">
              <a:solidFill>
                <a:srgbClr val="FFFFFF"/>
              </a:solidFill>
              <a:latin typeface="Arial" pitchFamily="34" charset="0"/>
              <a:cs typeface="Arial" pitchFamily="34" charset="0"/>
            </a:endParaRPr>
          </a:p>
        </p:txBody>
      </p:sp>
      <p:sp>
        <p:nvSpPr>
          <p:cNvPr id="26627"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6628" name="Picture 2" descr="C:\Documents and Settings\Rafa\Escritorio\LaIsleta.png"/>
          <p:cNvPicPr>
            <a:picLocks noChangeAspect="1" noChangeArrowheads="1"/>
          </p:cNvPicPr>
          <p:nvPr/>
        </p:nvPicPr>
        <p:blipFill>
          <a:blip r:embed="rId3" cstate="print"/>
          <a:srcRect/>
          <a:stretch>
            <a:fillRect/>
          </a:stretch>
        </p:blipFill>
        <p:spPr bwMode="auto">
          <a:xfrm>
            <a:off x="614370" y="1455745"/>
            <a:ext cx="8656637" cy="5037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1"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Meccano Method for </a:t>
            </a:r>
            <a:r>
              <a:rPr lang="en-US" sz="2400" b="1" dirty="0" smtClean="0">
                <a:solidFill>
                  <a:srgbClr val="FFFFFF"/>
                </a:solidFill>
                <a:latin typeface="Trebuchet MS" pitchFamily="34" charset="0"/>
              </a:rPr>
              <a:t>Tetrahedral Mesh Generation</a:t>
            </a:r>
            <a:endParaRPr kumimoji="0" lang="en-US" sz="2400" b="1" dirty="0" smtClean="0">
              <a:solidFill>
                <a:srgbClr val="FFFFFF"/>
              </a:solidFill>
              <a:latin typeface="Trebuchet MS" pitchFamily="34" charset="0"/>
            </a:endParaRPr>
          </a:p>
        </p:txBody>
      </p:sp>
      <p:pic>
        <p:nvPicPr>
          <p:cNvPr id="27652" name="Picture 2" descr="C:\Documents and Settings\Rafa\Escritorio\LaIsletaMalla.png"/>
          <p:cNvPicPr>
            <a:picLocks noChangeAspect="1" noChangeArrowheads="1"/>
          </p:cNvPicPr>
          <p:nvPr/>
        </p:nvPicPr>
        <p:blipFill>
          <a:blip r:embed="rId3" cstate="print"/>
          <a:srcRect/>
          <a:stretch>
            <a:fillRect/>
          </a:stretch>
        </p:blipFill>
        <p:spPr bwMode="auto">
          <a:xfrm>
            <a:off x="615951" y="1477968"/>
            <a:ext cx="8637588" cy="5026025"/>
          </a:xfrm>
          <a:prstGeom prst="rect">
            <a:avLst/>
          </a:prstGeom>
          <a:noFill/>
          <a:ln w="9525">
            <a:noFill/>
            <a:miter lim="800000"/>
            <a:headEnd/>
            <a:tailEnd/>
          </a:ln>
        </p:spPr>
      </p:pic>
      <p:sp>
        <p:nvSpPr>
          <p:cNvPr id="5" name="Rectangle 3"/>
          <p:cNvSpPr>
            <a:spLocks noChangeArrowheads="1"/>
          </p:cNvSpPr>
          <p:nvPr/>
        </p:nvSpPr>
        <p:spPr bwMode="auto">
          <a:xfrm>
            <a:off x="496892" y="673101"/>
            <a:ext cx="7046065"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s-ES" sz="1800" dirty="0" smtClean="0">
                <a:solidFill>
                  <a:srgbClr val="FFFFFF"/>
                </a:solidFill>
                <a:latin typeface="Arial" pitchFamily="34" charset="0"/>
              </a:rPr>
              <a:t>Gran Canaria</a:t>
            </a:r>
            <a:r>
              <a:rPr kumimoji="0" lang="en-US" sz="1800" dirty="0" smtClean="0">
                <a:solidFill>
                  <a:srgbClr val="FFFFFF"/>
                </a:solidFill>
                <a:latin typeface="Arial" pitchFamily="34" charset="0"/>
              </a:rPr>
              <a:t>: The city </a:t>
            </a:r>
            <a:r>
              <a:rPr kumimoji="0" lang="es-ES" sz="1800" dirty="0" smtClean="0">
                <a:solidFill>
                  <a:srgbClr val="FFFFFF"/>
                </a:solidFill>
                <a:latin typeface="Arial" pitchFamily="34" charset="0"/>
              </a:rPr>
              <a:t>of Las Palmas de Gran Canaria (</a:t>
            </a:r>
            <a:r>
              <a:rPr kumimoji="0" lang="es-ES" sz="1800" dirty="0" err="1" smtClean="0">
                <a:solidFill>
                  <a:srgbClr val="FFFFFF"/>
                </a:solidFill>
                <a:latin typeface="Arial" pitchFamily="34" charset="0"/>
              </a:rPr>
              <a:t>The</a:t>
            </a:r>
            <a:r>
              <a:rPr kumimoji="0" lang="es-ES" sz="1800" dirty="0" smtClean="0">
                <a:solidFill>
                  <a:srgbClr val="FFFFFF"/>
                </a:solidFill>
                <a:latin typeface="Arial" pitchFamily="34" charset="0"/>
              </a:rPr>
              <a:t> </a:t>
            </a:r>
            <a:r>
              <a:rPr kumimoji="0" lang="es-ES" sz="1800" dirty="0" err="1" smtClean="0">
                <a:solidFill>
                  <a:srgbClr val="FFFFFF"/>
                </a:solidFill>
                <a:latin typeface="Arial" pitchFamily="34" charset="0"/>
              </a:rPr>
              <a:t>Mesh</a:t>
            </a:r>
            <a:r>
              <a:rPr kumimoji="0" lang="es-ES" sz="1800" dirty="0" smtClean="0">
                <a:solidFill>
                  <a:srgbClr val="FFFFFF"/>
                </a:solidFill>
                <a:latin typeface="Arial" pitchFamily="34" charset="0"/>
              </a:rPr>
              <a:t>)</a:t>
            </a:r>
            <a:endParaRPr lang="es-ES" sz="180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1442" name="Picture 2"/>
          <p:cNvPicPr>
            <a:picLocks noChangeAspect="1" noChangeArrowheads="1"/>
          </p:cNvPicPr>
          <p:nvPr/>
        </p:nvPicPr>
        <p:blipFill>
          <a:blip r:embed="rId3" cstate="print"/>
          <a:srcRect/>
          <a:stretch>
            <a:fillRect/>
          </a:stretch>
        </p:blipFill>
        <p:spPr bwMode="auto">
          <a:xfrm>
            <a:off x="0" y="417520"/>
            <a:ext cx="9906000" cy="6040437"/>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83490" name="Picture 2"/>
          <p:cNvPicPr>
            <a:picLocks noChangeAspect="1" noChangeArrowheads="1"/>
          </p:cNvPicPr>
          <p:nvPr/>
        </p:nvPicPr>
        <p:blipFill>
          <a:blip r:embed="rId3" cstate="print"/>
          <a:srcRect/>
          <a:stretch>
            <a:fillRect/>
          </a:stretch>
        </p:blipFill>
        <p:spPr bwMode="auto">
          <a:xfrm>
            <a:off x="0" y="414344"/>
            <a:ext cx="9906000" cy="6040437"/>
          </a:xfrm>
          <a:prstGeom prst="rect">
            <a:avLst/>
          </a:prstGeom>
          <a:noFill/>
          <a:ln w="57150" algn="ctr">
            <a:noFill/>
            <a:miter lim="800000"/>
            <a:headEnd/>
            <a:tailEnd/>
          </a:ln>
          <a:effectLst/>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5539" name="Picture 3"/>
          <p:cNvPicPr>
            <a:picLocks noChangeAspect="1" noChangeArrowheads="1"/>
          </p:cNvPicPr>
          <p:nvPr/>
        </p:nvPicPr>
        <p:blipFill>
          <a:blip r:embed="rId3" cstate="print"/>
          <a:srcRect/>
          <a:stretch>
            <a:fillRect/>
          </a:stretch>
        </p:blipFill>
        <p:spPr bwMode="auto">
          <a:xfrm>
            <a:off x="1698629" y="1528764"/>
            <a:ext cx="6540500" cy="4578350"/>
          </a:xfrm>
          <a:prstGeom prst="rect">
            <a:avLst/>
          </a:prstGeom>
          <a:noFill/>
          <a:ln w="57150" algn="ctr">
            <a:noFill/>
            <a:miter lim="800000"/>
            <a:headEnd/>
            <a:tailEnd/>
          </a:ln>
          <a:effectLst/>
        </p:spPr>
      </p:pic>
      <p:sp useBgFill="1">
        <p:nvSpPr>
          <p:cNvPr id="1985541" name="Text Box 5"/>
          <p:cNvSpPr txBox="1">
            <a:spLocks noChangeArrowheads="1"/>
          </p:cNvSpPr>
          <p:nvPr/>
        </p:nvSpPr>
        <p:spPr bwMode="auto">
          <a:xfrm rot="10800000">
            <a:off x="541342" y="2768601"/>
            <a:ext cx="1166812" cy="1873250"/>
          </a:xfrm>
          <a:prstGeom prst="rect">
            <a:avLst/>
          </a:prstGeom>
          <a:ln w="57150">
            <a:noFill/>
            <a:miter lim="800000"/>
            <a:headEnd/>
            <a:tailEnd/>
          </a:ln>
          <a:effectLst/>
        </p:spPr>
        <p:txBody>
          <a:bodyPr vert="eaVert" wrap="none" lIns="91393" tIns="45697" rIns="91393" bIns="45697"/>
          <a:lstStyle/>
          <a:p>
            <a:pPr algn="l">
              <a:spcBef>
                <a:spcPct val="50000"/>
              </a:spcBef>
            </a:pPr>
            <a:endParaRPr lang="en-GB" sz="1600" b="1" i="1" dirty="0" smtClean="0">
              <a:solidFill>
                <a:srgbClr val="000000"/>
              </a:solidFill>
              <a:latin typeface="Arial" pitchFamily="34" charset="0"/>
            </a:endParaRPr>
          </a:p>
          <a:p>
            <a:pPr algn="l">
              <a:spcBef>
                <a:spcPct val="50000"/>
              </a:spcBef>
            </a:pPr>
            <a:endParaRPr lang="en-GB" sz="1600" b="1" i="1" dirty="0" smtClean="0">
              <a:solidFill>
                <a:srgbClr val="000000"/>
              </a:solidFill>
              <a:latin typeface="Arial" pitchFamily="34" charset="0"/>
            </a:endParaRPr>
          </a:p>
          <a:p>
            <a:pPr algn="l">
              <a:spcBef>
                <a:spcPct val="50000"/>
              </a:spcBef>
            </a:pPr>
            <a:r>
              <a:rPr lang="en-GB" sz="1600" b="1" dirty="0" smtClean="0">
                <a:solidFill>
                  <a:srgbClr val="000000"/>
                </a:solidFill>
                <a:latin typeface="Arial" pitchFamily="34" charset="0"/>
              </a:rPr>
              <a:t>Quality Measure</a:t>
            </a:r>
          </a:p>
          <a:p>
            <a:pPr algn="l">
              <a:spcBef>
                <a:spcPct val="50000"/>
              </a:spcBef>
            </a:pPr>
            <a:endParaRPr lang="en-GB" sz="1600" b="1" dirty="0" smtClean="0">
              <a:solidFill>
                <a:srgbClr val="000000"/>
              </a:solidFill>
              <a:latin typeface="Arial" pitchFamily="34" charset="0"/>
            </a:endParaRPr>
          </a:p>
          <a:p>
            <a:pPr algn="l">
              <a:spcBef>
                <a:spcPct val="50000"/>
              </a:spcBef>
            </a:pPr>
            <a:endParaRPr lang="en-GB" sz="1600" b="1" dirty="0" smtClean="0">
              <a:solidFill>
                <a:srgbClr val="000000"/>
              </a:solidFill>
              <a:latin typeface="Arial" pitchFamily="34" charset="0"/>
            </a:endParaRPr>
          </a:p>
          <a:p>
            <a:pPr algn="l">
              <a:spcBef>
                <a:spcPct val="50000"/>
              </a:spcBef>
            </a:pPr>
            <a:endParaRPr lang="en-GB" sz="1600" b="1" baseline="-25000" dirty="0" smtClean="0">
              <a:solidFill>
                <a:srgbClr val="000000"/>
              </a:solidFill>
              <a:latin typeface="Arial" pitchFamily="34" charset="0"/>
            </a:endParaRPr>
          </a:p>
        </p:txBody>
      </p:sp>
      <p:sp useBgFill="1">
        <p:nvSpPr>
          <p:cNvPr id="1985542" name="Text Box 6"/>
          <p:cNvSpPr txBox="1">
            <a:spLocks noChangeArrowheads="1"/>
          </p:cNvSpPr>
          <p:nvPr/>
        </p:nvSpPr>
        <p:spPr bwMode="auto">
          <a:xfrm>
            <a:off x="3895728" y="6122989"/>
            <a:ext cx="2262189" cy="336550"/>
          </a:xfrm>
          <a:prstGeom prst="rect">
            <a:avLst/>
          </a:prstGeom>
          <a:ln w="57150">
            <a:noFill/>
            <a:miter lim="800000"/>
            <a:headEnd/>
            <a:tailEnd/>
          </a:ln>
          <a:effectLst/>
        </p:spPr>
        <p:txBody>
          <a:bodyPr lIns="91393" tIns="45697" rIns="91393" bIns="45697">
            <a:spAutoFit/>
          </a:bodyPr>
          <a:lstStyle/>
          <a:p>
            <a:pPr>
              <a:spcBef>
                <a:spcPct val="50000"/>
              </a:spcBef>
            </a:pPr>
            <a:r>
              <a:rPr lang="en-GB" sz="1600" b="1" dirty="0" smtClean="0">
                <a:solidFill>
                  <a:srgbClr val="000000"/>
                </a:solidFill>
                <a:latin typeface="Arial" pitchFamily="34" charset="0"/>
              </a:rPr>
              <a:t>Element Number</a:t>
            </a:r>
            <a:endParaRPr lang="en-GB" sz="1600" b="1" baseline="-25000" dirty="0" smtClean="0">
              <a:solidFill>
                <a:srgbClr val="000000"/>
              </a:solidFill>
              <a:latin typeface="Arial" pitchFamily="34" charset="0"/>
            </a:endParaRPr>
          </a:p>
        </p:txBody>
      </p:sp>
      <p:sp>
        <p:nvSpPr>
          <p:cNvPr id="1985543" name="Line 7"/>
          <p:cNvSpPr>
            <a:spLocks noChangeShapeType="1"/>
          </p:cNvSpPr>
          <p:nvPr/>
        </p:nvSpPr>
        <p:spPr bwMode="auto">
          <a:xfrm flipH="1" flipV="1">
            <a:off x="3640146" y="3348045"/>
            <a:ext cx="700087" cy="327025"/>
          </a:xfrm>
          <a:prstGeom prst="line">
            <a:avLst/>
          </a:prstGeom>
          <a:noFill/>
          <a:ln w="28575">
            <a:solidFill>
              <a:srgbClr val="CC3300"/>
            </a:solidFill>
            <a:round/>
            <a:headEnd/>
            <a:tailEnd type="triangle" w="med" len="med"/>
          </a:ln>
          <a:effectLst/>
        </p:spPr>
        <p:txBody>
          <a:bodyPr lIns="89953" tIns="46776" rIns="89953" bIns="46776">
            <a:spAutoFit/>
          </a:bodyPr>
          <a:lstStyle/>
          <a:p>
            <a:endParaRPr lang="es-ES" smtClean="0"/>
          </a:p>
        </p:txBody>
      </p:sp>
      <p:sp>
        <p:nvSpPr>
          <p:cNvPr id="1985544" name="Text Box 8"/>
          <p:cNvSpPr txBox="1">
            <a:spLocks noChangeArrowheads="1"/>
          </p:cNvSpPr>
          <p:nvPr/>
        </p:nvSpPr>
        <p:spPr bwMode="auto">
          <a:xfrm>
            <a:off x="4200525" y="3508375"/>
            <a:ext cx="148590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dirty="0" smtClean="0">
                <a:solidFill>
                  <a:srgbClr val="CC3300"/>
                </a:solidFill>
                <a:latin typeface="Arial" pitchFamily="34" charset="0"/>
              </a:rPr>
              <a:t>Initial quality</a:t>
            </a:r>
          </a:p>
        </p:txBody>
      </p:sp>
      <p:sp>
        <p:nvSpPr>
          <p:cNvPr id="1985545" name="Text Box 9"/>
          <p:cNvSpPr txBox="1">
            <a:spLocks noChangeArrowheads="1"/>
          </p:cNvSpPr>
          <p:nvPr/>
        </p:nvSpPr>
        <p:spPr bwMode="auto">
          <a:xfrm>
            <a:off x="2368552" y="2400300"/>
            <a:ext cx="2457450" cy="304800"/>
          </a:xfrm>
          <a:prstGeom prst="rect">
            <a:avLst/>
          </a:prstGeom>
          <a:noFill/>
          <a:ln w="57150">
            <a:noFill/>
            <a:miter lim="800000"/>
            <a:headEnd/>
            <a:tailEnd/>
          </a:ln>
          <a:effectLst/>
        </p:spPr>
        <p:txBody>
          <a:bodyPr lIns="91393" tIns="45697" rIns="91393" bIns="45697">
            <a:spAutoFit/>
          </a:bodyPr>
          <a:lstStyle/>
          <a:p>
            <a:pPr>
              <a:spcBef>
                <a:spcPct val="50000"/>
              </a:spcBef>
            </a:pPr>
            <a:r>
              <a:rPr lang="en-US" sz="1400" b="1" dirty="0" smtClean="0">
                <a:solidFill>
                  <a:srgbClr val="CC3300"/>
                </a:solidFill>
                <a:latin typeface="Arial" pitchFamily="34" charset="0"/>
              </a:rPr>
              <a:t>Quality after 5 iterations</a:t>
            </a:r>
          </a:p>
        </p:txBody>
      </p:sp>
      <p:sp>
        <p:nvSpPr>
          <p:cNvPr id="1985546" name="Line 10"/>
          <p:cNvSpPr>
            <a:spLocks noChangeShapeType="1"/>
          </p:cNvSpPr>
          <p:nvPr/>
        </p:nvSpPr>
        <p:spPr bwMode="auto">
          <a:xfrm>
            <a:off x="3297247" y="2690818"/>
            <a:ext cx="136525" cy="236537"/>
          </a:xfrm>
          <a:prstGeom prst="line">
            <a:avLst/>
          </a:prstGeom>
          <a:noFill/>
          <a:ln w="28575">
            <a:solidFill>
              <a:srgbClr val="CC3300"/>
            </a:solidFill>
            <a:round/>
            <a:headEnd/>
            <a:tailEnd type="triangle" w="med" len="med"/>
          </a:ln>
          <a:effectLst/>
        </p:spPr>
        <p:txBody>
          <a:bodyPr lIns="89953" tIns="46776" rIns="89953" bIns="46776">
            <a:spAutoFit/>
          </a:bodyPr>
          <a:lstStyle/>
          <a:p>
            <a:endParaRPr lang="es-ES" smtClean="0"/>
          </a:p>
        </p:txBody>
      </p:sp>
      <p:sp>
        <p:nvSpPr>
          <p:cNvPr id="1985547" name="Rectangle 11"/>
          <p:cNvSpPr>
            <a:spLocks noChangeArrowheads="1"/>
          </p:cNvSpPr>
          <p:nvPr/>
        </p:nvSpPr>
        <p:spPr bwMode="auto">
          <a:xfrm>
            <a:off x="468315" y="620714"/>
            <a:ext cx="1838870"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s-ES_tradnl" sz="1800" dirty="0" smtClean="0">
                <a:solidFill>
                  <a:srgbClr val="C8C8C8"/>
                </a:solidFill>
                <a:latin typeface="Arial" pitchFamily="34" charset="0"/>
              </a:rPr>
              <a:t>La Palma Island</a:t>
            </a:r>
            <a:endParaRPr kumimoji="0" lang="es-ES_tradnl" sz="1800" i="1" dirty="0" smtClean="0">
              <a:solidFill>
                <a:srgbClr val="C8C8C8"/>
              </a:solidFill>
              <a:latin typeface="Arial" pitchFamily="34" charset="0"/>
            </a:endParaRPr>
          </a:p>
        </p:txBody>
      </p:sp>
      <p:sp>
        <p:nvSpPr>
          <p:cNvPr id="1985548" name="Rectangle 12"/>
          <p:cNvSpPr>
            <a:spLocks noChangeArrowheads="1"/>
          </p:cNvSpPr>
          <p:nvPr/>
        </p:nvSpPr>
        <p:spPr bwMode="auto">
          <a:xfrm>
            <a:off x="468318" y="115888"/>
            <a:ext cx="7724776"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Tetrahedral Mesh Quality Curves</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28"/>
          <p:cNvSpPr>
            <a:spLocks noGrp="1" noChangeArrowheads="1"/>
          </p:cNvSpPr>
          <p:nvPr>
            <p:ph type="title"/>
          </p:nvPr>
        </p:nvSpPr>
        <p:spPr>
          <a:xfrm>
            <a:off x="5" y="1843088"/>
            <a:ext cx="9905999" cy="1834832"/>
          </a:xfrm>
          <a:noFill/>
          <a:ln/>
        </p:spPr>
        <p:txBody>
          <a:bodyPr/>
          <a:lstStyle/>
          <a:p>
            <a:r>
              <a:rPr lang="en-US" dirty="0" smtClean="0">
                <a:solidFill>
                  <a:schemeClr val="bg1"/>
                </a:solidFill>
              </a:rPr>
              <a:t>The Wind Field Model</a:t>
            </a:r>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1"/>
          <p:cNvPicPr>
            <a:picLocks noChangeAspect="1"/>
          </p:cNvPicPr>
          <p:nvPr/>
        </p:nvPicPr>
        <p:blipFill>
          <a:blip r:embed="rId3" cstate="print"/>
          <a:srcRect/>
          <a:stretch>
            <a:fillRect/>
          </a:stretch>
        </p:blipFill>
        <p:spPr bwMode="auto">
          <a:xfrm>
            <a:off x="418003" y="1493950"/>
            <a:ext cx="9082325" cy="5057664"/>
          </a:xfrm>
          <a:prstGeom prst="rect">
            <a:avLst/>
          </a:prstGeom>
          <a:noFill/>
          <a:ln w="9525">
            <a:noFill/>
            <a:miter lim="800000"/>
            <a:headEnd/>
            <a:tailEnd/>
          </a:ln>
        </p:spPr>
      </p:pic>
      <p:sp>
        <p:nvSpPr>
          <p:cNvPr id="7" name="Rectangle 12"/>
          <p:cNvSpPr>
            <a:spLocks noChangeArrowheads="1"/>
          </p:cNvSpPr>
          <p:nvPr/>
        </p:nvSpPr>
        <p:spPr bwMode="auto">
          <a:xfrm>
            <a:off x="515690" y="620714"/>
            <a:ext cx="6237510" cy="286186"/>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Mesh adaptation to geometry and </a:t>
            </a:r>
            <a:r>
              <a:rPr kumimoji="0" lang="en-US" sz="1800" dirty="0" err="1" smtClean="0">
                <a:solidFill>
                  <a:srgbClr val="C8C8C8"/>
                </a:solidFill>
                <a:latin typeface="Arial" charset="0"/>
              </a:rPr>
              <a:t>gaussian</a:t>
            </a:r>
            <a:r>
              <a:rPr kumimoji="0" lang="en-US" sz="1800" dirty="0" smtClean="0">
                <a:solidFill>
                  <a:srgbClr val="C8C8C8"/>
                </a:solidFill>
                <a:latin typeface="Arial" charset="0"/>
              </a:rPr>
              <a:t> pollutant plume</a:t>
            </a:r>
          </a:p>
        </p:txBody>
      </p:sp>
      <p:sp>
        <p:nvSpPr>
          <p:cNvPr id="8" name="Rectangle 4"/>
          <p:cNvSpPr>
            <a:spLocks noChangeArrowheads="1"/>
          </p:cNvSpPr>
          <p:nvPr/>
        </p:nvSpPr>
        <p:spPr bwMode="auto">
          <a:xfrm>
            <a:off x="496890" y="168277"/>
            <a:ext cx="7777162" cy="576263"/>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pitchFamily="34" charset="0"/>
              </a:rPr>
              <a:t>Wind Field for Air Quality Simulation</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946" name="Text Box 2"/>
          <p:cNvSpPr txBox="1">
            <a:spLocks noChangeArrowheads="1"/>
          </p:cNvSpPr>
          <p:nvPr/>
        </p:nvSpPr>
        <p:spPr bwMode="auto">
          <a:xfrm>
            <a:off x="141294" y="4929191"/>
            <a:ext cx="9551987" cy="855827"/>
          </a:xfrm>
          <a:prstGeom prst="rect">
            <a:avLst/>
          </a:prstGeom>
          <a:noFill/>
          <a:ln w="57150">
            <a:noFill/>
            <a:miter lim="800000"/>
            <a:headEnd/>
            <a:tailEnd/>
          </a:ln>
          <a:effectLst/>
        </p:spPr>
        <p:txBody>
          <a:bodyPr lIns="85553" tIns="42775" rIns="85553" bIns="42775">
            <a:spAutoFit/>
          </a:bodyPr>
          <a:lstStyle/>
          <a:p>
            <a:pPr marL="266564" indent="-266564" algn="l" defTabSz="855222"/>
            <a:endParaRPr lang="en-US" sz="1700" dirty="0" smtClean="0">
              <a:solidFill>
                <a:srgbClr val="000000"/>
              </a:solidFill>
            </a:endParaRPr>
          </a:p>
          <a:p>
            <a:pPr marL="266564" indent="-266564" algn="l" defTabSz="855222">
              <a:spcBef>
                <a:spcPct val="50000"/>
              </a:spcBef>
              <a:buFont typeface="Wingdings" pitchFamily="2" charset="2"/>
              <a:buChar char="Ø"/>
            </a:pPr>
            <a:endParaRPr lang="en-US" sz="2100" b="1" dirty="0" smtClean="0">
              <a:latin typeface="Arial" charset="0"/>
            </a:endParaRPr>
          </a:p>
        </p:txBody>
      </p:sp>
      <p:sp>
        <p:nvSpPr>
          <p:cNvPr id="1874947" name="Rectangle 3"/>
          <p:cNvSpPr>
            <a:spLocks noChangeArrowheads="1"/>
          </p:cNvSpPr>
          <p:nvPr/>
        </p:nvSpPr>
        <p:spPr bwMode="auto">
          <a:xfrm>
            <a:off x="280392" y="1407499"/>
            <a:ext cx="593336"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Let</a:t>
            </a:r>
            <a:endParaRPr lang="en-US" sz="2000" dirty="0" smtClean="0">
              <a:solidFill>
                <a:srgbClr val="009999"/>
              </a:solidFill>
              <a:latin typeface="Arial" charset="0"/>
            </a:endParaRPr>
          </a:p>
        </p:txBody>
      </p:sp>
      <p:sp>
        <p:nvSpPr>
          <p:cNvPr id="1874948" name="Rectangle 4"/>
          <p:cNvSpPr>
            <a:spLocks noChangeArrowheads="1"/>
          </p:cNvSpPr>
          <p:nvPr/>
        </p:nvSpPr>
        <p:spPr bwMode="auto">
          <a:xfrm>
            <a:off x="2152839" y="1409087"/>
            <a:ext cx="3549275"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be a domain with boundary</a:t>
            </a:r>
            <a:endParaRPr lang="en-US" sz="2000" dirty="0" smtClean="0">
              <a:solidFill>
                <a:srgbClr val="009999"/>
              </a:solidFill>
              <a:latin typeface="Arial" charset="0"/>
            </a:endParaRPr>
          </a:p>
        </p:txBody>
      </p:sp>
      <p:graphicFrame>
        <p:nvGraphicFramePr>
          <p:cNvPr id="1874949" name="Object 5"/>
          <p:cNvGraphicFramePr>
            <a:graphicFrameLocks noChangeAspect="1"/>
          </p:cNvGraphicFramePr>
          <p:nvPr/>
        </p:nvGraphicFramePr>
        <p:xfrm>
          <a:off x="925522" y="1431936"/>
          <a:ext cx="954087" cy="366713"/>
        </p:xfrm>
        <a:graphic>
          <a:graphicData uri="http://schemas.openxmlformats.org/presentationml/2006/ole">
            <p:oleObj spid="_x0000_s605186" name="Equation" r:id="rId4" imgW="495000" imgH="190440" progId="Equation.DSMT4">
              <p:embed/>
            </p:oleObj>
          </a:graphicData>
        </a:graphic>
      </p:graphicFrame>
      <p:sp>
        <p:nvSpPr>
          <p:cNvPr id="1874952" name="Rectangle 8"/>
          <p:cNvSpPr>
            <a:spLocks noChangeArrowheads="1"/>
          </p:cNvSpPr>
          <p:nvPr/>
        </p:nvSpPr>
        <p:spPr bwMode="auto">
          <a:xfrm>
            <a:off x="2257747" y="2067901"/>
            <a:ext cx="7556817" cy="723228"/>
          </a:xfrm>
          <a:prstGeom prst="rect">
            <a:avLst/>
          </a:prstGeom>
          <a:noFill/>
          <a:ln w="57150">
            <a:noFill/>
            <a:miter lim="800000"/>
            <a:headEnd/>
            <a:tailEnd/>
          </a:ln>
          <a:effectLst/>
        </p:spPr>
        <p:txBody>
          <a:bodyPr wrap="square" lIns="91393" tIns="45697" rIns="91393" bIns="45697" anchor="ctr">
            <a:spAutoFit/>
          </a:bodyPr>
          <a:lstStyle/>
          <a:p>
            <a:pPr algn="l"/>
            <a:r>
              <a:rPr lang="en-US" sz="2000" dirty="0" smtClean="0">
                <a:solidFill>
                  <a:srgbClr val="000000"/>
                </a:solidFill>
                <a:latin typeface="NewCenturySchlbk" pitchFamily="18" charset="0"/>
              </a:rPr>
              <a:t>:  observed wind, which is obtained with horizontal interpolation and </a:t>
            </a:r>
          </a:p>
          <a:p>
            <a:pPr algn="l"/>
            <a:r>
              <a:rPr lang="en-US" sz="2000" dirty="0" smtClean="0">
                <a:solidFill>
                  <a:srgbClr val="000000"/>
                </a:solidFill>
                <a:latin typeface="NewCenturySchlbk" pitchFamily="18" charset="0"/>
              </a:rPr>
              <a:t>    vertical extrapolation of experimental or forecasted data.</a:t>
            </a:r>
            <a:endParaRPr lang="en-US" sz="2400" dirty="0" smtClean="0">
              <a:solidFill>
                <a:srgbClr val="000000"/>
              </a:solidFill>
              <a:latin typeface="NewCenturySchlbk" pitchFamily="18" charset="0"/>
            </a:endParaRPr>
          </a:p>
        </p:txBody>
      </p:sp>
      <p:pic>
        <p:nvPicPr>
          <p:cNvPr id="1874953" name="Picture 9"/>
          <p:cNvPicPr>
            <a:picLocks noChangeAspect="1" noChangeArrowheads="1"/>
          </p:cNvPicPr>
          <p:nvPr/>
        </p:nvPicPr>
        <p:blipFill>
          <a:blip r:embed="rId5" cstate="print"/>
          <a:srcRect/>
          <a:stretch>
            <a:fillRect/>
          </a:stretch>
        </p:blipFill>
        <p:spPr bwMode="auto">
          <a:xfrm>
            <a:off x="3495682" y="2806705"/>
            <a:ext cx="5262563" cy="3846513"/>
          </a:xfrm>
          <a:prstGeom prst="rect">
            <a:avLst/>
          </a:prstGeom>
          <a:noFill/>
          <a:ln w="57150" algn="ctr">
            <a:noFill/>
            <a:miter lim="800000"/>
            <a:headEnd/>
            <a:tailEnd/>
          </a:ln>
          <a:effectLst/>
        </p:spPr>
      </p:pic>
      <p:pic>
        <p:nvPicPr>
          <p:cNvPr id="1874954" name="Picture 10"/>
          <p:cNvPicPr>
            <a:picLocks noChangeAspect="1" noChangeArrowheads="1"/>
          </p:cNvPicPr>
          <p:nvPr/>
        </p:nvPicPr>
        <p:blipFill>
          <a:blip r:embed="rId6" cstate="print"/>
          <a:srcRect/>
          <a:stretch>
            <a:fillRect/>
          </a:stretch>
        </p:blipFill>
        <p:spPr bwMode="auto">
          <a:xfrm>
            <a:off x="1116014" y="4154495"/>
            <a:ext cx="1562100" cy="2370137"/>
          </a:xfrm>
          <a:prstGeom prst="rect">
            <a:avLst/>
          </a:prstGeom>
          <a:noFill/>
          <a:ln w="57150" algn="ctr">
            <a:noFill/>
            <a:miter lim="800000"/>
            <a:headEnd/>
            <a:tailEnd/>
          </a:ln>
          <a:effectLst/>
        </p:spPr>
      </p:pic>
      <p:sp>
        <p:nvSpPr>
          <p:cNvPr id="1874955" name="Line 11"/>
          <p:cNvSpPr>
            <a:spLocks noChangeShapeType="1"/>
          </p:cNvSpPr>
          <p:nvPr/>
        </p:nvSpPr>
        <p:spPr bwMode="auto">
          <a:xfrm flipV="1">
            <a:off x="2681288" y="5029207"/>
            <a:ext cx="3001962" cy="358775"/>
          </a:xfrm>
          <a:prstGeom prst="line">
            <a:avLst/>
          </a:prstGeom>
          <a:noFill/>
          <a:ln w="57150">
            <a:solidFill>
              <a:srgbClr val="000000"/>
            </a:solidFill>
            <a:round/>
            <a:headEnd/>
            <a:tailEnd type="triangle" w="med" len="med"/>
          </a:ln>
          <a:effectLst/>
        </p:spPr>
        <p:txBody>
          <a:bodyPr lIns="89953" tIns="46776" rIns="89953" bIns="46776">
            <a:spAutoFit/>
          </a:bodyPr>
          <a:lstStyle/>
          <a:p>
            <a:endParaRPr lang="es-ES" smtClean="0"/>
          </a:p>
        </p:txBody>
      </p:sp>
      <p:sp>
        <p:nvSpPr>
          <p:cNvPr id="1874957" name="Rectangle 13"/>
          <p:cNvSpPr>
            <a:spLocks noChangeArrowheads="1"/>
          </p:cNvSpPr>
          <p:nvPr/>
        </p:nvSpPr>
        <p:spPr bwMode="auto">
          <a:xfrm>
            <a:off x="468321" y="620714"/>
            <a:ext cx="241595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Mathematical aspects</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pic>
        <p:nvPicPr>
          <p:cNvPr id="605189" name="Picture 5"/>
          <p:cNvPicPr>
            <a:picLocks noChangeAspect="1" noChangeArrowheads="1"/>
          </p:cNvPicPr>
          <p:nvPr/>
        </p:nvPicPr>
        <p:blipFill>
          <a:blip r:embed="rId7" cstate="print"/>
          <a:srcRect/>
          <a:stretch>
            <a:fillRect/>
          </a:stretch>
        </p:blipFill>
        <p:spPr bwMode="auto">
          <a:xfrm>
            <a:off x="5839148" y="1524002"/>
            <a:ext cx="1640952" cy="309562"/>
          </a:xfrm>
          <a:prstGeom prst="rect">
            <a:avLst/>
          </a:prstGeom>
          <a:noFill/>
          <a:ln w="9525">
            <a:noFill/>
            <a:miter lim="800000"/>
            <a:headEnd/>
            <a:tailEnd/>
          </a:ln>
        </p:spPr>
      </p:pic>
      <p:pic>
        <p:nvPicPr>
          <p:cNvPr id="605190" name="Picture 6"/>
          <p:cNvPicPr>
            <a:picLocks noChangeAspect="1" noChangeArrowheads="1"/>
          </p:cNvPicPr>
          <p:nvPr/>
        </p:nvPicPr>
        <p:blipFill>
          <a:blip r:embed="rId8" cstate="print"/>
          <a:srcRect/>
          <a:stretch>
            <a:fillRect/>
          </a:stretch>
        </p:blipFill>
        <p:spPr bwMode="auto">
          <a:xfrm>
            <a:off x="352427" y="2113282"/>
            <a:ext cx="1935630" cy="3476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957" name="Rectangle 13"/>
          <p:cNvSpPr>
            <a:spLocks noChangeArrowheads="1"/>
          </p:cNvSpPr>
          <p:nvPr/>
        </p:nvSpPr>
        <p:spPr bwMode="auto">
          <a:xfrm>
            <a:off x="488638" y="620714"/>
            <a:ext cx="3672705"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Construction of the observed wind</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
        <p:nvSpPr>
          <p:cNvPr id="14" name="Rectangle 18"/>
          <p:cNvSpPr>
            <a:spLocks noChangeArrowheads="1"/>
          </p:cNvSpPr>
          <p:nvPr/>
        </p:nvSpPr>
        <p:spPr bwMode="auto">
          <a:xfrm>
            <a:off x="5" y="1739315"/>
            <a:ext cx="9905999" cy="584745"/>
          </a:xfrm>
          <a:prstGeom prst="rect">
            <a:avLst/>
          </a:prstGeom>
          <a:noFill/>
          <a:ln w="57150">
            <a:noFill/>
            <a:miter lim="800000"/>
            <a:headEnd/>
            <a:tailEnd/>
          </a:ln>
          <a:effectLst/>
        </p:spPr>
        <p:txBody>
          <a:bodyPr wrap="square" lIns="91393" tIns="45697" rIns="91393" bIns="45697" anchor="ctr">
            <a:spAutoFit/>
          </a:bodyPr>
          <a:lstStyle/>
          <a:p>
            <a:r>
              <a:rPr lang="en-US" sz="3200" dirty="0" smtClean="0">
                <a:solidFill>
                  <a:srgbClr val="000000"/>
                </a:solidFill>
                <a:latin typeface="Arial" pitchFamily="34" charset="0"/>
                <a:cs typeface="Arial" pitchFamily="34" charset="0"/>
                <a:sym typeface="ZapfDingbats" pitchFamily="82" charset="2"/>
              </a:rPr>
              <a:t>Horizontal interpolation</a:t>
            </a:r>
            <a:endParaRPr lang="en-US" sz="3200" b="1" dirty="0" smtClean="0">
              <a:solidFill>
                <a:srgbClr val="000000"/>
              </a:solidFill>
              <a:latin typeface="Arial" pitchFamily="34" charset="0"/>
              <a:cs typeface="Arial" pitchFamily="34" charset="0"/>
            </a:endParaRPr>
          </a:p>
        </p:txBody>
      </p:sp>
      <p:pic>
        <p:nvPicPr>
          <p:cNvPr id="1093635" name="Picture 3"/>
          <p:cNvPicPr>
            <a:picLocks noChangeAspect="1" noChangeArrowheads="1"/>
          </p:cNvPicPr>
          <p:nvPr/>
        </p:nvPicPr>
        <p:blipFill>
          <a:blip r:embed="rId3" cstate="print"/>
          <a:srcRect/>
          <a:stretch>
            <a:fillRect/>
          </a:stretch>
        </p:blipFill>
        <p:spPr bwMode="auto">
          <a:xfrm>
            <a:off x="1696722" y="2763520"/>
            <a:ext cx="6531334" cy="2287588"/>
          </a:xfrm>
          <a:prstGeom prst="rect">
            <a:avLst/>
          </a:prstGeom>
          <a:noFill/>
          <a:ln w="9525">
            <a:noFill/>
            <a:miter lim="800000"/>
            <a:headEnd/>
            <a:tailEnd/>
          </a:ln>
        </p:spPr>
      </p:pic>
      <p:sp>
        <p:nvSpPr>
          <p:cNvPr id="17" name="Line 7"/>
          <p:cNvSpPr>
            <a:spLocks noChangeShapeType="1"/>
          </p:cNvSpPr>
          <p:nvPr/>
        </p:nvSpPr>
        <p:spPr bwMode="auto">
          <a:xfrm flipH="1" flipV="1">
            <a:off x="3716593" y="4100057"/>
            <a:ext cx="14750" cy="1415845"/>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pic>
        <p:nvPicPr>
          <p:cNvPr id="1093636" name="Picture 4"/>
          <p:cNvPicPr>
            <a:picLocks noChangeAspect="1" noChangeArrowheads="1"/>
          </p:cNvPicPr>
          <p:nvPr/>
        </p:nvPicPr>
        <p:blipFill>
          <a:blip r:embed="rId4" cstate="print"/>
          <a:srcRect/>
          <a:stretch>
            <a:fillRect/>
          </a:stretch>
        </p:blipFill>
        <p:spPr bwMode="auto">
          <a:xfrm>
            <a:off x="3073048" y="5648637"/>
            <a:ext cx="1348293" cy="313865"/>
          </a:xfrm>
          <a:prstGeom prst="rect">
            <a:avLst/>
          </a:prstGeom>
          <a:noFill/>
          <a:ln w="9525">
            <a:noFill/>
            <a:miter lim="800000"/>
            <a:headEnd/>
            <a:tailEnd/>
          </a:ln>
        </p:spPr>
      </p:pic>
      <p:sp>
        <p:nvSpPr>
          <p:cNvPr id="20" name="19 Rectángulo"/>
          <p:cNvSpPr/>
          <p:nvPr/>
        </p:nvSpPr>
        <p:spPr bwMode="auto">
          <a:xfrm>
            <a:off x="2831692" y="5501154"/>
            <a:ext cx="1828800" cy="710051"/>
          </a:xfrm>
          <a:prstGeom prst="rect">
            <a:avLst/>
          </a:prstGeom>
          <a:noFill/>
          <a:ln w="57150" cap="flat" cmpd="sng" algn="ctr">
            <a:solidFill>
              <a:srgbClr val="FF0000"/>
            </a:solidFill>
            <a:prstDash val="solid"/>
            <a:round/>
            <a:headEnd type="none" w="med" len="med"/>
            <a:tailEnd type="none" w="med" len="med"/>
          </a:ln>
          <a:effectLst/>
        </p:spPr>
        <p:txBody>
          <a:bodyPr vert="horz" wrap="square" lIns="89984" tIns="46792" rIns="89984" bIns="46792" numCol="1" rtlCol="0" anchor="t" anchorCtr="0" compatLnSpc="1">
            <a:prstTxWarp prst="textNoShape">
              <a:avLst/>
            </a:prstTxWarp>
            <a:spAutoFit/>
          </a:bodyPr>
          <a:lstStyle/>
          <a:p>
            <a:pPr defTabSz="914228"/>
            <a:endParaRPr lang="es-E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22 CuadroTexto"/>
          <p:cNvSpPr txBox="1"/>
          <p:nvPr/>
        </p:nvSpPr>
        <p:spPr>
          <a:xfrm>
            <a:off x="7526149" y="5627173"/>
            <a:ext cx="1837306" cy="369314"/>
          </a:xfrm>
          <a:prstGeom prst="rect">
            <a:avLst/>
          </a:prstGeom>
          <a:solidFill>
            <a:schemeClr val="bg1"/>
          </a:solidFill>
        </p:spPr>
        <p:txBody>
          <a:bodyPr wrap="square" lIns="91423" tIns="45711" rIns="91423" bIns="45711">
            <a:spAutoFit/>
          </a:bodyPr>
          <a:lstStyle/>
          <a:p>
            <a:pPr>
              <a:buClr>
                <a:srgbClr val="000000"/>
              </a:buClr>
              <a:buSzPct val="100000"/>
              <a:buFont typeface="Times New Roman" pitchFamily="18" charset="0"/>
              <a:buNone/>
              <a:defRPr/>
            </a:pPr>
            <a:r>
              <a:rPr lang="en-US" sz="1800" dirty="0" smtClean="0">
                <a:solidFill>
                  <a:schemeClr val="tx1"/>
                </a:solidFill>
                <a:latin typeface="+mj-lt"/>
                <a:ea typeface="DejaVu Sans" pitchFamily="32" charset="0"/>
                <a:cs typeface="DejaVu Sans" pitchFamily="32" charset="0"/>
              </a:rPr>
              <a:t>terrain surface</a:t>
            </a:r>
            <a:endParaRPr lang="en-US" sz="1800" dirty="0">
              <a:solidFill>
                <a:schemeClr val="tx1"/>
              </a:solidFill>
              <a:latin typeface="+mj-lt"/>
              <a:ea typeface="DejaVu Sans" pitchFamily="32" charset="0"/>
              <a:cs typeface="DejaVu Sans" pitchFamily="32" charset="0"/>
            </a:endParaRPr>
          </a:p>
        </p:txBody>
      </p:sp>
      <p:sp>
        <p:nvSpPr>
          <p:cNvPr id="1874957" name="Rectangle 13"/>
          <p:cNvSpPr>
            <a:spLocks noChangeArrowheads="1"/>
          </p:cNvSpPr>
          <p:nvPr/>
        </p:nvSpPr>
        <p:spPr bwMode="auto">
          <a:xfrm>
            <a:off x="488638" y="620714"/>
            <a:ext cx="3672705"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Construction of the observed wind</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
        <p:nvSpPr>
          <p:cNvPr id="14" name="Rectangle 18"/>
          <p:cNvSpPr>
            <a:spLocks noChangeArrowheads="1"/>
          </p:cNvSpPr>
          <p:nvPr/>
        </p:nvSpPr>
        <p:spPr bwMode="auto">
          <a:xfrm>
            <a:off x="5" y="1477710"/>
            <a:ext cx="9905999" cy="1107949"/>
          </a:xfrm>
          <a:prstGeom prst="rect">
            <a:avLst/>
          </a:prstGeom>
          <a:noFill/>
          <a:ln w="57150">
            <a:noFill/>
            <a:miter lim="800000"/>
            <a:headEnd/>
            <a:tailEnd/>
          </a:ln>
          <a:effectLst/>
        </p:spPr>
        <p:txBody>
          <a:bodyPr wrap="square" lIns="91393" tIns="45697" rIns="91393" bIns="45697" anchor="ctr">
            <a:spAutoFit/>
          </a:bodyPr>
          <a:lstStyle/>
          <a:p>
            <a:pPr marL="0" lvl="1"/>
            <a:r>
              <a:rPr lang="en-US" sz="3200" dirty="0" smtClean="0">
                <a:solidFill>
                  <a:srgbClr val="000000"/>
                </a:solidFill>
                <a:latin typeface="Arial" pitchFamily="34" charset="0"/>
                <a:cs typeface="Arial" pitchFamily="34" charset="0"/>
                <a:sym typeface="ZapfDingbats" pitchFamily="82" charset="2"/>
              </a:rPr>
              <a:t>Vertical extrapolation (log-linear wind profile)</a:t>
            </a:r>
          </a:p>
          <a:p>
            <a:pPr marL="0" lvl="1"/>
            <a:endParaRPr lang="en-US" sz="3200" b="1" dirty="0" smtClean="0">
              <a:solidFill>
                <a:srgbClr val="000000"/>
              </a:solidFill>
              <a:latin typeface="Arial" pitchFamily="34" charset="0"/>
              <a:cs typeface="Arial" pitchFamily="34" charset="0"/>
            </a:endParaRPr>
          </a:p>
        </p:txBody>
      </p:sp>
      <p:pic>
        <p:nvPicPr>
          <p:cNvPr id="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669" y="2217961"/>
            <a:ext cx="6624638" cy="4386263"/>
          </a:xfrm>
          <a:prstGeom prst="rect">
            <a:avLst/>
          </a:prstGeom>
          <a:noFill/>
          <a:ln w="9525">
            <a:noFill/>
            <a:round/>
            <a:headEnd/>
            <a:tailEnd/>
          </a:ln>
          <a:effectLst/>
        </p:spPr>
      </p:pic>
      <p:sp>
        <p:nvSpPr>
          <p:cNvPr id="10" name="9 CuadroTexto"/>
          <p:cNvSpPr txBox="1"/>
          <p:nvPr/>
        </p:nvSpPr>
        <p:spPr>
          <a:xfrm>
            <a:off x="4747594" y="2424331"/>
            <a:ext cx="3035783" cy="369314"/>
          </a:xfrm>
          <a:prstGeom prst="rect">
            <a:avLst/>
          </a:prstGeom>
          <a:solidFill>
            <a:schemeClr val="bg1"/>
          </a:solidFill>
        </p:spPr>
        <p:txBody>
          <a:bodyPr wrap="square" lIns="91423" tIns="45711" rIns="91423" bIns="45711">
            <a:spAutoFit/>
          </a:bodyPr>
          <a:lstStyle/>
          <a:p>
            <a:pPr>
              <a:buClr>
                <a:srgbClr val="000000"/>
              </a:buClr>
              <a:buSzPct val="100000"/>
              <a:buFont typeface="Times New Roman" pitchFamily="18" charset="0"/>
              <a:buNone/>
              <a:defRPr/>
            </a:pPr>
            <a:r>
              <a:rPr lang="en-US" sz="1800" dirty="0" err="1" smtClean="0">
                <a:solidFill>
                  <a:schemeClr val="tx1"/>
                </a:solidFill>
                <a:latin typeface="+mj-lt"/>
                <a:ea typeface="DejaVu Sans" pitchFamily="32" charset="0"/>
                <a:cs typeface="DejaVu Sans" pitchFamily="32" charset="0"/>
              </a:rPr>
              <a:t>geostrophic</a:t>
            </a:r>
            <a:r>
              <a:rPr lang="en-US" sz="1800" dirty="0" smtClean="0">
                <a:solidFill>
                  <a:schemeClr val="tx1"/>
                </a:solidFill>
                <a:latin typeface="+mj-lt"/>
                <a:ea typeface="DejaVu Sans" pitchFamily="32" charset="0"/>
                <a:cs typeface="DejaVu Sans" pitchFamily="32" charset="0"/>
              </a:rPr>
              <a:t> </a:t>
            </a:r>
            <a:r>
              <a:rPr lang="en-US" sz="1800" dirty="0">
                <a:solidFill>
                  <a:schemeClr val="tx1"/>
                </a:solidFill>
                <a:latin typeface="+mj-lt"/>
                <a:ea typeface="DejaVu Sans" pitchFamily="32" charset="0"/>
                <a:cs typeface="DejaVu Sans" pitchFamily="32" charset="0"/>
              </a:rPr>
              <a:t>wind</a:t>
            </a:r>
          </a:p>
        </p:txBody>
      </p:sp>
      <p:sp>
        <p:nvSpPr>
          <p:cNvPr id="11" name="10 CuadroTexto"/>
          <p:cNvSpPr txBox="1"/>
          <p:nvPr/>
        </p:nvSpPr>
        <p:spPr>
          <a:xfrm>
            <a:off x="5118913" y="3073748"/>
            <a:ext cx="1573212" cy="369314"/>
          </a:xfrm>
          <a:prstGeom prst="rect">
            <a:avLst/>
          </a:prstGeom>
          <a:solidFill>
            <a:schemeClr val="bg1"/>
          </a:solidFill>
        </p:spPr>
        <p:txBody>
          <a:bodyPr lIns="91423" tIns="45711" rIns="91423" bIns="45711">
            <a:spAutoFit/>
          </a:bodyPr>
          <a:lstStyle/>
          <a:p>
            <a:pPr>
              <a:buClr>
                <a:srgbClr val="000000"/>
              </a:buClr>
              <a:buSzPct val="100000"/>
              <a:buFont typeface="Times New Roman" pitchFamily="18" charset="0"/>
              <a:buNone/>
              <a:defRPr/>
            </a:pPr>
            <a:r>
              <a:rPr lang="en-US" sz="1800" dirty="0">
                <a:solidFill>
                  <a:schemeClr val="tx1"/>
                </a:solidFill>
                <a:latin typeface="+mj-lt"/>
                <a:ea typeface="DejaVu Sans" pitchFamily="32" charset="0"/>
                <a:cs typeface="DejaVu Sans" pitchFamily="32" charset="0"/>
              </a:rPr>
              <a:t>m</a:t>
            </a:r>
            <a:r>
              <a:rPr lang="en-US" sz="1800" dirty="0" smtClean="0">
                <a:solidFill>
                  <a:schemeClr val="tx1"/>
                </a:solidFill>
                <a:latin typeface="+mj-lt"/>
                <a:ea typeface="DejaVu Sans" pitchFamily="32" charset="0"/>
                <a:cs typeface="DejaVu Sans" pitchFamily="32" charset="0"/>
              </a:rPr>
              <a:t>ixing </a:t>
            </a:r>
            <a:r>
              <a:rPr lang="en-US" sz="1800" dirty="0">
                <a:solidFill>
                  <a:schemeClr val="tx1"/>
                </a:solidFill>
                <a:latin typeface="+mj-lt"/>
                <a:ea typeface="DejaVu Sans" pitchFamily="32" charset="0"/>
                <a:cs typeface="DejaVu Sans" pitchFamily="32" charset="0"/>
              </a:rPr>
              <a:t>layer</a:t>
            </a:r>
          </a:p>
        </p:txBody>
      </p:sp>
      <p:pic>
        <p:nvPicPr>
          <p:cNvPr id="1099777" name="Picture 1"/>
          <p:cNvPicPr>
            <a:picLocks noChangeAspect="1" noChangeArrowheads="1"/>
          </p:cNvPicPr>
          <p:nvPr/>
        </p:nvPicPr>
        <p:blipFill>
          <a:blip r:embed="rId4" cstate="print"/>
          <a:srcRect/>
          <a:stretch>
            <a:fillRect/>
          </a:stretch>
        </p:blipFill>
        <p:spPr bwMode="auto">
          <a:xfrm>
            <a:off x="4955368" y="4537223"/>
            <a:ext cx="2279369" cy="461201"/>
          </a:xfrm>
          <a:prstGeom prst="rect">
            <a:avLst/>
          </a:prstGeom>
          <a:noFill/>
          <a:ln w="9525">
            <a:noFill/>
            <a:miter lim="800000"/>
            <a:headEnd/>
            <a:tailEnd/>
          </a:ln>
        </p:spPr>
      </p:pic>
      <p:pic>
        <p:nvPicPr>
          <p:cNvPr id="1099778" name="Picture 2"/>
          <p:cNvPicPr>
            <a:picLocks noChangeAspect="1" noChangeArrowheads="1"/>
          </p:cNvPicPr>
          <p:nvPr/>
        </p:nvPicPr>
        <p:blipFill>
          <a:blip r:embed="rId5" cstate="print"/>
          <a:srcRect/>
          <a:stretch>
            <a:fillRect/>
          </a:stretch>
        </p:blipFill>
        <p:spPr bwMode="auto">
          <a:xfrm>
            <a:off x="4988970" y="3713714"/>
            <a:ext cx="3460090" cy="342892"/>
          </a:xfrm>
          <a:prstGeom prst="rect">
            <a:avLst/>
          </a:prstGeom>
          <a:noFill/>
          <a:ln w="9525">
            <a:noFill/>
            <a:miter lim="800000"/>
            <a:headEnd/>
            <a:tailEnd/>
          </a:ln>
        </p:spPr>
      </p:pic>
      <p:pic>
        <p:nvPicPr>
          <p:cNvPr id="1099779" name="Picture 3"/>
          <p:cNvPicPr>
            <a:picLocks noChangeAspect="1" noChangeArrowheads="1"/>
          </p:cNvPicPr>
          <p:nvPr/>
        </p:nvPicPr>
        <p:blipFill>
          <a:blip r:embed="rId6" cstate="print"/>
          <a:srcRect/>
          <a:stretch>
            <a:fillRect/>
          </a:stretch>
        </p:blipFill>
        <p:spPr bwMode="auto">
          <a:xfrm>
            <a:off x="4978152" y="2535372"/>
            <a:ext cx="318059" cy="218156"/>
          </a:xfrm>
          <a:prstGeom prst="rect">
            <a:avLst/>
          </a:prstGeom>
          <a:noFill/>
          <a:ln w="9525">
            <a:noFill/>
            <a:miter lim="800000"/>
            <a:headEnd/>
            <a:tailEnd/>
          </a:ln>
        </p:spPr>
      </p:pic>
      <p:pic>
        <p:nvPicPr>
          <p:cNvPr id="1099780" name="Picture 4"/>
          <p:cNvPicPr>
            <a:picLocks noChangeAspect="1" noChangeArrowheads="1"/>
          </p:cNvPicPr>
          <p:nvPr/>
        </p:nvPicPr>
        <p:blipFill>
          <a:blip r:embed="rId7" cstate="print"/>
          <a:srcRect/>
          <a:stretch>
            <a:fillRect/>
          </a:stretch>
        </p:blipFill>
        <p:spPr bwMode="auto">
          <a:xfrm>
            <a:off x="1706045" y="5515661"/>
            <a:ext cx="311446" cy="187262"/>
          </a:xfrm>
          <a:prstGeom prst="rect">
            <a:avLst/>
          </a:prstGeom>
          <a:noFill/>
          <a:ln w="9525">
            <a:noFill/>
            <a:miter lim="800000"/>
            <a:headEnd/>
            <a:tailEnd/>
          </a:ln>
        </p:spPr>
      </p:pic>
      <p:pic>
        <p:nvPicPr>
          <p:cNvPr id="1099781" name="Picture 5"/>
          <p:cNvPicPr>
            <a:picLocks noChangeAspect="1" noChangeArrowheads="1"/>
          </p:cNvPicPr>
          <p:nvPr/>
        </p:nvPicPr>
        <p:blipFill>
          <a:blip r:embed="rId8" cstate="print"/>
          <a:srcRect/>
          <a:stretch>
            <a:fillRect/>
          </a:stretch>
        </p:blipFill>
        <p:spPr bwMode="auto">
          <a:xfrm>
            <a:off x="1709395" y="3379623"/>
            <a:ext cx="327054" cy="270320"/>
          </a:xfrm>
          <a:prstGeom prst="rect">
            <a:avLst/>
          </a:prstGeom>
          <a:noFill/>
          <a:ln w="9525">
            <a:noFill/>
            <a:miter lim="800000"/>
            <a:headEnd/>
            <a:tailEnd/>
          </a:ln>
        </p:spPr>
      </p:pic>
      <p:pic>
        <p:nvPicPr>
          <p:cNvPr id="1099782" name="Picture 6"/>
          <p:cNvPicPr>
            <a:picLocks noChangeAspect="1" noChangeArrowheads="1"/>
          </p:cNvPicPr>
          <p:nvPr/>
        </p:nvPicPr>
        <p:blipFill>
          <a:blip r:embed="rId9" cstate="print"/>
          <a:srcRect/>
          <a:stretch>
            <a:fillRect/>
          </a:stretch>
        </p:blipFill>
        <p:spPr bwMode="auto">
          <a:xfrm>
            <a:off x="1630914" y="2788617"/>
            <a:ext cx="388087" cy="229324"/>
          </a:xfrm>
          <a:prstGeom prst="rect">
            <a:avLst/>
          </a:prstGeom>
          <a:noFill/>
          <a:ln w="9525">
            <a:noFill/>
            <a:miter lim="800000"/>
            <a:headEnd/>
            <a:tailEnd/>
          </a:ln>
        </p:spPr>
      </p:pic>
      <p:pic>
        <p:nvPicPr>
          <p:cNvPr id="1099783" name="Picture 7"/>
          <p:cNvPicPr>
            <a:picLocks noChangeAspect="1" noChangeArrowheads="1"/>
          </p:cNvPicPr>
          <p:nvPr/>
        </p:nvPicPr>
        <p:blipFill>
          <a:blip r:embed="rId10" cstate="print"/>
          <a:srcRect/>
          <a:stretch>
            <a:fillRect/>
          </a:stretch>
        </p:blipFill>
        <p:spPr bwMode="auto">
          <a:xfrm>
            <a:off x="1705205" y="4187126"/>
            <a:ext cx="313792" cy="185344"/>
          </a:xfrm>
          <a:prstGeom prst="rect">
            <a:avLst/>
          </a:prstGeom>
          <a:noFill/>
          <a:ln w="9525">
            <a:noFill/>
            <a:miter lim="800000"/>
            <a:headEnd/>
            <a:tailEnd/>
          </a:ln>
        </p:spPr>
      </p:pic>
      <p:pic>
        <p:nvPicPr>
          <p:cNvPr id="1099784" name="Picture 8"/>
          <p:cNvPicPr>
            <a:picLocks noChangeAspect="1" noChangeArrowheads="1"/>
          </p:cNvPicPr>
          <p:nvPr/>
        </p:nvPicPr>
        <p:blipFill>
          <a:blip r:embed="rId11" cstate="print"/>
          <a:srcRect/>
          <a:stretch>
            <a:fillRect/>
          </a:stretch>
        </p:blipFill>
        <p:spPr bwMode="auto">
          <a:xfrm>
            <a:off x="1720940" y="5831638"/>
            <a:ext cx="305370" cy="227598"/>
          </a:xfrm>
          <a:prstGeom prst="rect">
            <a:avLst/>
          </a:prstGeom>
          <a:noFill/>
          <a:ln w="9525">
            <a:noFill/>
            <a:miter lim="800000"/>
            <a:headEnd/>
            <a:tailEnd/>
          </a:ln>
        </p:spPr>
      </p:pic>
      <p:sp>
        <p:nvSpPr>
          <p:cNvPr id="21" name="Line 7"/>
          <p:cNvSpPr>
            <a:spLocks noChangeShapeType="1"/>
          </p:cNvSpPr>
          <p:nvPr/>
        </p:nvSpPr>
        <p:spPr bwMode="auto">
          <a:xfrm flipH="1">
            <a:off x="5537606" y="5808273"/>
            <a:ext cx="1975104" cy="212141"/>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sp>
        <p:nvSpPr>
          <p:cNvPr id="22" name="21 Rectángulo"/>
          <p:cNvSpPr/>
          <p:nvPr/>
        </p:nvSpPr>
        <p:spPr bwMode="auto">
          <a:xfrm>
            <a:off x="7528049" y="5471892"/>
            <a:ext cx="1828800" cy="710051"/>
          </a:xfrm>
          <a:prstGeom prst="rect">
            <a:avLst/>
          </a:prstGeom>
          <a:noFill/>
          <a:ln w="57150" cap="flat" cmpd="sng" algn="ctr">
            <a:solidFill>
              <a:srgbClr val="FF0000"/>
            </a:solidFill>
            <a:prstDash val="solid"/>
            <a:round/>
            <a:headEnd type="none" w="med" len="med"/>
            <a:tailEnd type="none" w="med" len="med"/>
          </a:ln>
          <a:effectLst/>
        </p:spPr>
        <p:txBody>
          <a:bodyPr vert="horz" wrap="square" lIns="89984" tIns="46792" rIns="89984" bIns="46792" numCol="1" rtlCol="0" anchor="t" anchorCtr="0" compatLnSpc="1">
            <a:prstTxWarp prst="textNoShape">
              <a:avLst/>
            </a:prstTxWarp>
            <a:spAutoFit/>
          </a:bodyPr>
          <a:lstStyle/>
          <a:p>
            <a:pPr defTabSz="914228"/>
            <a:endParaRPr lang="es-E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488638" y="620714"/>
            <a:ext cx="3672705"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Construction of the observed wind</a:t>
            </a:r>
          </a:p>
        </p:txBody>
      </p:sp>
      <p:sp>
        <p:nvSpPr>
          <p:cNvPr id="12"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
        <p:nvSpPr>
          <p:cNvPr id="13" name="Rectangle 108"/>
          <p:cNvSpPr>
            <a:spLocks noChangeArrowheads="1"/>
          </p:cNvSpPr>
          <p:nvPr/>
        </p:nvSpPr>
        <p:spPr bwMode="auto">
          <a:xfrm>
            <a:off x="547604" y="1576390"/>
            <a:ext cx="2292519"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Friction velocity: </a:t>
            </a:r>
          </a:p>
        </p:txBody>
      </p:sp>
      <p:sp>
        <p:nvSpPr>
          <p:cNvPr id="14" name="Rectangle 108"/>
          <p:cNvSpPr>
            <a:spLocks noChangeArrowheads="1"/>
          </p:cNvSpPr>
          <p:nvPr/>
        </p:nvSpPr>
        <p:spPr bwMode="auto">
          <a:xfrm>
            <a:off x="549752" y="2478089"/>
            <a:ext cx="4741909"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Height of the planetary boundary layer: </a:t>
            </a:r>
          </a:p>
        </p:txBody>
      </p:sp>
      <p:sp>
        <p:nvSpPr>
          <p:cNvPr id="15" name="Rectangle 108"/>
          <p:cNvSpPr>
            <a:spLocks noChangeArrowheads="1"/>
          </p:cNvSpPr>
          <p:nvPr/>
        </p:nvSpPr>
        <p:spPr bwMode="auto">
          <a:xfrm>
            <a:off x="5387983" y="2989716"/>
            <a:ext cx="2042452"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the Earth rotation and</a:t>
            </a:r>
          </a:p>
        </p:txBody>
      </p:sp>
      <p:sp>
        <p:nvSpPr>
          <p:cNvPr id="16" name="Rectangle 108"/>
          <p:cNvSpPr>
            <a:spLocks noChangeArrowheads="1"/>
          </p:cNvSpPr>
          <p:nvPr/>
        </p:nvSpPr>
        <p:spPr bwMode="auto">
          <a:xfrm>
            <a:off x="2382859" y="2977018"/>
            <a:ext cx="2949495"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is the </a:t>
            </a:r>
            <a:r>
              <a:rPr lang="en-GB" sz="1400" b="1" dirty="0" err="1" smtClean="0">
                <a:solidFill>
                  <a:srgbClr val="000000"/>
                </a:solidFill>
                <a:latin typeface="Arial" charset="0"/>
              </a:rPr>
              <a:t>Coriolis</a:t>
            </a:r>
            <a:r>
              <a:rPr lang="en-GB" sz="1400" b="1" dirty="0" smtClean="0">
                <a:solidFill>
                  <a:srgbClr val="000000"/>
                </a:solidFill>
                <a:latin typeface="Arial" charset="0"/>
              </a:rPr>
              <a:t> parameter, being  </a:t>
            </a:r>
          </a:p>
        </p:txBody>
      </p:sp>
      <p:sp>
        <p:nvSpPr>
          <p:cNvPr id="17" name="Rectangle 108"/>
          <p:cNvSpPr>
            <a:spLocks noChangeArrowheads="1"/>
          </p:cNvSpPr>
          <p:nvPr/>
        </p:nvSpPr>
        <p:spPr bwMode="auto">
          <a:xfrm>
            <a:off x="1273517" y="3417524"/>
            <a:ext cx="4775571"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is a parameter depending on the atmospheric stability</a:t>
            </a:r>
          </a:p>
        </p:txBody>
      </p:sp>
      <p:sp>
        <p:nvSpPr>
          <p:cNvPr id="18" name="Rectangle 108"/>
          <p:cNvSpPr>
            <a:spLocks noChangeArrowheads="1"/>
          </p:cNvSpPr>
          <p:nvPr/>
        </p:nvSpPr>
        <p:spPr bwMode="auto">
          <a:xfrm>
            <a:off x="7678740" y="2973025"/>
            <a:ext cx="1335527"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is the latitude</a:t>
            </a:r>
          </a:p>
        </p:txBody>
      </p:sp>
      <p:sp>
        <p:nvSpPr>
          <p:cNvPr id="20" name="Rectangle 108"/>
          <p:cNvSpPr>
            <a:spLocks noChangeArrowheads="1"/>
          </p:cNvSpPr>
          <p:nvPr/>
        </p:nvSpPr>
        <p:spPr bwMode="auto">
          <a:xfrm>
            <a:off x="566768" y="4010455"/>
            <a:ext cx="2010391"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Mixing height: </a:t>
            </a:r>
          </a:p>
        </p:txBody>
      </p:sp>
      <p:sp>
        <p:nvSpPr>
          <p:cNvPr id="21" name="Rectangle 108"/>
          <p:cNvSpPr>
            <a:spLocks noChangeArrowheads="1"/>
          </p:cNvSpPr>
          <p:nvPr/>
        </p:nvSpPr>
        <p:spPr bwMode="auto">
          <a:xfrm>
            <a:off x="3097335" y="4432435"/>
            <a:ext cx="3092418"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in neutral and unstable conditions</a:t>
            </a:r>
          </a:p>
        </p:txBody>
      </p:sp>
      <p:sp>
        <p:nvSpPr>
          <p:cNvPr id="22" name="Rectangle 108"/>
          <p:cNvSpPr>
            <a:spLocks noChangeArrowheads="1"/>
          </p:cNvSpPr>
          <p:nvPr/>
        </p:nvSpPr>
        <p:spPr bwMode="auto">
          <a:xfrm>
            <a:off x="3107629" y="5201695"/>
            <a:ext cx="1861312" cy="307730"/>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GB" sz="1400" b="1" dirty="0" smtClean="0">
                <a:solidFill>
                  <a:srgbClr val="000000"/>
                </a:solidFill>
                <a:latin typeface="Arial" charset="0"/>
              </a:rPr>
              <a:t>in stable conditions</a:t>
            </a:r>
          </a:p>
        </p:txBody>
      </p:sp>
      <p:sp>
        <p:nvSpPr>
          <p:cNvPr id="23" name="Rectangle 108"/>
          <p:cNvSpPr>
            <a:spLocks noChangeArrowheads="1"/>
          </p:cNvSpPr>
          <p:nvPr/>
        </p:nvSpPr>
        <p:spPr bwMode="auto">
          <a:xfrm>
            <a:off x="553771" y="5944498"/>
            <a:ext cx="3421034" cy="369285"/>
          </a:xfrm>
          <a:prstGeom prst="rect">
            <a:avLst/>
          </a:prstGeom>
          <a:noFill/>
          <a:ln w="31750" algn="ctr">
            <a:noFill/>
            <a:miter lim="800000"/>
            <a:headEnd/>
            <a:tailEnd/>
          </a:ln>
          <a:effectLst/>
        </p:spPr>
        <p:txBody>
          <a:bodyPr wrap="none" lIns="91393" tIns="45697" rIns="91393" bIns="45697">
            <a:spAutoFit/>
          </a:bodyPr>
          <a:lstStyle/>
          <a:p>
            <a:pPr>
              <a:spcBef>
                <a:spcPct val="50000"/>
              </a:spcBef>
            </a:pPr>
            <a:r>
              <a:rPr lang="en-US" sz="1800" dirty="0" smtClean="0">
                <a:solidFill>
                  <a:srgbClr val="000000"/>
                </a:solidFill>
                <a:sym typeface="ZapfDingbats" pitchFamily="82" charset="2"/>
              </a:rPr>
              <a:t>● </a:t>
            </a:r>
            <a:r>
              <a:rPr lang="en-GB" sz="1800" b="1" dirty="0" smtClean="0">
                <a:solidFill>
                  <a:srgbClr val="000000"/>
                </a:solidFill>
                <a:latin typeface="Arial" charset="0"/>
              </a:rPr>
              <a:t>Height of the surface layer: </a:t>
            </a:r>
          </a:p>
        </p:txBody>
      </p:sp>
      <p:pic>
        <p:nvPicPr>
          <p:cNvPr id="1096705" name="Picture 1"/>
          <p:cNvPicPr>
            <a:picLocks noChangeAspect="1" noChangeArrowheads="1"/>
          </p:cNvPicPr>
          <p:nvPr/>
        </p:nvPicPr>
        <p:blipFill>
          <a:blip r:embed="rId2" cstate="print"/>
          <a:srcRect/>
          <a:stretch>
            <a:fillRect/>
          </a:stretch>
        </p:blipFill>
        <p:spPr bwMode="auto">
          <a:xfrm>
            <a:off x="2717800" y="1451070"/>
            <a:ext cx="2205446" cy="871059"/>
          </a:xfrm>
          <a:prstGeom prst="rect">
            <a:avLst/>
          </a:prstGeom>
          <a:noFill/>
          <a:ln w="9525">
            <a:noFill/>
            <a:miter lim="800000"/>
            <a:headEnd/>
            <a:tailEnd/>
          </a:ln>
        </p:spPr>
      </p:pic>
      <p:pic>
        <p:nvPicPr>
          <p:cNvPr id="1096706" name="Picture 2"/>
          <p:cNvPicPr>
            <a:picLocks noChangeAspect="1" noChangeArrowheads="1"/>
          </p:cNvPicPr>
          <p:nvPr/>
        </p:nvPicPr>
        <p:blipFill>
          <a:blip r:embed="rId3" cstate="print"/>
          <a:srcRect/>
          <a:stretch>
            <a:fillRect/>
          </a:stretch>
        </p:blipFill>
        <p:spPr bwMode="auto">
          <a:xfrm>
            <a:off x="5202829" y="2258060"/>
            <a:ext cx="1717940" cy="761728"/>
          </a:xfrm>
          <a:prstGeom prst="rect">
            <a:avLst/>
          </a:prstGeom>
          <a:noFill/>
          <a:ln w="9525">
            <a:noFill/>
            <a:miter lim="800000"/>
            <a:headEnd/>
            <a:tailEnd/>
          </a:ln>
        </p:spPr>
      </p:pic>
      <p:pic>
        <p:nvPicPr>
          <p:cNvPr id="1096707" name="Picture 3"/>
          <p:cNvPicPr>
            <a:picLocks noChangeAspect="1" noChangeArrowheads="1"/>
          </p:cNvPicPr>
          <p:nvPr/>
        </p:nvPicPr>
        <p:blipFill>
          <a:blip r:embed="rId4" cstate="print"/>
          <a:srcRect/>
          <a:stretch>
            <a:fillRect/>
          </a:stretch>
        </p:blipFill>
        <p:spPr bwMode="auto">
          <a:xfrm>
            <a:off x="1018295" y="2977403"/>
            <a:ext cx="1442493" cy="326689"/>
          </a:xfrm>
          <a:prstGeom prst="rect">
            <a:avLst/>
          </a:prstGeom>
          <a:noFill/>
          <a:ln w="9525">
            <a:noFill/>
            <a:miter lim="800000"/>
            <a:headEnd/>
            <a:tailEnd/>
          </a:ln>
        </p:spPr>
      </p:pic>
      <p:pic>
        <p:nvPicPr>
          <p:cNvPr id="1096708" name="Picture 4"/>
          <p:cNvPicPr>
            <a:picLocks noChangeAspect="1" noChangeArrowheads="1"/>
          </p:cNvPicPr>
          <p:nvPr/>
        </p:nvPicPr>
        <p:blipFill>
          <a:blip r:embed="rId5" cstate="print"/>
          <a:srcRect/>
          <a:stretch>
            <a:fillRect/>
          </a:stretch>
        </p:blipFill>
        <p:spPr bwMode="auto">
          <a:xfrm>
            <a:off x="5212717" y="3034603"/>
            <a:ext cx="189139" cy="206982"/>
          </a:xfrm>
          <a:prstGeom prst="rect">
            <a:avLst/>
          </a:prstGeom>
          <a:noFill/>
          <a:ln w="9525">
            <a:noFill/>
            <a:miter lim="800000"/>
            <a:headEnd/>
            <a:tailEnd/>
          </a:ln>
        </p:spPr>
      </p:pic>
      <p:pic>
        <p:nvPicPr>
          <p:cNvPr id="1096709" name="Picture 5"/>
          <p:cNvPicPr>
            <a:picLocks noChangeAspect="1" noChangeArrowheads="1"/>
          </p:cNvPicPr>
          <p:nvPr/>
        </p:nvPicPr>
        <p:blipFill>
          <a:blip r:embed="rId6" cstate="print"/>
          <a:srcRect/>
          <a:stretch>
            <a:fillRect/>
          </a:stretch>
        </p:blipFill>
        <p:spPr bwMode="auto">
          <a:xfrm>
            <a:off x="7432177" y="2971800"/>
            <a:ext cx="237800" cy="329430"/>
          </a:xfrm>
          <a:prstGeom prst="rect">
            <a:avLst/>
          </a:prstGeom>
          <a:noFill/>
          <a:ln w="9525">
            <a:noFill/>
            <a:miter lim="800000"/>
            <a:headEnd/>
            <a:tailEnd/>
          </a:ln>
        </p:spPr>
      </p:pic>
      <p:pic>
        <p:nvPicPr>
          <p:cNvPr id="1096710" name="Picture 6"/>
          <p:cNvPicPr>
            <a:picLocks noChangeAspect="1" noChangeArrowheads="1"/>
          </p:cNvPicPr>
          <p:nvPr/>
        </p:nvPicPr>
        <p:blipFill>
          <a:blip r:embed="rId7" cstate="print"/>
          <a:srcRect/>
          <a:stretch>
            <a:fillRect/>
          </a:stretch>
        </p:blipFill>
        <p:spPr bwMode="auto">
          <a:xfrm>
            <a:off x="1028431" y="3416168"/>
            <a:ext cx="272416" cy="295503"/>
          </a:xfrm>
          <a:prstGeom prst="rect">
            <a:avLst/>
          </a:prstGeom>
          <a:noFill/>
          <a:ln w="9525">
            <a:noFill/>
            <a:miter lim="800000"/>
            <a:headEnd/>
            <a:tailEnd/>
          </a:ln>
        </p:spPr>
      </p:pic>
      <p:pic>
        <p:nvPicPr>
          <p:cNvPr id="1096711" name="Picture 7"/>
          <p:cNvPicPr>
            <a:picLocks noChangeAspect="1" noChangeArrowheads="1"/>
          </p:cNvPicPr>
          <p:nvPr/>
        </p:nvPicPr>
        <p:blipFill>
          <a:blip r:embed="rId8" cstate="print"/>
          <a:srcRect/>
          <a:stretch>
            <a:fillRect/>
          </a:stretch>
        </p:blipFill>
        <p:spPr bwMode="auto">
          <a:xfrm>
            <a:off x="1179517" y="4467225"/>
            <a:ext cx="180975" cy="285750"/>
          </a:xfrm>
          <a:prstGeom prst="rect">
            <a:avLst/>
          </a:prstGeom>
          <a:noFill/>
          <a:ln w="9525">
            <a:noFill/>
            <a:miter lim="800000"/>
            <a:headEnd/>
            <a:tailEnd/>
          </a:ln>
        </p:spPr>
      </p:pic>
      <p:pic>
        <p:nvPicPr>
          <p:cNvPr id="1096712" name="Picture 8"/>
          <p:cNvPicPr>
            <a:picLocks noChangeAspect="1" noChangeArrowheads="1"/>
          </p:cNvPicPr>
          <p:nvPr/>
        </p:nvPicPr>
        <p:blipFill>
          <a:blip r:embed="rId9" cstate="print"/>
          <a:srcRect/>
          <a:stretch>
            <a:fillRect/>
          </a:stretch>
        </p:blipFill>
        <p:spPr bwMode="auto">
          <a:xfrm>
            <a:off x="1801815" y="4495804"/>
            <a:ext cx="477838" cy="288925"/>
          </a:xfrm>
          <a:prstGeom prst="rect">
            <a:avLst/>
          </a:prstGeom>
          <a:noFill/>
          <a:ln w="9525">
            <a:noFill/>
            <a:miter lim="800000"/>
            <a:headEnd/>
            <a:tailEnd/>
          </a:ln>
        </p:spPr>
      </p:pic>
      <p:pic>
        <p:nvPicPr>
          <p:cNvPr id="1096713" name="Picture 9"/>
          <p:cNvPicPr>
            <a:picLocks noChangeAspect="1" noChangeArrowheads="1"/>
          </p:cNvPicPr>
          <p:nvPr/>
        </p:nvPicPr>
        <p:blipFill>
          <a:blip r:embed="rId10" cstate="print"/>
          <a:srcRect/>
          <a:stretch>
            <a:fillRect/>
          </a:stretch>
        </p:blipFill>
        <p:spPr bwMode="auto">
          <a:xfrm>
            <a:off x="1492252" y="4494217"/>
            <a:ext cx="266700" cy="257175"/>
          </a:xfrm>
          <a:prstGeom prst="rect">
            <a:avLst/>
          </a:prstGeom>
          <a:noFill/>
          <a:ln w="9525">
            <a:noFill/>
            <a:miter lim="800000"/>
            <a:headEnd/>
            <a:tailEnd/>
          </a:ln>
        </p:spPr>
      </p:pic>
      <p:pic>
        <p:nvPicPr>
          <p:cNvPr id="1096714" name="Picture 10"/>
          <p:cNvPicPr>
            <a:picLocks noChangeAspect="1" noChangeArrowheads="1"/>
          </p:cNvPicPr>
          <p:nvPr/>
        </p:nvPicPr>
        <p:blipFill>
          <a:blip r:embed="rId11" cstate="print"/>
          <a:srcRect/>
          <a:stretch>
            <a:fillRect/>
          </a:stretch>
        </p:blipFill>
        <p:spPr bwMode="auto">
          <a:xfrm>
            <a:off x="1052517" y="4897442"/>
            <a:ext cx="1857375" cy="847725"/>
          </a:xfrm>
          <a:prstGeom prst="rect">
            <a:avLst/>
          </a:prstGeom>
          <a:noFill/>
          <a:ln w="9525">
            <a:noFill/>
            <a:miter lim="800000"/>
            <a:headEnd/>
            <a:tailEnd/>
          </a:ln>
        </p:spPr>
      </p:pic>
      <p:pic>
        <p:nvPicPr>
          <p:cNvPr id="1096715" name="Picture 11"/>
          <p:cNvPicPr>
            <a:picLocks noChangeAspect="1" noChangeArrowheads="1"/>
          </p:cNvPicPr>
          <p:nvPr/>
        </p:nvPicPr>
        <p:blipFill>
          <a:blip r:embed="rId12" cstate="print"/>
          <a:srcRect/>
          <a:stretch>
            <a:fillRect/>
          </a:stretch>
        </p:blipFill>
        <p:spPr bwMode="auto">
          <a:xfrm>
            <a:off x="3976691" y="5907071"/>
            <a:ext cx="1230312" cy="452457"/>
          </a:xfrm>
          <a:prstGeom prst="rect">
            <a:avLst/>
          </a:prstGeom>
          <a:noFill/>
          <a:ln w="9525">
            <a:noFill/>
            <a:miter lim="800000"/>
            <a:headEnd/>
            <a:tailEnd/>
          </a:ln>
        </p:spPr>
      </p:pic>
      <p:sp>
        <p:nvSpPr>
          <p:cNvPr id="44" name="Line 7"/>
          <p:cNvSpPr>
            <a:spLocks noChangeShapeType="1"/>
          </p:cNvSpPr>
          <p:nvPr/>
        </p:nvSpPr>
        <p:spPr bwMode="auto">
          <a:xfrm flipH="1">
            <a:off x="6223000" y="1968500"/>
            <a:ext cx="0" cy="381000"/>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sp>
        <p:nvSpPr>
          <p:cNvPr id="45" name="Line 7"/>
          <p:cNvSpPr>
            <a:spLocks noChangeShapeType="1"/>
          </p:cNvSpPr>
          <p:nvPr/>
        </p:nvSpPr>
        <p:spPr bwMode="auto">
          <a:xfrm flipH="1">
            <a:off x="1739901" y="4864100"/>
            <a:ext cx="0" cy="381000"/>
          </a:xfrm>
          <a:prstGeom prst="line">
            <a:avLst/>
          </a:prstGeom>
          <a:noFill/>
          <a:ln w="38100">
            <a:solidFill>
              <a:srgbClr val="FF0000"/>
            </a:solidFill>
            <a:round/>
            <a:headEnd/>
            <a:tailEnd type="triangle" w="med" len="med"/>
          </a:ln>
          <a:effectLst/>
        </p:spPr>
        <p:txBody>
          <a:bodyPr wrap="square" lIns="89953" tIns="46776" rIns="89953" bIns="46776">
            <a:spAutoFit/>
          </a:bodyPr>
          <a:lstStyle/>
          <a:p>
            <a:endParaRPr lang="es-E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dissolv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0" grpId="0"/>
      <p:bldP spid="21" grpId="0"/>
      <p:bldP spid="22" grpId="0"/>
      <p:bldP spid="23"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4947" name="Rectangle 3"/>
          <p:cNvSpPr>
            <a:spLocks noChangeArrowheads="1"/>
          </p:cNvSpPr>
          <p:nvPr/>
        </p:nvSpPr>
        <p:spPr bwMode="auto">
          <a:xfrm>
            <a:off x="280392" y="1407499"/>
            <a:ext cx="593336"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Let</a:t>
            </a:r>
            <a:endParaRPr lang="en-US" sz="2000" dirty="0" smtClean="0">
              <a:solidFill>
                <a:srgbClr val="009999"/>
              </a:solidFill>
              <a:latin typeface="Arial" charset="0"/>
            </a:endParaRPr>
          </a:p>
        </p:txBody>
      </p:sp>
      <p:sp>
        <p:nvSpPr>
          <p:cNvPr id="1874948" name="Rectangle 4"/>
          <p:cNvSpPr>
            <a:spLocks noChangeArrowheads="1"/>
          </p:cNvSpPr>
          <p:nvPr/>
        </p:nvSpPr>
        <p:spPr bwMode="auto">
          <a:xfrm>
            <a:off x="2127438" y="1409087"/>
            <a:ext cx="3549275" cy="461618"/>
          </a:xfrm>
          <a:prstGeom prst="rect">
            <a:avLst/>
          </a:prstGeom>
          <a:noFill/>
          <a:ln w="57150">
            <a:noFill/>
            <a:miter lim="800000"/>
            <a:headEnd/>
            <a:tailEnd/>
          </a:ln>
          <a:effectLst/>
        </p:spPr>
        <p:txBody>
          <a:bodyPr wrap="none" lIns="91393" tIns="45697" rIns="91393" bIns="45697" anchor="ctr">
            <a:spAutoFit/>
          </a:bodyPr>
          <a:lstStyle/>
          <a:p>
            <a:r>
              <a:rPr lang="en-US" sz="2400" dirty="0" smtClean="0">
                <a:solidFill>
                  <a:srgbClr val="000000"/>
                </a:solidFill>
                <a:latin typeface="NewCenturySchlbk" pitchFamily="18" charset="0"/>
              </a:rPr>
              <a:t>be a domain with boundary</a:t>
            </a:r>
            <a:endParaRPr lang="en-US" sz="2000" dirty="0" smtClean="0">
              <a:solidFill>
                <a:srgbClr val="009999"/>
              </a:solidFill>
              <a:latin typeface="Arial" charset="0"/>
            </a:endParaRPr>
          </a:p>
        </p:txBody>
      </p:sp>
      <p:graphicFrame>
        <p:nvGraphicFramePr>
          <p:cNvPr id="1874949" name="Object 5"/>
          <p:cNvGraphicFramePr>
            <a:graphicFrameLocks noChangeAspect="1"/>
          </p:cNvGraphicFramePr>
          <p:nvPr/>
        </p:nvGraphicFramePr>
        <p:xfrm>
          <a:off x="1039820" y="1431936"/>
          <a:ext cx="954087" cy="366713"/>
        </p:xfrm>
        <a:graphic>
          <a:graphicData uri="http://schemas.openxmlformats.org/presentationml/2006/ole">
            <p:oleObj spid="_x0000_s1095682" name="Equation" r:id="rId4" imgW="495000" imgH="190440" progId="Equation.DSMT4">
              <p:embed/>
            </p:oleObj>
          </a:graphicData>
        </a:graphic>
      </p:graphicFrame>
      <p:sp>
        <p:nvSpPr>
          <p:cNvPr id="1874952" name="Rectangle 8"/>
          <p:cNvSpPr>
            <a:spLocks noChangeArrowheads="1"/>
          </p:cNvSpPr>
          <p:nvPr/>
        </p:nvSpPr>
        <p:spPr bwMode="auto">
          <a:xfrm>
            <a:off x="2257747" y="2067901"/>
            <a:ext cx="7556817" cy="723228"/>
          </a:xfrm>
          <a:prstGeom prst="rect">
            <a:avLst/>
          </a:prstGeom>
          <a:noFill/>
          <a:ln w="57150">
            <a:noFill/>
            <a:miter lim="800000"/>
            <a:headEnd/>
            <a:tailEnd/>
          </a:ln>
          <a:effectLst/>
        </p:spPr>
        <p:txBody>
          <a:bodyPr wrap="square" lIns="91393" tIns="45697" rIns="91393" bIns="45697" anchor="ctr">
            <a:spAutoFit/>
          </a:bodyPr>
          <a:lstStyle/>
          <a:p>
            <a:pPr algn="l"/>
            <a:r>
              <a:rPr lang="en-US" sz="2000" dirty="0" smtClean="0">
                <a:solidFill>
                  <a:srgbClr val="000000"/>
                </a:solidFill>
                <a:latin typeface="NewCenturySchlbk" pitchFamily="18" charset="0"/>
              </a:rPr>
              <a:t>:  observed wind, which is obtained with horizontal interpolation and </a:t>
            </a:r>
          </a:p>
          <a:p>
            <a:pPr algn="l"/>
            <a:r>
              <a:rPr lang="en-US" sz="2000" dirty="0" smtClean="0">
                <a:solidFill>
                  <a:srgbClr val="000000"/>
                </a:solidFill>
                <a:latin typeface="NewCenturySchlbk" pitchFamily="18" charset="0"/>
              </a:rPr>
              <a:t>    vertical extrapolation of experimental or forecasted data.</a:t>
            </a:r>
            <a:endParaRPr lang="en-US" sz="2400" dirty="0" smtClean="0">
              <a:solidFill>
                <a:srgbClr val="000000"/>
              </a:solidFill>
              <a:latin typeface="NewCenturySchlbk" pitchFamily="18" charset="0"/>
            </a:endParaRPr>
          </a:p>
        </p:txBody>
      </p:sp>
      <p:sp>
        <p:nvSpPr>
          <p:cNvPr id="1874957" name="Rectangle 13"/>
          <p:cNvSpPr>
            <a:spLocks noChangeArrowheads="1"/>
          </p:cNvSpPr>
          <p:nvPr/>
        </p:nvSpPr>
        <p:spPr bwMode="auto">
          <a:xfrm>
            <a:off x="468321" y="620714"/>
            <a:ext cx="241595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Mathematical aspects</a:t>
            </a:r>
          </a:p>
        </p:txBody>
      </p:sp>
      <p:sp>
        <p:nvSpPr>
          <p:cNvPr id="1874958"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pic>
        <p:nvPicPr>
          <p:cNvPr id="605189" name="Picture 5"/>
          <p:cNvPicPr>
            <a:picLocks noChangeAspect="1" noChangeArrowheads="1"/>
          </p:cNvPicPr>
          <p:nvPr/>
        </p:nvPicPr>
        <p:blipFill>
          <a:blip r:embed="rId5" cstate="print"/>
          <a:srcRect/>
          <a:stretch>
            <a:fillRect/>
          </a:stretch>
        </p:blipFill>
        <p:spPr bwMode="auto">
          <a:xfrm>
            <a:off x="5839148" y="1524002"/>
            <a:ext cx="1640952" cy="309562"/>
          </a:xfrm>
          <a:prstGeom prst="rect">
            <a:avLst/>
          </a:prstGeom>
          <a:noFill/>
          <a:ln w="9525">
            <a:noFill/>
            <a:miter lim="800000"/>
            <a:headEnd/>
            <a:tailEnd/>
          </a:ln>
        </p:spPr>
      </p:pic>
      <p:pic>
        <p:nvPicPr>
          <p:cNvPr id="605190" name="Picture 6"/>
          <p:cNvPicPr>
            <a:picLocks noChangeAspect="1" noChangeArrowheads="1"/>
          </p:cNvPicPr>
          <p:nvPr/>
        </p:nvPicPr>
        <p:blipFill>
          <a:blip r:embed="rId6" cstate="print"/>
          <a:srcRect/>
          <a:stretch>
            <a:fillRect/>
          </a:stretch>
        </p:blipFill>
        <p:spPr bwMode="auto">
          <a:xfrm>
            <a:off x="352427" y="2113282"/>
            <a:ext cx="1935630" cy="347662"/>
          </a:xfrm>
          <a:prstGeom prst="rect">
            <a:avLst/>
          </a:prstGeom>
          <a:noFill/>
          <a:ln w="9525">
            <a:noFill/>
            <a:miter lim="800000"/>
            <a:headEnd/>
            <a:tailEnd/>
          </a:ln>
        </p:spPr>
      </p:pic>
      <p:sp>
        <p:nvSpPr>
          <p:cNvPr id="14" name="Text Box 2"/>
          <p:cNvSpPr txBox="1">
            <a:spLocks noChangeArrowheads="1"/>
          </p:cNvSpPr>
          <p:nvPr/>
        </p:nvSpPr>
        <p:spPr bwMode="auto">
          <a:xfrm>
            <a:off x="141294" y="4914902"/>
            <a:ext cx="9551987" cy="855827"/>
          </a:xfrm>
          <a:prstGeom prst="rect">
            <a:avLst/>
          </a:prstGeom>
          <a:noFill/>
          <a:ln w="57150">
            <a:noFill/>
            <a:miter lim="800000"/>
            <a:headEnd/>
            <a:tailEnd/>
          </a:ln>
          <a:effectLst/>
        </p:spPr>
        <p:txBody>
          <a:bodyPr lIns="85553" tIns="42775" rIns="85553" bIns="42775">
            <a:spAutoFit/>
          </a:bodyPr>
          <a:lstStyle/>
          <a:p>
            <a:pPr marL="266564" indent="-266564" algn="l" defTabSz="855222"/>
            <a:endParaRPr lang="en-US" sz="1700" dirty="0" smtClean="0">
              <a:solidFill>
                <a:srgbClr val="000000"/>
              </a:solidFill>
            </a:endParaRPr>
          </a:p>
          <a:p>
            <a:pPr marL="266564" indent="-266564" algn="l" defTabSz="855222">
              <a:spcBef>
                <a:spcPct val="50000"/>
              </a:spcBef>
              <a:buFont typeface="Wingdings" pitchFamily="2" charset="2"/>
              <a:buChar char="Ø"/>
            </a:pPr>
            <a:endParaRPr lang="en-US" sz="2100" b="1" dirty="0" smtClean="0">
              <a:latin typeface="Arial" charset="0"/>
            </a:endParaRPr>
          </a:p>
        </p:txBody>
      </p:sp>
      <p:sp>
        <p:nvSpPr>
          <p:cNvPr id="15" name="Rectangle 9"/>
          <p:cNvSpPr>
            <a:spLocks noChangeArrowheads="1"/>
          </p:cNvSpPr>
          <p:nvPr/>
        </p:nvSpPr>
        <p:spPr bwMode="auto">
          <a:xfrm>
            <a:off x="212733" y="2870444"/>
            <a:ext cx="4098925" cy="415452"/>
          </a:xfrm>
          <a:prstGeom prst="rect">
            <a:avLst/>
          </a:prstGeom>
          <a:noFill/>
          <a:ln w="57150">
            <a:noFill/>
            <a:miter lim="800000"/>
            <a:headEnd/>
            <a:tailEnd/>
          </a:ln>
          <a:effectLst/>
        </p:spPr>
        <p:txBody>
          <a:bodyPr lIns="91393" tIns="45697" rIns="91393" bIns="45697" anchor="ctr">
            <a:spAutoFit/>
          </a:bodyPr>
          <a:lstStyle/>
          <a:p>
            <a:r>
              <a:rPr lang="en-US" sz="2000" dirty="0" smtClean="0">
                <a:solidFill>
                  <a:srgbClr val="CC3300"/>
                </a:solidFill>
                <a:latin typeface="NewCenturySchlbk" pitchFamily="18" charset="0"/>
              </a:rPr>
              <a:t>Objective:</a:t>
            </a:r>
            <a:r>
              <a:rPr lang="en-US" sz="2000" dirty="0" smtClean="0">
                <a:solidFill>
                  <a:srgbClr val="000000"/>
                </a:solidFill>
                <a:latin typeface="NewCenturySchlbk" pitchFamily="18" charset="0"/>
              </a:rPr>
              <a:t>  find the velocity field</a:t>
            </a:r>
            <a:endParaRPr lang="en-US" sz="2400" dirty="0" smtClean="0">
              <a:solidFill>
                <a:srgbClr val="000000"/>
              </a:solidFill>
              <a:latin typeface="NewCenturySchlbk" pitchFamily="18" charset="0"/>
            </a:endParaRPr>
          </a:p>
        </p:txBody>
      </p:sp>
      <p:sp>
        <p:nvSpPr>
          <p:cNvPr id="17" name="Rectangle 11"/>
          <p:cNvSpPr>
            <a:spLocks noChangeArrowheads="1"/>
          </p:cNvSpPr>
          <p:nvPr/>
        </p:nvSpPr>
        <p:spPr bwMode="auto">
          <a:xfrm>
            <a:off x="4350416" y="2870201"/>
            <a:ext cx="1810016"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that it adjusts to</a:t>
            </a:r>
          </a:p>
        </p:txBody>
      </p:sp>
      <p:sp>
        <p:nvSpPr>
          <p:cNvPr id="19" name="Rectangle 13"/>
          <p:cNvSpPr>
            <a:spLocks noChangeArrowheads="1"/>
          </p:cNvSpPr>
          <p:nvPr/>
        </p:nvSpPr>
        <p:spPr bwMode="auto">
          <a:xfrm>
            <a:off x="6534968" y="2870201"/>
            <a:ext cx="1122328"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verifying</a:t>
            </a:r>
          </a:p>
        </p:txBody>
      </p:sp>
      <p:sp>
        <p:nvSpPr>
          <p:cNvPr id="20" name="Rectangle 14"/>
          <p:cNvSpPr>
            <a:spLocks noChangeArrowheads="1"/>
          </p:cNvSpPr>
          <p:nvPr/>
        </p:nvSpPr>
        <p:spPr bwMode="auto">
          <a:xfrm>
            <a:off x="1471729" y="3261944"/>
            <a:ext cx="4714657" cy="477007"/>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 </a:t>
            </a:r>
            <a:r>
              <a:rPr lang="en-US" sz="2000" dirty="0" smtClean="0">
                <a:solidFill>
                  <a:srgbClr val="000000"/>
                </a:solidFill>
                <a:latin typeface="NewCenturySchlbk" pitchFamily="18" charset="0"/>
              </a:rPr>
              <a:t>Incompressibility condition in the domain</a:t>
            </a:r>
            <a:r>
              <a:rPr lang="en-US" sz="2400" dirty="0" smtClean="0">
                <a:solidFill>
                  <a:srgbClr val="000000"/>
                </a:solidFill>
                <a:latin typeface="NewCenturySchlbk" pitchFamily="18" charset="0"/>
              </a:rPr>
              <a:t>:</a:t>
            </a:r>
          </a:p>
        </p:txBody>
      </p:sp>
      <p:sp>
        <p:nvSpPr>
          <p:cNvPr id="21" name="Rectangle 15"/>
          <p:cNvSpPr>
            <a:spLocks noChangeArrowheads="1"/>
          </p:cNvSpPr>
          <p:nvPr/>
        </p:nvSpPr>
        <p:spPr bwMode="auto">
          <a:xfrm>
            <a:off x="1476237" y="3736973"/>
            <a:ext cx="4438941"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a:t>
            </a:r>
            <a:r>
              <a:rPr lang="en-US" sz="2000" dirty="0" smtClean="0">
                <a:solidFill>
                  <a:srgbClr val="000000"/>
                </a:solidFill>
                <a:latin typeface="NewCenturySchlbk" pitchFamily="18" charset="0"/>
              </a:rPr>
              <a:t> Impermeability condition on the terrain:</a:t>
            </a:r>
          </a:p>
        </p:txBody>
      </p:sp>
      <p:sp>
        <p:nvSpPr>
          <p:cNvPr id="22" name="Rectangle 16"/>
          <p:cNvSpPr>
            <a:spLocks noChangeArrowheads="1"/>
          </p:cNvSpPr>
          <p:nvPr/>
        </p:nvSpPr>
        <p:spPr bwMode="auto">
          <a:xfrm>
            <a:off x="308181" y="4343645"/>
            <a:ext cx="1091807" cy="415452"/>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a:t>
            </a:r>
            <a:r>
              <a:rPr lang="en-US" sz="2000" dirty="0" smtClean="0">
                <a:solidFill>
                  <a:srgbClr val="000000"/>
                </a:solidFill>
                <a:latin typeface="NewCenturySchlbk" pitchFamily="18" charset="0"/>
              </a:rPr>
              <a:t>  Then,</a:t>
            </a:r>
            <a:endParaRPr lang="en-US" sz="2400" b="1" dirty="0" smtClean="0">
              <a:solidFill>
                <a:srgbClr val="000000"/>
              </a:solidFill>
              <a:latin typeface="NewCenturySchlbk" pitchFamily="18" charset="0"/>
            </a:endParaRPr>
          </a:p>
        </p:txBody>
      </p:sp>
      <p:sp>
        <p:nvSpPr>
          <p:cNvPr id="24" name="Rectangle 18"/>
          <p:cNvSpPr>
            <a:spLocks noChangeArrowheads="1"/>
          </p:cNvSpPr>
          <p:nvPr/>
        </p:nvSpPr>
        <p:spPr bwMode="auto">
          <a:xfrm>
            <a:off x="1687135" y="4343645"/>
            <a:ext cx="5309372" cy="415452"/>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sym typeface="ZapfDingbats" pitchFamily="82" charset="2"/>
              </a:rPr>
              <a:t>is the solution of the least-square problem:</a:t>
            </a:r>
            <a:r>
              <a:rPr lang="en-US" sz="2000" dirty="0" smtClean="0">
                <a:solidFill>
                  <a:srgbClr val="000000"/>
                </a:solidFill>
                <a:latin typeface="NewCenturySchlbk" pitchFamily="18" charset="0"/>
              </a:rPr>
              <a:t>    Find</a:t>
            </a:r>
            <a:endParaRPr lang="en-US" sz="2400" b="1" dirty="0" smtClean="0">
              <a:solidFill>
                <a:srgbClr val="000000"/>
              </a:solidFill>
              <a:latin typeface="NewCenturySchlbk" pitchFamily="18" charset="0"/>
            </a:endParaRPr>
          </a:p>
        </p:txBody>
      </p:sp>
      <p:graphicFrame>
        <p:nvGraphicFramePr>
          <p:cNvPr id="25" name="Object 19"/>
          <p:cNvGraphicFramePr>
            <a:graphicFrameLocks noChangeAspect="1"/>
          </p:cNvGraphicFramePr>
          <p:nvPr/>
        </p:nvGraphicFramePr>
        <p:xfrm>
          <a:off x="7024688" y="4390628"/>
          <a:ext cx="785812" cy="327422"/>
        </p:xfrm>
        <a:graphic>
          <a:graphicData uri="http://schemas.openxmlformats.org/presentationml/2006/ole">
            <p:oleObj spid="_x0000_s1095686" name="Equation" r:id="rId7" imgW="393480" imgH="164880" progId="Equation.DSMT4">
              <p:embed/>
            </p:oleObj>
          </a:graphicData>
        </a:graphic>
      </p:graphicFrame>
      <p:sp>
        <p:nvSpPr>
          <p:cNvPr id="26" name="Rectangle 20"/>
          <p:cNvSpPr>
            <a:spLocks noChangeArrowheads="1"/>
          </p:cNvSpPr>
          <p:nvPr/>
        </p:nvSpPr>
        <p:spPr bwMode="auto">
          <a:xfrm>
            <a:off x="7845447" y="4346575"/>
            <a:ext cx="1122328"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verifying</a:t>
            </a:r>
          </a:p>
        </p:txBody>
      </p:sp>
      <p:graphicFrame>
        <p:nvGraphicFramePr>
          <p:cNvPr id="27" name="Object 21"/>
          <p:cNvGraphicFramePr>
            <a:graphicFrameLocks noChangeAspect="1"/>
          </p:cNvGraphicFramePr>
          <p:nvPr/>
        </p:nvGraphicFramePr>
        <p:xfrm>
          <a:off x="207967" y="5033963"/>
          <a:ext cx="3995737" cy="1528762"/>
        </p:xfrm>
        <a:graphic>
          <a:graphicData uri="http://schemas.openxmlformats.org/presentationml/2006/ole">
            <p:oleObj spid="_x0000_s1095687" name="Equation" r:id="rId8" imgW="2057400" imgH="787320" progId="Equation.DSMT4">
              <p:embed/>
            </p:oleObj>
          </a:graphicData>
        </a:graphic>
      </p:graphicFrame>
      <p:sp>
        <p:nvSpPr>
          <p:cNvPr id="28" name="Rectangle 22"/>
          <p:cNvSpPr>
            <a:spLocks noChangeArrowheads="1"/>
          </p:cNvSpPr>
          <p:nvPr/>
        </p:nvSpPr>
        <p:spPr bwMode="auto">
          <a:xfrm>
            <a:off x="4317937" y="5554662"/>
            <a:ext cx="811346" cy="400063"/>
          </a:xfrm>
          <a:prstGeom prst="rect">
            <a:avLst/>
          </a:prstGeom>
          <a:noFill/>
          <a:ln w="57150">
            <a:noFill/>
            <a:miter lim="800000"/>
            <a:headEnd/>
            <a:tailEnd/>
          </a:ln>
          <a:effectLst/>
        </p:spPr>
        <p:txBody>
          <a:bodyPr wrap="none" lIns="91393" tIns="45697" rIns="91393" bIns="45697" anchor="ctr">
            <a:spAutoFit/>
          </a:bodyPr>
          <a:lstStyle/>
          <a:p>
            <a:r>
              <a:rPr lang="en-US" sz="2000" dirty="0" smtClean="0">
                <a:solidFill>
                  <a:srgbClr val="000000"/>
                </a:solidFill>
                <a:latin typeface="NewCenturySchlbk" pitchFamily="18" charset="0"/>
              </a:rPr>
              <a:t>where</a:t>
            </a:r>
          </a:p>
        </p:txBody>
      </p:sp>
      <p:sp>
        <p:nvSpPr>
          <p:cNvPr id="32" name="Oval 26"/>
          <p:cNvSpPr>
            <a:spLocks noChangeArrowheads="1"/>
          </p:cNvSpPr>
          <p:nvPr/>
        </p:nvSpPr>
        <p:spPr bwMode="auto">
          <a:xfrm>
            <a:off x="8328047" y="5271353"/>
            <a:ext cx="255543" cy="998421"/>
          </a:xfrm>
          <a:prstGeom prst="ellipse">
            <a:avLst/>
          </a:prstGeom>
          <a:noFill/>
          <a:ln w="57150" algn="ctr">
            <a:noFill/>
            <a:round/>
            <a:headEnd/>
            <a:tailEnd/>
          </a:ln>
          <a:effectLst/>
        </p:spPr>
        <p:txBody>
          <a:bodyPr wrap="none" lIns="89953" tIns="46776" rIns="89953" bIns="46776" anchor="ctr">
            <a:spAutoFit/>
          </a:bodyPr>
          <a:lstStyle/>
          <a:p>
            <a:endParaRPr lang="es-ES" smtClean="0"/>
          </a:p>
        </p:txBody>
      </p:sp>
      <p:sp>
        <p:nvSpPr>
          <p:cNvPr id="34" name="Freeform 29"/>
          <p:cNvSpPr>
            <a:spLocks/>
          </p:cNvSpPr>
          <p:nvPr/>
        </p:nvSpPr>
        <p:spPr bwMode="auto">
          <a:xfrm>
            <a:off x="7688263" y="6127760"/>
            <a:ext cx="654050" cy="710019"/>
          </a:xfrm>
          <a:custGeom>
            <a:avLst/>
            <a:gdLst/>
            <a:ahLst/>
            <a:cxnLst>
              <a:cxn ang="0">
                <a:pos x="215" y="0"/>
              </a:cxn>
              <a:cxn ang="0">
                <a:pos x="33" y="150"/>
              </a:cxn>
              <a:cxn ang="0">
                <a:pos x="412" y="174"/>
              </a:cxn>
            </a:cxnLst>
            <a:rect l="0" t="0" r="r" b="b"/>
            <a:pathLst>
              <a:path w="412" h="179">
                <a:moveTo>
                  <a:pt x="215" y="0"/>
                </a:moveTo>
                <a:cubicBezTo>
                  <a:pt x="107" y="60"/>
                  <a:pt x="0" y="121"/>
                  <a:pt x="33" y="150"/>
                </a:cubicBezTo>
                <a:cubicBezTo>
                  <a:pt x="66" y="179"/>
                  <a:pt x="346" y="171"/>
                  <a:pt x="412" y="174"/>
                </a:cubicBezTo>
              </a:path>
            </a:pathLst>
          </a:custGeom>
          <a:noFill/>
          <a:ln w="57150" cap="flat" cmpd="sng">
            <a:noFill/>
            <a:prstDash val="solid"/>
            <a:round/>
            <a:headEnd/>
            <a:tailEnd/>
          </a:ln>
          <a:effectLst/>
        </p:spPr>
        <p:txBody>
          <a:bodyPr lIns="89953" tIns="46776" rIns="89953" bIns="46776">
            <a:spAutoFit/>
          </a:bodyPr>
          <a:lstStyle/>
          <a:p>
            <a:endParaRPr lang="es-ES" smtClean="0"/>
          </a:p>
        </p:txBody>
      </p:sp>
      <p:pic>
        <p:nvPicPr>
          <p:cNvPr id="37" name="Picture 6"/>
          <p:cNvPicPr>
            <a:picLocks noChangeAspect="1" noChangeArrowheads="1"/>
          </p:cNvPicPr>
          <p:nvPr/>
        </p:nvPicPr>
        <p:blipFill>
          <a:blip r:embed="rId6" cstate="print"/>
          <a:srcRect r="81301"/>
          <a:stretch>
            <a:fillRect/>
          </a:stretch>
        </p:blipFill>
        <p:spPr bwMode="auto">
          <a:xfrm>
            <a:off x="6156328" y="2913381"/>
            <a:ext cx="361949" cy="347662"/>
          </a:xfrm>
          <a:prstGeom prst="rect">
            <a:avLst/>
          </a:prstGeom>
          <a:noFill/>
          <a:ln w="9525">
            <a:noFill/>
            <a:miter lim="800000"/>
            <a:headEnd/>
            <a:tailEnd/>
          </a:ln>
        </p:spPr>
      </p:pic>
      <p:pic>
        <p:nvPicPr>
          <p:cNvPr id="38" name="Picture 6"/>
          <p:cNvPicPr>
            <a:picLocks noChangeAspect="1" noChangeArrowheads="1"/>
          </p:cNvPicPr>
          <p:nvPr/>
        </p:nvPicPr>
        <p:blipFill>
          <a:blip r:embed="rId6" cstate="print"/>
          <a:srcRect r="89543"/>
          <a:stretch>
            <a:fillRect/>
          </a:stretch>
        </p:blipFill>
        <p:spPr bwMode="auto">
          <a:xfrm>
            <a:off x="4059253" y="2910998"/>
            <a:ext cx="202406" cy="347662"/>
          </a:xfrm>
          <a:prstGeom prst="rect">
            <a:avLst/>
          </a:prstGeom>
          <a:noFill/>
          <a:ln w="9525">
            <a:noFill/>
            <a:miter lim="800000"/>
            <a:headEnd/>
            <a:tailEnd/>
          </a:ln>
        </p:spPr>
      </p:pic>
      <p:pic>
        <p:nvPicPr>
          <p:cNvPr id="1095692" name="Picture 12"/>
          <p:cNvPicPr>
            <a:picLocks noChangeAspect="1" noChangeArrowheads="1"/>
          </p:cNvPicPr>
          <p:nvPr/>
        </p:nvPicPr>
        <p:blipFill>
          <a:blip r:embed="rId9" cstate="print"/>
          <a:srcRect b="68111"/>
          <a:stretch>
            <a:fillRect/>
          </a:stretch>
        </p:blipFill>
        <p:spPr bwMode="auto">
          <a:xfrm>
            <a:off x="6254751" y="3352800"/>
            <a:ext cx="2260080" cy="292100"/>
          </a:xfrm>
          <a:prstGeom prst="rect">
            <a:avLst/>
          </a:prstGeom>
          <a:noFill/>
          <a:ln w="9525">
            <a:noFill/>
            <a:miter lim="800000"/>
            <a:headEnd/>
            <a:tailEnd/>
          </a:ln>
        </p:spPr>
      </p:pic>
      <p:pic>
        <p:nvPicPr>
          <p:cNvPr id="41" name="Picture 12"/>
          <p:cNvPicPr>
            <a:picLocks noChangeAspect="1" noChangeArrowheads="1"/>
          </p:cNvPicPr>
          <p:nvPr/>
        </p:nvPicPr>
        <p:blipFill>
          <a:blip r:embed="rId9" cstate="print"/>
          <a:srcRect t="59619"/>
          <a:stretch>
            <a:fillRect/>
          </a:stretch>
        </p:blipFill>
        <p:spPr bwMode="auto">
          <a:xfrm>
            <a:off x="6280153" y="3759201"/>
            <a:ext cx="2260080" cy="369888"/>
          </a:xfrm>
          <a:prstGeom prst="rect">
            <a:avLst/>
          </a:prstGeom>
          <a:noFill/>
          <a:ln w="9525">
            <a:noFill/>
            <a:miter lim="800000"/>
            <a:headEnd/>
            <a:tailEnd/>
          </a:ln>
        </p:spPr>
      </p:pic>
      <p:pic>
        <p:nvPicPr>
          <p:cNvPr id="42" name="Picture 6"/>
          <p:cNvPicPr>
            <a:picLocks noChangeAspect="1" noChangeArrowheads="1"/>
          </p:cNvPicPr>
          <p:nvPr/>
        </p:nvPicPr>
        <p:blipFill>
          <a:blip r:embed="rId6" cstate="print"/>
          <a:srcRect r="89543"/>
          <a:stretch>
            <a:fillRect/>
          </a:stretch>
        </p:blipFill>
        <p:spPr bwMode="auto">
          <a:xfrm>
            <a:off x="1417653" y="4396900"/>
            <a:ext cx="202406" cy="347662"/>
          </a:xfrm>
          <a:prstGeom prst="rect">
            <a:avLst/>
          </a:prstGeom>
          <a:noFill/>
          <a:ln w="9525">
            <a:noFill/>
            <a:miter lim="800000"/>
            <a:headEnd/>
            <a:tailEnd/>
          </a:ln>
        </p:spPr>
      </p:pic>
      <p:pic>
        <p:nvPicPr>
          <p:cNvPr id="1095694" name="Picture 14"/>
          <p:cNvPicPr>
            <a:picLocks noChangeAspect="1" noChangeArrowheads="1"/>
          </p:cNvPicPr>
          <p:nvPr/>
        </p:nvPicPr>
        <p:blipFill>
          <a:blip r:embed="rId10" cstate="print"/>
          <a:srcRect/>
          <a:stretch>
            <a:fillRect/>
          </a:stretch>
        </p:blipFill>
        <p:spPr bwMode="auto">
          <a:xfrm>
            <a:off x="5090166" y="5414003"/>
            <a:ext cx="4663439" cy="733163"/>
          </a:xfrm>
          <a:prstGeom prst="rect">
            <a:avLst/>
          </a:prstGeom>
          <a:noFill/>
          <a:ln w="9525">
            <a:noFill/>
            <a:miter lim="800000"/>
            <a:headEnd/>
            <a:tailEnd/>
          </a:ln>
        </p:spPr>
      </p:pic>
      <p:sp>
        <p:nvSpPr>
          <p:cNvPr id="44" name="Line 30"/>
          <p:cNvSpPr>
            <a:spLocks noChangeShapeType="1"/>
          </p:cNvSpPr>
          <p:nvPr/>
        </p:nvSpPr>
        <p:spPr bwMode="auto">
          <a:xfrm>
            <a:off x="8035927" y="5902336"/>
            <a:ext cx="150813" cy="263525"/>
          </a:xfrm>
          <a:prstGeom prst="line">
            <a:avLst/>
          </a:prstGeom>
          <a:noFill/>
          <a:ln w="38100">
            <a:solidFill>
              <a:srgbClr val="FF0000"/>
            </a:solidFill>
            <a:round/>
            <a:headEnd/>
            <a:tailEnd type="triangle" w="med" len="med"/>
          </a:ln>
          <a:effectLst/>
        </p:spPr>
        <p:txBody>
          <a:bodyPr lIns="89953" tIns="46776" rIns="89953" bIns="46776">
            <a:spAutoFit/>
          </a:bodyPr>
          <a:lstStyle/>
          <a:p>
            <a:endParaRPr lang="es-ES" smtClean="0"/>
          </a:p>
        </p:txBody>
      </p:sp>
      <p:pic>
        <p:nvPicPr>
          <p:cNvPr id="45" name="Picture 28"/>
          <p:cNvPicPr>
            <a:picLocks noChangeAspect="1" noChangeArrowheads="1"/>
          </p:cNvPicPr>
          <p:nvPr/>
        </p:nvPicPr>
        <p:blipFill>
          <a:blip r:embed="rId11" cstate="print"/>
          <a:srcRect/>
          <a:stretch>
            <a:fillRect/>
          </a:stretch>
        </p:blipFill>
        <p:spPr bwMode="auto">
          <a:xfrm>
            <a:off x="8216903" y="6167608"/>
            <a:ext cx="723899" cy="461797"/>
          </a:xfrm>
          <a:prstGeom prst="rect">
            <a:avLst/>
          </a:prstGeom>
          <a:noFill/>
          <a:ln w="38100" algn="ctr">
            <a:solidFill>
              <a:srgbClr val="FF0000"/>
            </a:solidFill>
            <a:miter lim="800000"/>
            <a:headEnd/>
            <a:tailEnd/>
          </a:ln>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2114" name="Text Box 2"/>
          <p:cNvSpPr txBox="1">
            <a:spLocks noChangeArrowheads="1"/>
          </p:cNvSpPr>
          <p:nvPr/>
        </p:nvSpPr>
        <p:spPr bwMode="auto">
          <a:xfrm>
            <a:off x="141294" y="866777"/>
            <a:ext cx="9551987" cy="409551"/>
          </a:xfrm>
          <a:prstGeom prst="rect">
            <a:avLst/>
          </a:prstGeom>
          <a:noFill/>
          <a:ln w="57150">
            <a:noFill/>
            <a:miter lim="800000"/>
            <a:headEnd/>
            <a:tailEnd/>
          </a:ln>
          <a:effectLst/>
        </p:spPr>
        <p:txBody>
          <a:bodyPr lIns="85553" tIns="42775" rIns="85553" bIns="42775">
            <a:spAutoFit/>
          </a:bodyPr>
          <a:lstStyle/>
          <a:p>
            <a:pPr marL="266564" indent="-266564" algn="l" defTabSz="855222">
              <a:spcBef>
                <a:spcPct val="50000"/>
              </a:spcBef>
            </a:pPr>
            <a:endParaRPr lang="en-GB" sz="2100" b="1" dirty="0" smtClean="0">
              <a:solidFill>
                <a:srgbClr val="5F5F5F"/>
              </a:solidFill>
              <a:latin typeface="Arial" charset="0"/>
            </a:endParaRPr>
          </a:p>
        </p:txBody>
      </p:sp>
      <p:sp>
        <p:nvSpPr>
          <p:cNvPr id="1882115" name="Text Box 3"/>
          <p:cNvSpPr txBox="1">
            <a:spLocks noChangeArrowheads="1"/>
          </p:cNvSpPr>
          <p:nvPr/>
        </p:nvSpPr>
        <p:spPr bwMode="auto">
          <a:xfrm>
            <a:off x="320676" y="1046164"/>
            <a:ext cx="9551988" cy="409551"/>
          </a:xfrm>
          <a:prstGeom prst="rect">
            <a:avLst/>
          </a:prstGeom>
          <a:noFill/>
          <a:ln w="57150">
            <a:noFill/>
            <a:miter lim="800000"/>
            <a:headEnd/>
            <a:tailEnd/>
          </a:ln>
          <a:effectLst/>
        </p:spPr>
        <p:txBody>
          <a:bodyPr lIns="85553" tIns="42775" rIns="85553" bIns="42775">
            <a:spAutoFit/>
          </a:bodyPr>
          <a:lstStyle/>
          <a:p>
            <a:pPr marL="266564" indent="-266564" algn="l" defTabSz="855222">
              <a:spcBef>
                <a:spcPct val="50000"/>
              </a:spcBef>
            </a:pPr>
            <a:endParaRPr lang="en-GB" sz="2100" b="1" dirty="0" smtClean="0">
              <a:solidFill>
                <a:srgbClr val="5F5F5F"/>
              </a:solidFill>
              <a:latin typeface="Arial" charset="0"/>
            </a:endParaRPr>
          </a:p>
        </p:txBody>
      </p:sp>
      <p:pic>
        <p:nvPicPr>
          <p:cNvPr id="1882116" name="Picture 4"/>
          <p:cNvPicPr>
            <a:picLocks noChangeAspect="1" noChangeArrowheads="1"/>
          </p:cNvPicPr>
          <p:nvPr/>
        </p:nvPicPr>
        <p:blipFill>
          <a:blip r:embed="rId3" cstate="print"/>
          <a:srcRect/>
          <a:stretch>
            <a:fillRect/>
          </a:stretch>
        </p:blipFill>
        <p:spPr bwMode="auto">
          <a:xfrm>
            <a:off x="-101598" y="1357324"/>
            <a:ext cx="9918700" cy="5178425"/>
          </a:xfrm>
          <a:prstGeom prst="rect">
            <a:avLst/>
          </a:prstGeom>
          <a:noFill/>
          <a:ln w="57150" algn="ctr">
            <a:noFill/>
            <a:miter lim="800000"/>
            <a:headEnd/>
            <a:tailEnd/>
          </a:ln>
          <a:effectLst/>
        </p:spPr>
      </p:pic>
      <p:pic>
        <p:nvPicPr>
          <p:cNvPr id="1105921" name="Picture 1"/>
          <p:cNvPicPr>
            <a:picLocks noChangeAspect="1" noChangeArrowheads="1"/>
          </p:cNvPicPr>
          <p:nvPr/>
        </p:nvPicPr>
        <p:blipFill>
          <a:blip r:embed="rId4" cstate="print"/>
          <a:srcRect/>
          <a:stretch>
            <a:fillRect/>
          </a:stretch>
        </p:blipFill>
        <p:spPr bwMode="auto">
          <a:xfrm>
            <a:off x="2539277" y="1955800"/>
            <a:ext cx="4332101" cy="851852"/>
          </a:xfrm>
          <a:prstGeom prst="rect">
            <a:avLst/>
          </a:prstGeom>
          <a:noFill/>
          <a:ln w="9525">
            <a:noFill/>
            <a:miter lim="800000"/>
            <a:headEnd/>
            <a:tailEnd/>
          </a:ln>
        </p:spPr>
      </p:pic>
      <p:pic>
        <p:nvPicPr>
          <p:cNvPr id="1105922" name="Picture 2"/>
          <p:cNvPicPr>
            <a:picLocks noChangeAspect="1" noChangeArrowheads="1"/>
          </p:cNvPicPr>
          <p:nvPr/>
        </p:nvPicPr>
        <p:blipFill>
          <a:blip r:embed="rId5" cstate="print"/>
          <a:srcRect/>
          <a:stretch>
            <a:fillRect/>
          </a:stretch>
        </p:blipFill>
        <p:spPr bwMode="auto">
          <a:xfrm>
            <a:off x="2093913" y="3000023"/>
            <a:ext cx="750887" cy="351190"/>
          </a:xfrm>
          <a:prstGeom prst="rect">
            <a:avLst/>
          </a:prstGeom>
          <a:noFill/>
          <a:ln w="9525">
            <a:noFill/>
            <a:miter lim="800000"/>
            <a:headEnd/>
            <a:tailEnd/>
          </a:ln>
        </p:spPr>
      </p:pic>
      <p:pic>
        <p:nvPicPr>
          <p:cNvPr id="1105923" name="Picture 3"/>
          <p:cNvPicPr>
            <a:picLocks noChangeAspect="1" noChangeArrowheads="1"/>
          </p:cNvPicPr>
          <p:nvPr/>
        </p:nvPicPr>
        <p:blipFill>
          <a:blip r:embed="rId6" cstate="print"/>
          <a:srcRect/>
          <a:stretch>
            <a:fillRect/>
          </a:stretch>
        </p:blipFill>
        <p:spPr bwMode="auto">
          <a:xfrm>
            <a:off x="5816606" y="5880101"/>
            <a:ext cx="3565717" cy="638174"/>
          </a:xfrm>
          <a:prstGeom prst="rect">
            <a:avLst/>
          </a:prstGeom>
          <a:noFill/>
          <a:ln w="9525">
            <a:noFill/>
            <a:miter lim="800000"/>
            <a:headEnd/>
            <a:tailEnd/>
          </a:ln>
        </p:spPr>
      </p:pic>
      <p:pic>
        <p:nvPicPr>
          <p:cNvPr id="1105924" name="Picture 4"/>
          <p:cNvPicPr>
            <a:picLocks noChangeAspect="1" noChangeArrowheads="1"/>
          </p:cNvPicPr>
          <p:nvPr/>
        </p:nvPicPr>
        <p:blipFill>
          <a:blip r:embed="rId7" cstate="print"/>
          <a:srcRect l="78745"/>
          <a:stretch>
            <a:fillRect/>
          </a:stretch>
        </p:blipFill>
        <p:spPr bwMode="auto">
          <a:xfrm>
            <a:off x="5994403" y="3424422"/>
            <a:ext cx="1562100" cy="2230752"/>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srcRect r="42336"/>
          <a:stretch>
            <a:fillRect/>
          </a:stretch>
        </p:blipFill>
        <p:spPr bwMode="auto">
          <a:xfrm>
            <a:off x="1819913" y="3424422"/>
            <a:ext cx="4237989" cy="2230752"/>
          </a:xfrm>
          <a:prstGeom prst="rect">
            <a:avLst/>
          </a:prstGeom>
          <a:noFill/>
          <a:ln w="9525">
            <a:noFill/>
            <a:miter lim="800000"/>
            <a:headEnd/>
            <a:tailEnd/>
          </a:ln>
        </p:spPr>
      </p:pic>
      <p:sp>
        <p:nvSpPr>
          <p:cNvPr id="12" name="Rectangle 13"/>
          <p:cNvSpPr>
            <a:spLocks noChangeArrowheads="1"/>
          </p:cNvSpPr>
          <p:nvPr/>
        </p:nvSpPr>
        <p:spPr bwMode="auto">
          <a:xfrm>
            <a:off x="468321" y="620714"/>
            <a:ext cx="2415951"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Mathematical aspects</a:t>
            </a:r>
          </a:p>
        </p:txBody>
      </p:sp>
      <p:sp>
        <p:nvSpPr>
          <p:cNvPr id="13" name="Rectangle 14"/>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Mass Consistent Wind Model</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468319" y="620714"/>
            <a:ext cx="1390029"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Introduction</a:t>
            </a:r>
            <a:endParaRPr kumimoji="0" lang="en-US" sz="1800" dirty="0">
              <a:solidFill>
                <a:srgbClr val="C8C8C8"/>
              </a:solidFill>
              <a:latin typeface="Arial" charset="0"/>
            </a:endParaRPr>
          </a:p>
        </p:txBody>
      </p:sp>
      <p:sp>
        <p:nvSpPr>
          <p:cNvPr id="12" name="Rectangle 14"/>
          <p:cNvSpPr>
            <a:spLocks noChangeArrowheads="1"/>
          </p:cNvSpPr>
          <p:nvPr/>
        </p:nvSpPr>
        <p:spPr bwMode="auto">
          <a:xfrm>
            <a:off x="468323"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a:solidFill>
                  <a:srgbClr val="FFFFFF"/>
                </a:solidFill>
                <a:latin typeface="Trebuchet MS"/>
              </a:rPr>
              <a:t>HARMONIE </a:t>
            </a:r>
            <a:r>
              <a:rPr kumimoji="0" lang="en-US" sz="2400" b="1" dirty="0" smtClean="0">
                <a:solidFill>
                  <a:srgbClr val="FFFFFF"/>
                </a:solidFill>
                <a:latin typeface="Trebuchet MS"/>
              </a:rPr>
              <a:t>Meteorological Model</a:t>
            </a:r>
            <a:endParaRPr kumimoji="0" lang="en-US" sz="2400" b="1" dirty="0">
              <a:solidFill>
                <a:srgbClr val="FFFFFF"/>
              </a:solidFill>
              <a:latin typeface="Trebuchet MS"/>
            </a:endParaRPr>
          </a:p>
        </p:txBody>
      </p:sp>
      <p:sp>
        <p:nvSpPr>
          <p:cNvPr id="2" name="QuadreDeText 1"/>
          <p:cNvSpPr txBox="1"/>
          <p:nvPr/>
        </p:nvSpPr>
        <p:spPr>
          <a:xfrm>
            <a:off x="116465" y="1556794"/>
            <a:ext cx="6277966" cy="1815864"/>
          </a:xfrm>
          <a:prstGeom prst="rect">
            <a:avLst/>
          </a:prstGeom>
          <a:noFill/>
        </p:spPr>
        <p:txBody>
          <a:bodyPr wrap="none" lIns="91423" tIns="45711" rIns="91423" bIns="45711" rtlCol="0">
            <a:spAutoFit/>
          </a:bodyPr>
          <a:lstStyle/>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Non-hydrostatic meteorological model based on HIRLAM</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From large scale to 1km or less scale (under developed)</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Different models in different scales</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Assimilation data system</a:t>
            </a:r>
          </a:p>
          <a:p>
            <a:pPr marL="285696" indent="-285696" algn="l" eaLnBrk="1" fontAlgn="auto" hangingPunct="1">
              <a:spcBef>
                <a:spcPts val="0"/>
              </a:spcBef>
              <a:spcAft>
                <a:spcPts val="0"/>
              </a:spcAft>
              <a:buFont typeface="Wingdings" pitchFamily="2" charset="2"/>
              <a:buChar char="q"/>
            </a:pPr>
            <a:r>
              <a:rPr kumimoji="0" lang="en-US" sz="1800" dirty="0" smtClean="0">
                <a:solidFill>
                  <a:srgbClr val="000000"/>
                </a:solidFill>
                <a:latin typeface="Trebuchet MS"/>
              </a:rPr>
              <a:t>Run by AEMET daily</a:t>
            </a:r>
          </a:p>
          <a:p>
            <a:pPr marL="285696" indent="-285696" algn="l" eaLnBrk="1" fontAlgn="auto" hangingPunct="1">
              <a:spcBef>
                <a:spcPts val="0"/>
              </a:spcBef>
              <a:spcAft>
                <a:spcPts val="0"/>
              </a:spcAft>
              <a:buFont typeface="Wingdings" pitchFamily="2" charset="2"/>
              <a:buChar char="q"/>
            </a:pPr>
            <a:endParaRPr kumimoji="0" lang="en-US" sz="1800" dirty="0">
              <a:solidFill>
                <a:srgbClr val="000000"/>
              </a:solidFill>
              <a:latin typeface="Trebuchet MS"/>
            </a:endParaRPr>
          </a:p>
        </p:txBody>
      </p:sp>
      <p:pic>
        <p:nvPicPr>
          <p:cNvPr id="1026" name="Picture 2" descr="Orografía del modelo HARMONIE sobre las islas Canarias a 2,5km de resolución horizont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89003" y="2955721"/>
            <a:ext cx="5616624" cy="303297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QuadreDeText 2"/>
          <p:cNvSpPr txBox="1"/>
          <p:nvPr/>
        </p:nvSpPr>
        <p:spPr>
          <a:xfrm>
            <a:off x="2996069" y="5959532"/>
            <a:ext cx="6891211" cy="646313"/>
          </a:xfrm>
          <a:prstGeom prst="rect">
            <a:avLst/>
          </a:prstGeom>
          <a:noFill/>
        </p:spPr>
        <p:txBody>
          <a:bodyPr wrap="none" lIns="91423" tIns="45711" rIns="91423" bIns="45711" rtlCol="0">
            <a:spAutoFit/>
          </a:bodyPr>
          <a:lstStyle/>
          <a:p>
            <a:pPr eaLnBrk="1" fontAlgn="auto" hangingPunct="1">
              <a:spcBef>
                <a:spcPts val="0"/>
              </a:spcBef>
              <a:spcAft>
                <a:spcPts val="0"/>
              </a:spcAft>
            </a:pPr>
            <a:r>
              <a:rPr kumimoji="0" lang="en-US" sz="1800" dirty="0" smtClean="0">
                <a:solidFill>
                  <a:srgbClr val="000000"/>
                </a:solidFill>
                <a:latin typeface="Trebuchet MS"/>
              </a:rPr>
              <a:t>HARMONIE on Canary islands </a:t>
            </a:r>
          </a:p>
          <a:p>
            <a:pPr eaLnBrk="1" fontAlgn="auto" hangingPunct="1">
              <a:spcBef>
                <a:spcPts val="0"/>
              </a:spcBef>
              <a:spcAft>
                <a:spcPts val="0"/>
              </a:spcAft>
            </a:pPr>
            <a:r>
              <a:rPr kumimoji="0" lang="en-US" sz="1800" dirty="0" smtClean="0">
                <a:solidFill>
                  <a:srgbClr val="000000"/>
                </a:solidFill>
                <a:latin typeface="Trebuchet MS"/>
              </a:rPr>
              <a:t>(http://www.aemet.es/ca/idi/prediccion/prediccion_numerica)</a:t>
            </a:r>
            <a:endParaRPr kumimoji="0" lang="en-US" sz="1800" dirty="0">
              <a:solidFill>
                <a:srgbClr val="000000"/>
              </a:solidFill>
              <a:latin typeface="Trebuchet MS"/>
            </a:endParaRPr>
          </a:p>
        </p:txBody>
      </p:sp>
    </p:spTree>
    <p:extLst>
      <p:ext uri="{BB962C8B-B14F-4D97-AF65-F5344CB8AC3E}">
        <p14:creationId xmlns="" xmlns:p14="http://schemas.microsoft.com/office/powerpoint/2010/main" val="39121670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0"/>
          <p:cNvSpPr>
            <a:spLocks noChangeArrowheads="1"/>
          </p:cNvSpPr>
          <p:nvPr/>
        </p:nvSpPr>
        <p:spPr bwMode="auto">
          <a:xfrm>
            <a:off x="468320" y="620714"/>
            <a:ext cx="7202518" cy="296958"/>
          </a:xfrm>
          <a:prstGeom prst="rect">
            <a:avLst/>
          </a:prstGeom>
          <a:noFill/>
          <a:ln w="9525">
            <a:noFill/>
            <a:miter lim="800000"/>
            <a:headEnd/>
            <a:tailEnd/>
          </a:ln>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pitchFamily="34" charset="0"/>
              </a:rPr>
              <a:t>Data interpolation in FE domain: Problems with terrain </a:t>
            </a:r>
            <a:r>
              <a:rPr kumimoji="0" lang="en-US" sz="1800" dirty="0" err="1" smtClean="0">
                <a:solidFill>
                  <a:srgbClr val="C8C8C8"/>
                </a:solidFill>
                <a:latin typeface="Arial" pitchFamily="34" charset="0"/>
              </a:rPr>
              <a:t>discretization</a:t>
            </a:r>
            <a:endParaRPr kumimoji="0" lang="en-US" sz="1800" dirty="0">
              <a:solidFill>
                <a:srgbClr val="FFFFFF"/>
              </a:solidFill>
              <a:latin typeface="Arial" pitchFamily="34" charset="0"/>
              <a:cs typeface="Arial" pitchFamily="34" charset="0"/>
            </a:endParaRPr>
          </a:p>
        </p:txBody>
      </p:sp>
      <p:sp>
        <p:nvSpPr>
          <p:cNvPr id="4101" name="Rectangle 11"/>
          <p:cNvSpPr>
            <a:spLocks noChangeArrowheads="1"/>
          </p:cNvSpPr>
          <p:nvPr/>
        </p:nvSpPr>
        <p:spPr bwMode="auto">
          <a:xfrm>
            <a:off x="468320" y="115888"/>
            <a:ext cx="7507287" cy="576262"/>
          </a:xfrm>
          <a:prstGeom prst="rect">
            <a:avLst/>
          </a:prstGeom>
          <a:noFill/>
          <a:ln w="9525">
            <a:noFill/>
            <a:miter lim="800000"/>
            <a:headEnd/>
            <a:tailEnd/>
          </a:ln>
        </p:spPr>
        <p:txBody>
          <a:bodyPr wrap="none" lIns="91393" tIns="45697" rIns="91393" bIns="45697"/>
          <a:lstStyle/>
          <a:p>
            <a:pPr algn="l" eaLnBrk="1" hangingPunct="1"/>
            <a:r>
              <a:rPr kumimoji="0" lang="en-US" sz="2400" b="1" dirty="0" smtClean="0">
                <a:solidFill>
                  <a:srgbClr val="FFFFFF"/>
                </a:solidFill>
                <a:latin typeface="Trebuchet MS"/>
              </a:rPr>
              <a:t>HARMONIE Meteorological Model</a:t>
            </a:r>
            <a:endParaRPr kumimoji="0" lang="en-US" sz="2400" b="1" dirty="0">
              <a:solidFill>
                <a:srgbClr val="FFFFFF"/>
              </a:solidFill>
              <a:latin typeface="Trebuchet MS"/>
            </a:endParaRPr>
          </a:p>
        </p:txBody>
      </p:sp>
      <p:sp>
        <p:nvSpPr>
          <p:cNvPr id="2" name="QuadreDeText 1"/>
          <p:cNvSpPr txBox="1"/>
          <p:nvPr/>
        </p:nvSpPr>
        <p:spPr>
          <a:xfrm>
            <a:off x="862106" y="5250111"/>
            <a:ext cx="8158289" cy="1231088"/>
          </a:xfrm>
          <a:prstGeom prst="rect">
            <a:avLst/>
          </a:prstGeom>
          <a:noFill/>
        </p:spPr>
        <p:txBody>
          <a:bodyPr wrap="none" lIns="91423" tIns="45711" rIns="91423" bIns="45711" rtlCol="0">
            <a:spAutoFit/>
          </a:bodyPr>
          <a:lstStyle/>
          <a:p>
            <a:pPr algn="l" eaLnBrk="1" fontAlgn="auto" hangingPunct="1">
              <a:spcBef>
                <a:spcPts val="0"/>
              </a:spcBef>
              <a:spcAft>
                <a:spcPts val="0"/>
              </a:spcAft>
            </a:pPr>
            <a:r>
              <a:rPr kumimoji="0" lang="en-US" sz="1800" dirty="0" smtClean="0">
                <a:solidFill>
                  <a:srgbClr val="000000"/>
                </a:solidFill>
                <a:latin typeface="Trebuchet MS"/>
              </a:rPr>
              <a:t>Possible solutions for a suitable data interpolation in the FE domain:</a:t>
            </a:r>
          </a:p>
          <a:p>
            <a:pPr marL="285696" indent="-285696" algn="l" eaLnBrk="1" fontAlgn="auto" hangingPunct="1">
              <a:spcBef>
                <a:spcPts val="0"/>
              </a:spcBef>
              <a:spcAft>
                <a:spcPts val="0"/>
              </a:spcAft>
              <a:buFont typeface="Wingdings" pitchFamily="2" charset="2"/>
              <a:buChar char="§"/>
            </a:pPr>
            <a:r>
              <a:rPr kumimoji="0" lang="en-US" sz="1800" dirty="0" smtClean="0">
                <a:solidFill>
                  <a:srgbClr val="000000"/>
                </a:solidFill>
                <a:latin typeface="Trebuchet MS"/>
              </a:rPr>
              <a:t>Use U10 and V10 supposing it is 10m over the FE terrain (used in this talk)</a:t>
            </a:r>
          </a:p>
          <a:p>
            <a:pPr marL="285696" indent="-285696" algn="l" eaLnBrk="1" fontAlgn="auto" hangingPunct="1">
              <a:spcBef>
                <a:spcPts val="0"/>
              </a:spcBef>
              <a:spcAft>
                <a:spcPts val="0"/>
              </a:spcAft>
              <a:buFont typeface="Wingdings" pitchFamily="2" charset="2"/>
              <a:buChar char="§"/>
            </a:pPr>
            <a:r>
              <a:rPr kumimoji="0" lang="en-US" sz="1800" dirty="0" smtClean="0">
                <a:solidFill>
                  <a:srgbClr val="000000"/>
                </a:solidFill>
                <a:latin typeface="Trebuchet MS"/>
              </a:rPr>
              <a:t>Given a point of FE domain, find the closest one in HARMONIE domain grid</a:t>
            </a:r>
          </a:p>
          <a:p>
            <a:pPr marL="285696" indent="-285696" algn="l" eaLnBrk="1" fontAlgn="auto" hangingPunct="1">
              <a:spcBef>
                <a:spcPts val="0"/>
              </a:spcBef>
              <a:spcAft>
                <a:spcPts val="0"/>
              </a:spcAft>
              <a:buFont typeface="Wingdings" pitchFamily="2" charset="2"/>
              <a:buChar char="§"/>
            </a:pPr>
            <a:r>
              <a:rPr kumimoji="0" lang="en-US" sz="1800" dirty="0" smtClean="0">
                <a:solidFill>
                  <a:srgbClr val="000000"/>
                </a:solidFill>
                <a:latin typeface="Trebuchet MS"/>
              </a:rPr>
              <a:t>Other possibilities can be considered</a:t>
            </a:r>
            <a:endParaRPr kumimoji="0" lang="en-US" sz="1800" dirty="0">
              <a:solidFill>
                <a:srgbClr val="000000"/>
              </a:solidFill>
              <a:latin typeface="Trebuchet MS"/>
            </a:endParaRPr>
          </a:p>
        </p:txBody>
      </p:sp>
      <p:pic>
        <p:nvPicPr>
          <p:cNvPr id="19" name="Picture 4"/>
          <p:cNvPicPr>
            <a:picLocks noChangeAspect="1" noChangeArrowheads="1"/>
          </p:cNvPicPr>
          <p:nvPr/>
        </p:nvPicPr>
        <p:blipFill>
          <a:blip r:embed="rId3" cstate="print"/>
          <a:srcRect b="21278"/>
          <a:stretch>
            <a:fillRect/>
          </a:stretch>
        </p:blipFill>
        <p:spPr bwMode="auto">
          <a:xfrm>
            <a:off x="1138241" y="1523748"/>
            <a:ext cx="7662860" cy="3187954"/>
          </a:xfrm>
          <a:prstGeom prst="rect">
            <a:avLst/>
          </a:prstGeom>
          <a:noFill/>
          <a:ln w="9525">
            <a:noFill/>
            <a:miter lim="800000"/>
            <a:headEnd/>
            <a:tailEnd/>
          </a:ln>
        </p:spPr>
      </p:pic>
      <p:sp>
        <p:nvSpPr>
          <p:cNvPr id="20" name="Text Box 13"/>
          <p:cNvSpPr txBox="1">
            <a:spLocks noChangeArrowheads="1"/>
          </p:cNvSpPr>
          <p:nvPr/>
        </p:nvSpPr>
        <p:spPr bwMode="auto">
          <a:xfrm>
            <a:off x="1584329" y="4652968"/>
            <a:ext cx="3013071" cy="400063"/>
          </a:xfrm>
          <a:prstGeom prst="rect">
            <a:avLst/>
          </a:prstGeom>
          <a:noFill/>
          <a:ln w="9525">
            <a:noFill/>
            <a:miter lim="800000"/>
            <a:headEnd/>
            <a:tailEnd/>
          </a:ln>
        </p:spPr>
        <p:txBody>
          <a:bodyPr wrap="square" lIns="91393" tIns="45697" rIns="91393" bIns="45697">
            <a:spAutoFit/>
          </a:bodyPr>
          <a:lstStyle/>
          <a:p>
            <a:pPr>
              <a:spcBef>
                <a:spcPct val="50000"/>
              </a:spcBef>
            </a:pPr>
            <a:r>
              <a:rPr lang="en-US" sz="2000" dirty="0" smtClean="0">
                <a:solidFill>
                  <a:srgbClr val="000000"/>
                </a:solidFill>
                <a:latin typeface="Trebuchet MS" pitchFamily="34" charset="0"/>
                <a:ea typeface="ＭＳ Ｐゴシック"/>
                <a:cs typeface="ＭＳ Ｐゴシック"/>
              </a:rPr>
              <a:t>HARMONIE FD domain</a:t>
            </a:r>
          </a:p>
        </p:txBody>
      </p:sp>
      <p:sp>
        <p:nvSpPr>
          <p:cNvPr id="21" name="Text Box 14"/>
          <p:cNvSpPr txBox="1">
            <a:spLocks noChangeArrowheads="1"/>
          </p:cNvSpPr>
          <p:nvPr/>
        </p:nvSpPr>
        <p:spPr bwMode="auto">
          <a:xfrm>
            <a:off x="5786438" y="4662492"/>
            <a:ext cx="2443162" cy="415452"/>
          </a:xfrm>
          <a:prstGeom prst="rect">
            <a:avLst/>
          </a:prstGeom>
          <a:noFill/>
          <a:ln w="9525">
            <a:noFill/>
            <a:miter lim="800000"/>
            <a:headEnd/>
            <a:tailEnd/>
          </a:ln>
        </p:spPr>
        <p:txBody>
          <a:bodyPr wrap="square" lIns="91393" tIns="45697" rIns="91393" bIns="45697">
            <a:spAutoFit/>
          </a:bodyPr>
          <a:lstStyle/>
          <a:p>
            <a:pPr>
              <a:spcBef>
                <a:spcPct val="50000"/>
              </a:spcBef>
            </a:pPr>
            <a:r>
              <a:rPr lang="es-ES" sz="2000" dirty="0" smtClean="0">
                <a:solidFill>
                  <a:srgbClr val="000000"/>
                </a:solidFill>
                <a:latin typeface="Trebuchet MS" pitchFamily="34" charset="0"/>
                <a:ea typeface="ＭＳ Ｐゴシック"/>
                <a:cs typeface="ＭＳ Ｐゴシック"/>
              </a:rPr>
              <a:t>FE </a:t>
            </a:r>
            <a:r>
              <a:rPr lang="en-US" sz="2000" dirty="0" smtClean="0">
                <a:solidFill>
                  <a:srgbClr val="000000"/>
                </a:solidFill>
                <a:latin typeface="Trebuchet MS" pitchFamily="34" charset="0"/>
                <a:ea typeface="ＭＳ Ｐゴシック"/>
                <a:cs typeface="ＭＳ Ｐゴシック"/>
              </a:rPr>
              <a:t>domain</a:t>
            </a:r>
          </a:p>
        </p:txBody>
      </p:sp>
    </p:spTree>
    <p:extLst>
      <p:ext uri="{BB962C8B-B14F-4D97-AF65-F5344CB8AC3E}">
        <p14:creationId xmlns="" xmlns:p14="http://schemas.microsoft.com/office/powerpoint/2010/main" val="352326592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2" name="Text Box 2"/>
          <p:cNvSpPr txBox="1">
            <a:spLocks noChangeArrowheads="1"/>
          </p:cNvSpPr>
          <p:nvPr/>
        </p:nvSpPr>
        <p:spPr bwMode="auto">
          <a:xfrm>
            <a:off x="141294" y="866777"/>
            <a:ext cx="9551987" cy="409551"/>
          </a:xfrm>
          <a:prstGeom prst="rect">
            <a:avLst/>
          </a:prstGeom>
          <a:noFill/>
          <a:ln w="57150">
            <a:noFill/>
            <a:miter lim="800000"/>
            <a:headEnd/>
            <a:tailEnd/>
          </a:ln>
          <a:effectLst/>
        </p:spPr>
        <p:txBody>
          <a:bodyPr lIns="85553" tIns="42775" rIns="85553" bIns="42775">
            <a:spAutoFit/>
          </a:bodyPr>
          <a:lstStyle/>
          <a:p>
            <a:pPr marL="266564" indent="-266564" algn="l" defTabSz="855222">
              <a:spcBef>
                <a:spcPct val="50000"/>
              </a:spcBef>
            </a:pPr>
            <a:endParaRPr lang="en-GB" sz="2100" b="1" dirty="0" smtClean="0">
              <a:solidFill>
                <a:srgbClr val="5F5F5F"/>
              </a:solidFill>
              <a:latin typeface="Arial" charset="0"/>
            </a:endParaRPr>
          </a:p>
        </p:txBody>
      </p:sp>
      <p:pic>
        <p:nvPicPr>
          <p:cNvPr id="1884163" name="Picture 3"/>
          <p:cNvPicPr>
            <a:picLocks noChangeAspect="1" noChangeArrowheads="1"/>
          </p:cNvPicPr>
          <p:nvPr/>
        </p:nvPicPr>
        <p:blipFill>
          <a:blip r:embed="rId3" cstate="print"/>
          <a:srcRect/>
          <a:stretch>
            <a:fillRect/>
          </a:stretch>
        </p:blipFill>
        <p:spPr bwMode="auto">
          <a:xfrm>
            <a:off x="0" y="1263659"/>
            <a:ext cx="9906000" cy="5464175"/>
          </a:xfrm>
          <a:prstGeom prst="rect">
            <a:avLst/>
          </a:prstGeom>
          <a:noFill/>
          <a:ln w="57150" algn="ctr">
            <a:noFill/>
            <a:miter lim="800000"/>
            <a:headEnd/>
            <a:tailEnd/>
          </a:ln>
          <a:effectLst/>
        </p:spPr>
      </p:pic>
      <p:sp>
        <p:nvSpPr>
          <p:cNvPr id="1884166" name="Rectangle 6"/>
          <p:cNvSpPr>
            <a:spLocks noChangeArrowheads="1"/>
          </p:cNvSpPr>
          <p:nvPr/>
        </p:nvSpPr>
        <p:spPr bwMode="auto">
          <a:xfrm>
            <a:off x="7058084" y="1460948"/>
            <a:ext cx="2243019" cy="1015616"/>
          </a:xfrm>
          <a:prstGeom prst="rect">
            <a:avLst/>
          </a:prstGeom>
          <a:noFill/>
          <a:ln w="57150">
            <a:noFill/>
            <a:miter lim="800000"/>
            <a:headEnd/>
            <a:tailEnd/>
          </a:ln>
          <a:effectLst/>
        </p:spPr>
        <p:txBody>
          <a:bodyPr wrap="none" lIns="91393" tIns="45697" rIns="91393" bIns="45697" anchor="ctr">
            <a:spAutoFit/>
          </a:bodyPr>
          <a:lstStyle/>
          <a:p>
            <a:r>
              <a:rPr lang="en-US" sz="2000" b="1" dirty="0" smtClean="0">
                <a:solidFill>
                  <a:srgbClr val="000000"/>
                </a:solidFill>
                <a:latin typeface="NewCenturySchlbk" pitchFamily="18" charset="0"/>
              </a:rPr>
              <a:t>FE solution</a:t>
            </a:r>
          </a:p>
          <a:p>
            <a:r>
              <a:rPr lang="en-US" sz="2000" b="1" dirty="0" smtClean="0">
                <a:solidFill>
                  <a:srgbClr val="000000"/>
                </a:solidFill>
                <a:latin typeface="NewCenturySchlbk" pitchFamily="18" charset="0"/>
              </a:rPr>
              <a:t>is needed </a:t>
            </a:r>
          </a:p>
          <a:p>
            <a:r>
              <a:rPr lang="en-US" sz="2000" b="1" dirty="0" smtClean="0">
                <a:solidFill>
                  <a:srgbClr val="000000"/>
                </a:solidFill>
                <a:latin typeface="NewCenturySchlbk" pitchFamily="18" charset="0"/>
              </a:rPr>
              <a:t>for each individual</a:t>
            </a:r>
            <a:endParaRPr lang="en-US" sz="2400" b="1" dirty="0" smtClean="0">
              <a:solidFill>
                <a:srgbClr val="000000"/>
              </a:solidFill>
              <a:latin typeface="NewCenturySchlbk" pitchFamily="18" charset="0"/>
            </a:endParaRPr>
          </a:p>
        </p:txBody>
      </p:sp>
      <p:sp>
        <p:nvSpPr>
          <p:cNvPr id="1884167" name="Rectangle 7"/>
          <p:cNvSpPr>
            <a:spLocks noChangeArrowheads="1"/>
          </p:cNvSpPr>
          <p:nvPr/>
        </p:nvSpPr>
        <p:spPr bwMode="auto">
          <a:xfrm>
            <a:off x="468317" y="620714"/>
            <a:ext cx="2005647" cy="290289"/>
          </a:xfrm>
          <a:prstGeom prst="rect">
            <a:avLst/>
          </a:prstGeom>
          <a:noFill/>
          <a:ln w="9525">
            <a:noFill/>
            <a:miter lim="800000"/>
            <a:headEnd/>
            <a:tailEnd/>
          </a:ln>
          <a:effectLst/>
        </p:spPr>
        <p:txBody>
          <a:bodyPr wrap="none" lIns="91393" tIns="45697" rIns="91393" bIns="45697">
            <a:spAutoFit/>
          </a:bodyPr>
          <a:lstStyle/>
          <a:p>
            <a:pPr algn="l">
              <a:lnSpc>
                <a:spcPct val="70000"/>
              </a:lnSpc>
              <a:spcBef>
                <a:spcPct val="50000"/>
              </a:spcBef>
            </a:pPr>
            <a:r>
              <a:rPr kumimoji="0" lang="en-US" sz="1800" dirty="0" smtClean="0">
                <a:solidFill>
                  <a:srgbClr val="C8C8C8"/>
                </a:solidFill>
                <a:latin typeface="Arial" charset="0"/>
              </a:rPr>
              <a:t>Genetic Algorithm</a:t>
            </a:r>
          </a:p>
        </p:txBody>
      </p:sp>
      <p:sp>
        <p:nvSpPr>
          <p:cNvPr id="1884168" name="Rectangle 8"/>
          <p:cNvSpPr>
            <a:spLocks noChangeArrowheads="1"/>
          </p:cNvSpPr>
          <p:nvPr/>
        </p:nvSpPr>
        <p:spPr bwMode="auto">
          <a:xfrm>
            <a:off x="468322" y="115888"/>
            <a:ext cx="7508875" cy="576262"/>
          </a:xfrm>
          <a:prstGeom prst="rect">
            <a:avLst/>
          </a:prstGeom>
          <a:noFill/>
          <a:ln w="9525">
            <a:noFill/>
            <a:miter lim="800000"/>
            <a:headEnd/>
            <a:tailEnd/>
          </a:ln>
          <a:effectLst/>
        </p:spPr>
        <p:txBody>
          <a:bodyPr wrap="none" lIns="91393" tIns="45697" rIns="91393" bIns="45697"/>
          <a:lstStyle/>
          <a:p>
            <a:pPr algn="l" eaLnBrk="1" hangingPunct="1"/>
            <a:r>
              <a:rPr kumimoji="0" lang="en-US" sz="2400" b="1" dirty="0" smtClean="0">
                <a:solidFill>
                  <a:srgbClr val="FFFFFF"/>
                </a:solidFill>
                <a:latin typeface="Trebuchet MS" pitchFamily="34" charset="0"/>
              </a:rPr>
              <a:t>Estimation of Model Parameters</a:t>
            </a:r>
          </a:p>
        </p:txBody>
      </p:sp>
      <p:graphicFrame>
        <p:nvGraphicFramePr>
          <p:cNvPr id="1114113" name="Object 1"/>
          <p:cNvGraphicFramePr>
            <a:graphicFrameLocks noChangeAspect="1"/>
          </p:cNvGraphicFramePr>
          <p:nvPr/>
        </p:nvGraphicFramePr>
        <p:xfrm>
          <a:off x="6057900" y="2863271"/>
          <a:ext cx="3670300" cy="659392"/>
        </p:xfrm>
        <a:graphic>
          <a:graphicData uri="http://schemas.openxmlformats.org/presentationml/2006/ole">
            <p:oleObj spid="_x0000_s1114113" name="Equation" r:id="rId4" imgW="2679480" imgH="482400" progId="Equation.DSMT4">
              <p:embed/>
            </p:oleObj>
          </a:graphicData>
        </a:graphic>
      </p:graphicFrame>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28"/>
          <p:cNvSpPr>
            <a:spLocks noGrp="1" noChangeArrowheads="1"/>
          </p:cNvSpPr>
          <p:nvPr>
            <p:ph type="title"/>
          </p:nvPr>
        </p:nvSpPr>
        <p:spPr>
          <a:xfrm>
            <a:off x="5" y="1843088"/>
            <a:ext cx="9905999" cy="1834832"/>
          </a:xfrm>
          <a:noFill/>
          <a:ln/>
        </p:spPr>
        <p:txBody>
          <a:bodyPr/>
          <a:lstStyle/>
          <a:p>
            <a:r>
              <a:rPr lang="en-US" dirty="0" smtClean="0">
                <a:solidFill>
                  <a:schemeClr val="bg1"/>
                </a:solidFill>
              </a:rPr>
              <a:t>The Results</a:t>
            </a:r>
            <a:endParaRPr lang="en-US" dirty="0"/>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HOTSPOTTYPE" val="EndShow"/>
  <p:tag name="BRANCHTO" val="-3"/>
</p:tagLst>
</file>

<file path=ppt/theme/theme1.xml><?xml version="1.0" encoding="utf-8"?>
<a:theme xmlns:a="http://schemas.openxmlformats.org/drawingml/2006/main" name="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Plantilla_IUSIANI">
  <a:themeElements>
    <a:clrScheme name="">
      <a:dk1>
        <a:srgbClr val="FFFF00"/>
      </a:dk1>
      <a:lt1>
        <a:srgbClr val="FFFFFF"/>
      </a:lt1>
      <a:dk2>
        <a:srgbClr val="000000"/>
      </a:dk2>
      <a:lt2>
        <a:srgbClr val="808080"/>
      </a:lt2>
      <a:accent1>
        <a:srgbClr val="BBE0E3"/>
      </a:accent1>
      <a:accent2>
        <a:srgbClr val="333399"/>
      </a:accent2>
      <a:accent3>
        <a:srgbClr val="FFFFFF"/>
      </a:accent3>
      <a:accent4>
        <a:srgbClr val="DADA00"/>
      </a:accent4>
      <a:accent5>
        <a:srgbClr val="DAEDEF"/>
      </a:accent5>
      <a:accent6>
        <a:srgbClr val="2D2D8A"/>
      </a:accent6>
      <a:hlink>
        <a:srgbClr val="009999"/>
      </a:hlink>
      <a:folHlink>
        <a:srgbClr val="99CC00"/>
      </a:folHlink>
    </a:clrScheme>
    <a:fontScheme name="Plantilla_IUSIANI">
      <a:majorFont>
        <a:latin typeface="Trebuchet MS Bold"/>
        <a:ea typeface="ヒラギノ角ゴ ProN W6"/>
        <a:cs typeface="ヒラギノ角ゴ ProN W6"/>
      </a:majorFont>
      <a:minorFont>
        <a:latin typeface="Trebuchet M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5715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smtClean="0">
            <a:ln>
              <a:noFill/>
            </a:ln>
            <a:solidFill>
              <a:srgbClr val="FFFF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5715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smtClean="0">
            <a:ln>
              <a:noFill/>
            </a:ln>
            <a:solidFill>
              <a:srgbClr val="FFFF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9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0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2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8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00"/>
        </a:solidFill>
        <a:ln w="31750" algn="ctr">
          <a:solidFill>
            <a:srgbClr val="FFFFF5"/>
          </a:solidFill>
          <a:miter lim="800000"/>
          <a:headEnd/>
          <a:tailEnd/>
        </a:ln>
      </a:spPr>
      <a:bodyPr wrap="none" anchor="ctr"/>
      <a:lstStyle>
        <a:defPPr>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iseño predeterminado">
  <a:themeElements>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1_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Plantilla_IUSIANI">
  <a:themeElements>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lantilla_IUSIANI">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57150" cap="flat" cmpd="sng" algn="ctr">
          <a:solidFill>
            <a:schemeClr val="tx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0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Plantilla_IUSIAN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lantilla_IUSIAN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lantilla_IUSIAN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lantilla_IUSIAN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lantilla_IUSIAN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lantilla_IUSIAN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lantilla_IUSIAN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lantilla_IUSIAN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lantilla_IUSIAN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lantilla_IUSIAN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lantilla_IUSIAN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lantilla_IUSIAN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40865</TotalTime>
  <Words>5616</Words>
  <Application>Microsoft Office PowerPoint</Application>
  <PresentationFormat>A4 (210 x 297 mm)</PresentationFormat>
  <Paragraphs>813</Paragraphs>
  <Slides>131</Slides>
  <Notes>111</Notes>
  <HiddenSlides>0</HiddenSlides>
  <MMClips>0</MMClips>
  <ScaleCrop>false</ScaleCrop>
  <HeadingPairs>
    <vt:vector size="6" baseType="variant">
      <vt:variant>
        <vt:lpstr>Tema</vt:lpstr>
      </vt:variant>
      <vt:variant>
        <vt:i4>28</vt:i4>
      </vt:variant>
      <vt:variant>
        <vt:lpstr>Servidores OLE incrustados</vt:lpstr>
      </vt:variant>
      <vt:variant>
        <vt:i4>5</vt:i4>
      </vt:variant>
      <vt:variant>
        <vt:lpstr>Títulos de diapositiva</vt:lpstr>
      </vt:variant>
      <vt:variant>
        <vt:i4>131</vt:i4>
      </vt:variant>
    </vt:vector>
  </HeadingPairs>
  <TitlesOfParts>
    <vt:vector size="164" baseType="lpstr">
      <vt:lpstr>Plantilla_IUSIANI</vt:lpstr>
      <vt:lpstr>1_Plantilla_IUSIANI</vt:lpstr>
      <vt:lpstr>6_Plantilla_IUSIANI</vt:lpstr>
      <vt:lpstr>7_Plantilla_IUSIANI</vt:lpstr>
      <vt:lpstr>3_Diseño predeterminado</vt:lpstr>
      <vt:lpstr>4_Diseño predeterminado</vt:lpstr>
      <vt:lpstr>12_Plantilla_IUSIANI</vt:lpstr>
      <vt:lpstr>5_Plantilla_IUSIANI</vt:lpstr>
      <vt:lpstr>4_Plantilla_IUSIANI</vt:lpstr>
      <vt:lpstr>10_Plantilla_IUSIANI</vt:lpstr>
      <vt:lpstr>1_Diseño predeterminado</vt:lpstr>
      <vt:lpstr>2_Plantilla_IUSIANI</vt:lpstr>
      <vt:lpstr>3_Plantilla_IUSIANI</vt:lpstr>
      <vt:lpstr>2_Diseño predeterminado</vt:lpstr>
      <vt:lpstr>8_Plantilla_IUSIANI</vt:lpstr>
      <vt:lpstr>5_Diseño predeterminado</vt:lpstr>
      <vt:lpstr>9_Plantilla_IUSIANI</vt:lpstr>
      <vt:lpstr>11_Plantilla_IUSIANI</vt:lpstr>
      <vt:lpstr>7_Diseño predeterminado</vt:lpstr>
      <vt:lpstr>13_Plantilla_IUSIANI</vt:lpstr>
      <vt:lpstr>14_Plantilla_IUSIANI</vt:lpstr>
      <vt:lpstr>8_Diseño predeterminado</vt:lpstr>
      <vt:lpstr>16_Plantilla_IUSIANI</vt:lpstr>
      <vt:lpstr>19_Plantilla_IUSIANI</vt:lpstr>
      <vt:lpstr>20_Plantilla_IUSIANI</vt:lpstr>
      <vt:lpstr>Office Theme</vt:lpstr>
      <vt:lpstr>15_Plantilla_IUSIANI</vt:lpstr>
      <vt:lpstr>18_Plantilla_IUSIANI</vt:lpstr>
      <vt:lpstr>Imagen de mapa de bits</vt:lpstr>
      <vt:lpstr>Acrobat Document</vt:lpstr>
      <vt:lpstr>Fotografía de Photo Editor</vt:lpstr>
      <vt:lpstr>Equation</vt:lpstr>
      <vt:lpstr>Ecuación</vt:lpstr>
      <vt:lpstr>University Institute of Intelligent Systems and  Numerical Applications in Engineering</vt:lpstr>
      <vt:lpstr>Activities</vt:lpstr>
      <vt:lpstr>Organisation and Structure</vt:lpstr>
      <vt:lpstr>Wind fields, air pollution and  solar radiation forecasting over complex terrains</vt:lpstr>
      <vt:lpstr>Research Lines</vt:lpstr>
      <vt:lpstr>Research Lines</vt:lpstr>
      <vt:lpstr>Research Lines</vt:lpstr>
      <vt:lpstr>Diapositiva 8</vt:lpstr>
      <vt:lpstr>Diapositiva 9</vt:lpstr>
      <vt:lpstr>Mesh generation  and  systems of equations </vt:lpstr>
      <vt:lpstr>Mesh Generation</vt:lpstr>
      <vt:lpstr>Diapositiva 12</vt:lpstr>
      <vt:lpstr>Diapositiva 13</vt:lpstr>
      <vt:lpstr>Diapositiva 14</vt:lpstr>
      <vt:lpstr>Dynamic behaviour of dams, piles and structures</vt:lpstr>
      <vt:lpstr>Research Lines</vt:lpstr>
      <vt:lpstr>Research Lines </vt:lpstr>
      <vt:lpstr>Research Lines</vt:lpstr>
      <vt:lpstr>Research Lines</vt:lpstr>
      <vt:lpstr>Robotics, marine remote sensing and biometrics</vt:lpstr>
      <vt:lpstr>Research Lines</vt:lpstr>
      <vt:lpstr>Research Lines</vt:lpstr>
      <vt:lpstr>Research Lines</vt:lpstr>
      <vt:lpstr>Research Lines</vt:lpstr>
      <vt:lpstr>Reliability and maintainability Geo-temporal systems for data processing, analysis and decision-making assistance system</vt:lpstr>
      <vt:lpstr>Research Lines</vt:lpstr>
      <vt:lpstr>Research Lines</vt:lpstr>
      <vt:lpstr>Research Lines </vt:lpstr>
      <vt:lpstr>Themodynamics and physicochemical of fluids</vt:lpstr>
      <vt:lpstr>Research Lines</vt:lpstr>
      <vt:lpstr>Research Lines</vt:lpstr>
      <vt:lpstr>Integration of renewable energies Models for prediction and management of power demand in electrical grids</vt:lpstr>
      <vt:lpstr>Research Lines</vt:lpstr>
      <vt:lpstr>Research Lines</vt:lpstr>
      <vt:lpstr>Research Lines</vt:lpstr>
      <vt:lpstr>Postgraduate Programs</vt:lpstr>
      <vt:lpstr>Diapositiva 37</vt:lpstr>
      <vt:lpstr>Diapositiva 38</vt:lpstr>
      <vt:lpstr>Diapositiva 39</vt:lpstr>
      <vt:lpstr>Contents</vt:lpstr>
      <vt:lpstr>Diapositiva 41</vt:lpstr>
      <vt:lpstr>Diapositiva 42</vt:lpstr>
      <vt:lpstr>Diapositiva 43</vt:lpstr>
      <vt:lpstr>Diapositiva 44</vt:lpstr>
      <vt:lpstr>Diapositiva 45</vt:lpstr>
      <vt:lpstr>Wind Field Simulation over Complex Terrain</vt:lpstr>
      <vt:lpstr>Wind Field Simulation over Complex Terrain</vt:lpstr>
      <vt:lpstr>Wind Field Forecasting over Complex Terrain</vt:lpstr>
      <vt:lpstr>Wind Field Forecasting over Complex Terrain</vt:lpstr>
      <vt:lpstr>Diapositiva 50</vt:lpstr>
      <vt:lpstr>The Adaptive Mesh</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The Wind Field Model</vt:lpstr>
      <vt:lpstr>Diapositiva 90</vt:lpstr>
      <vt:lpstr>Diapositiva 91</vt:lpstr>
      <vt:lpstr>Diapositiva 92</vt:lpstr>
      <vt:lpstr>Diapositiva 93</vt:lpstr>
      <vt:lpstr>Diapositiva 94</vt:lpstr>
      <vt:lpstr>Diapositiva 95</vt:lpstr>
      <vt:lpstr>Diapositiva 96</vt:lpstr>
      <vt:lpstr>Diapositiva 97</vt:lpstr>
      <vt:lpstr>Diapositiva 98</vt:lpstr>
      <vt:lpstr>The Results</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Velocity Module - 23/12/2009 - 18:00 h</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vector>
  </TitlesOfParts>
  <Company>Universidad de Las Palmas de G.C.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Conferencia Larga sobre Generacion de Mallas 3-D</dc:title>
  <dc:creator>Rafael Montenegro Armas</dc:creator>
  <cp:lastModifiedBy>Rafa</cp:lastModifiedBy>
  <cp:revision>2362</cp:revision>
  <cp:lastPrinted>2001-09-04T19:07:26Z</cp:lastPrinted>
  <dcterms:created xsi:type="dcterms:W3CDTF">1999-11-30T19:04:13Z</dcterms:created>
  <dcterms:modified xsi:type="dcterms:W3CDTF">2014-05-25T20:00:31Z</dcterms:modified>
</cp:coreProperties>
</file>