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Layouts/slideLayout307.xml" ContentType="application/vnd.openxmlformats-officedocument.presentationml.slideLayout+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Layouts/slideLayout332.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slideLayouts/slideLayout269.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247.xml" ContentType="application/vnd.openxmlformats-officedocument.presentationml.slideLayout+xml"/>
  <Override PartName="/ppt/slideLayouts/slideLayout294.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272.xml" ContentType="application/vnd.openxmlformats-officedocument.presentationml.slideLayout+xml"/>
  <Override PartName="/ppt/slideLayouts/slideLayout203.xml" ContentType="application/vnd.openxmlformats-officedocument.presentationml.slideLayout+xml"/>
  <Override PartName="/ppt/slideLayouts/slideLayout250.xml" ContentType="application/vnd.openxmlformats-officedocument.presentationml.slideLayout+xml"/>
  <Override PartName="/ppt/notesSlides/notesSlide7.xml" ContentType="application/vnd.openxmlformats-officedocument.presentationml.notesSlide+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Layouts/slideLayout326.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165.xml" ContentType="application/vnd.openxmlformats-officedocument.presentationml.slideLayout+xml"/>
  <Override PartName="/ppt/notesSlides/notesSlide79.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304.xml" ContentType="application/vnd.openxmlformats-officedocument.presentationml.slideLayout+xml"/>
  <Override PartName="/ppt/notesSlides/notesSlide57.xml" ContentType="application/vnd.openxmlformats-officedocument.presentationml.notesSlide+xml"/>
  <Override PartName="/ppt/slideMasters/slideMaster27.xml" ContentType="application/vnd.openxmlformats-officedocument.presentationml.slideMaster+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Layouts/slideLayout288.xml" ContentType="application/vnd.openxmlformats-officedocument.presentationml.slideLayout+xml"/>
  <Default Extension="emf" ContentType="image/x-emf"/>
  <Override PartName="/ppt/slides/slide22.xml" ContentType="application/vnd.openxmlformats-officedocument.presentationml.slide+xml"/>
  <Override PartName="/ppt/slideLayouts/slideLayout219.xml" ContentType="application/vnd.openxmlformats-officedocument.presentationml.slideLayout+xml"/>
  <Override PartName="/ppt/slideLayouts/slideLayout266.xml" ContentType="application/vnd.openxmlformats-officedocument.presentationml.slideLayout+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theme/theme26.xml" ContentType="application/vnd.openxmlformats-officedocument.them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244.xml" ContentType="application/vnd.openxmlformats-officedocument.presentationml.slideLayout+xml"/>
  <Override PartName="/ppt/slideLayouts/slideLayout291.xml" ContentType="application/vnd.openxmlformats-officedocument.presentationml.slideLayout+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diagrams/colors1.xml" ContentType="application/vnd.openxmlformats-officedocument.drawingml.diagramColors+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323.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Layouts/slideLayout301.xml" ContentType="application/vnd.openxmlformats-officedocument.presentationml.slideLayout+xml"/>
  <Override PartName="/ppt/slides/slide41.xml" ContentType="application/vnd.openxmlformats-officedocument.presentationml.slide+xml"/>
  <Override PartName="/ppt/slideLayouts/slideLayout140.xml" ContentType="application/vnd.openxmlformats-officedocument.presentationml.slideLayout+xml"/>
  <Override PartName="/ppt/slideLayouts/slideLayout238.xml" ContentType="application/vnd.openxmlformats-officedocument.presentationml.slideLayout+xml"/>
  <Override PartName="/ppt/slideLayouts/slideLayout285.xml" ContentType="application/vnd.openxmlformats-officedocument.presentationml.slideLayout+xml"/>
  <Override PartName="/ppt/notesSlides/notesSlide54.xml" ContentType="application/vnd.openxmlformats-officedocument.presentationml.notesSlide+xml"/>
  <Override PartName="/ppt/slideMasters/slideMaster24.xml" ContentType="application/vnd.openxmlformats-officedocument.presentationml.slideMaster+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Layouts/slideLayout216.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slides/slide79.xml" ContentType="application/vnd.openxmlformats-officedocument.presentationml.slide+xml"/>
  <Override PartName="/ppt/slideLayouts/slideLayout241.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317.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slideLayouts/slideLayout56.xml" ContentType="application/vnd.openxmlformats-officedocument.presentationml.slideLayout+xml"/>
  <Override PartName="/ppt/slideLayouts/slideLayout279.xml" ContentType="application/vnd.openxmlformats-officedocument.presentationml.slideLayout+xml"/>
  <Override PartName="/ppt/notesSlides/notesSlide48.xml" ContentType="application/vnd.openxmlformats-officedocument.presentationml.notesSlide+xml"/>
  <Override PartName="/ppt/slideMasters/slideMaster18.xml" ContentType="application/vnd.openxmlformats-officedocument.presentationml.slideMaster+xml"/>
  <Override PartName="/ppt/slides/slide35.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Layouts/slideLayout320.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12.xml" ContentType="application/vnd.openxmlformats-officedocument.presentationml.slideLayout+xml"/>
  <Override PartName="/ppt/slideLayouts/slideLayout257.xml" ContentType="application/vnd.openxmlformats-officedocument.presentationml.slideLayout+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notesSlides/notesSlide51.xml" ContentType="application/vnd.openxmlformats-officedocument.presentationml.notesSlide+xml"/>
  <Override PartName="/ppt/slideMasters/slideMaster21.xml" ContentType="application/vnd.openxmlformats-officedocument.presentationml.slideMaster+xml"/>
  <Override PartName="/ppt/slideLayouts/slideLayout282.xml" ContentType="application/vnd.openxmlformats-officedocument.presentationml.slideLayout+xml"/>
  <Override PartName="/ppt/theme/theme9.xml" ContentType="application/vnd.openxmlformats-officedocument.theme+xml"/>
  <Override PartName="/ppt/slideLayouts/slideLayout213.xml" ContentType="application/vnd.openxmlformats-officedocument.presentationml.slideLayout+xml"/>
  <Override PartName="/ppt/slideLayouts/slideLayout260.xml" ContentType="application/vnd.openxmlformats-officedocument.presentationml.slideLayout+xml"/>
  <Override PartName="/ppt/slideLayouts/slideLayout97.xml" ContentType="application/vnd.openxmlformats-officedocument.presentationml.slideLayout+xml"/>
  <Override PartName="/ppt/slideLayouts/slideLayout197.xml" ContentType="application/vnd.openxmlformats-officedocument.presentationml.slideLayout+xml"/>
  <Override PartName="/ppt/theme/theme20.xml" ContentType="application/vnd.openxmlformats-officedocument.theme+xml"/>
  <Override PartName="/ppt/slideLayouts/slideLayout336.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75.xml" ContentType="application/vnd.openxmlformats-officedocument.presentationml.slideLayout+xml"/>
  <Override PartName="/ppt/slideLayouts/slideLayout298.xml" ContentType="application/vnd.openxmlformats-officedocument.presentationml.slideLayout+xml"/>
  <Override PartName="/ppt/slideLayouts/slideLayout314.xml" ContentType="application/vnd.openxmlformats-officedocument.presentationml.slideLayout+xml"/>
  <Override PartName="/ppt/notesSlides/notesSlide67.xml" ContentType="application/vnd.openxmlformats-officedocument.presentationml.notesSlid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slideMasters/slideMaster26.xml" ContentType="application/vnd.openxmlformats-officedocument.presentationml.slideMaster+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Layouts/slideLayout276.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slideLayouts/slideLayout254.xml" ContentType="application/vnd.openxmlformats-officedocument.presentationml.slideLayout+xml"/>
  <Override PartName="/ppt/slideLayouts/slideLayout265.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heme/theme14.xml" ContentType="application/vnd.openxmlformats-officedocument.theme+xml"/>
  <Override PartName="/ppt/slideLayouts/slideLayout243.xml" ContentType="application/vnd.openxmlformats-officedocument.presentationml.slideLayout+xml"/>
  <Override PartName="/ppt/slideLayouts/slideLayout290.xml" ContentType="application/vnd.openxmlformats-officedocument.presentationml.slideLayout+xml"/>
  <Override PartName="/ppt/theme/theme25.xml" ContentType="application/vnd.openxmlformats-officedocument.theme+xml"/>
  <Override PartName="/ppt/notesSlides/notesSlide12.xml" ContentType="application/vnd.openxmlformats-officedocument.presentationml.notesSlide+xml"/>
  <Override PartName="/ppt/slideLayouts/slideLayout232.xml" ContentType="application/vnd.openxmlformats-officedocument.presentationml.slideLayout+xml"/>
  <Override PartName="/ppt/slideLayouts/slideLayout319.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Layouts/slideLayout308.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Layouts/slideLayout322.xml" ContentType="application/vnd.openxmlformats-officedocument.presentationml.slideLayout+xml"/>
  <Override PartName="/ppt/slideLayouts/slideLayout333.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Layouts/slideLayout259.xml" ContentType="application/vnd.openxmlformats-officedocument.presentationml.slideLayout+xml"/>
  <Override PartName="/ppt/slideLayouts/slideLayout311.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Layouts/slideLayout248.xml" ContentType="application/vnd.openxmlformats-officedocument.presentationml.slideLayout+xml"/>
  <Override PartName="/ppt/slideLayouts/slideLayout295.xml" ContentType="application/vnd.openxmlformats-officedocument.presentationml.slideLayout+xml"/>
  <Override PartName="/ppt/slideLayouts/slideLayout300.xml" ContentType="application/vnd.openxmlformats-officedocument.presentationml.slideLayout+xml"/>
  <Override PartName="/ppt/notesSlides/notesSlide53.xml" ContentType="application/vnd.openxmlformats-officedocument.presentationml.notesSlide+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Override PartName="/ppt/slideLayouts/slideLayout273.xml" ContentType="application/vnd.openxmlformats-officedocument.presentationml.slideLayout+xml"/>
  <Override PartName="/ppt/slideLayouts/slideLayout284.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slideLayouts/slideLayout262.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slides/slide78.xml" ContentType="application/vnd.openxmlformats-officedocument.presentationml.slid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ppt/slideLayouts/slideLayout32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Layouts/slideLayout316.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Layouts/slideLayout289.xml" ContentType="application/vnd.openxmlformats-officedocument.presentationml.slideLayout+xml"/>
  <Override PartName="/ppt/slideLayouts/slideLayout305.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Masters/slideMaster28.xml" ContentType="application/vnd.openxmlformats-officedocument.presentationml.slideMaster+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slideLayouts/slideLayout278.xml" ContentType="application/vnd.openxmlformats-officedocument.presentationml.slideLayout+xml"/>
  <Override PartName="/ppt/slideLayouts/slideLayout330.xml" ContentType="application/vnd.openxmlformats-officedocument.presentationml.slideLayout+xml"/>
  <Override PartName="/ppt/notesSlides/notesSlide36.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slideLayouts/slideLayout267.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245.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slideLayouts/slideLayout281.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slideLayouts/slideLayout223.xml" ContentType="application/vnd.openxmlformats-officedocument.presentationml.slideLayout+xml"/>
  <Override PartName="/ppt/slideLayouts/slideLayout270.xml" ContentType="application/vnd.openxmlformats-officedocument.presentationml.slideLayout+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theme/theme30.xml" ContentType="application/vnd.openxmlformats-officedocument.them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Layouts/slideLayout324.xml" ContentType="application/vnd.openxmlformats-officedocument.presentationml.slideLayout+xml"/>
  <Override PartName="/ppt/slideLayouts/slideLayout33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Layouts/slideLayout313.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Layouts/slideLayout297.xml" ContentType="application/vnd.openxmlformats-officedocument.presentationml.slideLayout+xml"/>
  <Override PartName="/ppt/slideLayouts/slideLayout302.xml" ContentType="application/vnd.openxmlformats-officedocument.presentationml.slideLayout+xml"/>
  <Override PartName="/ppt/diagrams/quickStyle1.xml" ContentType="application/vnd.openxmlformats-officedocument.drawingml.diagramStyle+xml"/>
  <Override PartName="/ppt/notesSlides/notesSlide55.xml" ContentType="application/vnd.openxmlformats-officedocument.presentationml.notesSlide+xml"/>
  <Override PartName="/ppt/slideMasters/slideMaster25.xml" ContentType="application/vnd.openxmlformats-officedocument.presentationml.slideMaster+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Layouts/slideLayout275.xml" ContentType="application/vnd.openxmlformats-officedocument.presentationml.slideLayout+xml"/>
  <Override PartName="/ppt/slideLayouts/slideLayout286.xml" ContentType="application/vnd.openxmlformats-officedocument.presentationml.slideLayout+xml"/>
  <Override PartName="/ppt/notesSlides/notesSlide44.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theme/theme24.xml" ContentType="application/vnd.openxmlformats-officedocument.theme+xml"/>
  <Override PartName="/ppt/notesSlides/notesSlide11.xml" ContentType="application/vnd.openxmlformats-officedocument.presentationml.notes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Layouts/slideLayout329.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Layouts/slideLayout318.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notesSlides/notesSlide49.xml" ContentType="application/vnd.openxmlformats-officedocument.presentationml.notesSlide+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slideLayouts/slideLayout321.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236.xml" ContentType="application/vnd.openxmlformats-officedocument.presentationml.slideLayout+xml"/>
  <Override PartName="/ppt/slideLayouts/slideLayout283.xml" ContentType="application/vnd.openxmlformats-officedocument.presentationml.slideLayout+xml"/>
  <Override PartName="/ppt/notesSlides/notesSlide52.xml" ContentType="application/vnd.openxmlformats-officedocument.presentationml.notesSlide+xml"/>
  <Override PartName="/ppt/slideMasters/slideMaster22.xml" ContentType="application/vnd.openxmlformats-officedocument.presentationml.slideMaster+xml"/>
  <Override PartName="/ppt/notesSlides/notesSlide30.xml" ContentType="application/vnd.openxmlformats-officedocument.presentationml.notes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Layouts/slideLayout261.xml" ContentType="application/vnd.openxmlformats-officedocument.presentationml.slideLayout+xml"/>
  <Override PartName="/ppt/diagrams/layout1.xml" ContentType="application/vnd.openxmlformats-officedocument.drawingml.diagramLayout+xml"/>
  <Override PartName="/ppt/slides/slide77.xml" ContentType="application/vnd.openxmlformats-officedocument.presentationml.slide+xml"/>
  <Override PartName="/ppt/slideLayouts/slideLayout98.xml" ContentType="application/vnd.openxmlformats-officedocument.presentationml.slideLayout+xml"/>
  <Override PartName="/ppt/slideLayouts/slideLayout337.xml" ContentType="application/vnd.openxmlformats-officedocument.presentationml.slideLayout+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Layouts/slideLayout315.xml" ContentType="application/vnd.openxmlformats-officedocument.presentationml.slideLayout+xml"/>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299.xml" ContentType="application/vnd.openxmlformats-officedocument.presentationml.slideLayout+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slideLayouts/slideLayout277.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80.xml" ContentType="application/vnd.openxmlformats-officedocument.presentationml.slideLayout+xml"/>
  <Override PartName="/ppt/slides/slide49.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Layouts/slideLayout309.xml" ContentType="application/vnd.openxmlformats-officedocument.presentationml.slideLayout+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slideLayouts/slideLayout334.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slideLayouts/slideLayout249.xml" ContentType="application/vnd.openxmlformats-officedocument.presentationml.slideLayout+xml"/>
  <Override PartName="/ppt/slideLayouts/slideLayout296.xml" ContentType="application/vnd.openxmlformats-officedocument.presentationml.slideLayout+xml"/>
  <Override PartName="/ppt/slideLayouts/slideLayout31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slides/slide30.xml" ContentType="application/vnd.openxmlformats-officedocument.presentationml.slide+xml"/>
  <Override PartName="/ppt/slideLayouts/slideLayout227.xml" ContentType="application/vnd.openxmlformats-officedocument.presentationml.slideLayout+xml"/>
  <Override PartName="/ppt/slideLayouts/slideLayout274.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52.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s/slide68.xml" ContentType="application/vnd.openxmlformats-officedocument.presentationml.slide+xml"/>
  <Override PartName="/ppt/slideLayouts/slideLayout230.xml" ContentType="application/vnd.openxmlformats-officedocument.presentationml.slideLayout+xml"/>
  <Override PartName="/ppt/slideLayouts/slideLayout328.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167.xml" ContentType="application/vnd.openxmlformats-officedocument.presentationml.slideLayout+xml"/>
  <Override PartName="/ppt/slideLayouts/slideLayout306.xml" ContentType="application/vnd.openxmlformats-officedocument.presentationml.slideLayout+xml"/>
  <Override PartName="/ppt/notesSlides/notesSlide59.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s/slide24.xml" ContentType="application/vnd.openxmlformats-officedocument.presentationml.slide+xml"/>
  <Override PartName="/ppt/slides/slide71.xml" ContentType="application/vnd.openxmlformats-officedocument.presentationml.slide+xml"/>
  <Override PartName="/ppt/slideLayouts/slideLayout92.xml" ContentType="application/vnd.openxmlformats-officedocument.presentationml.slideLayout+xml"/>
  <Override PartName="/ppt/slideLayouts/slideLayout268.xml" ContentType="application/vnd.openxmlformats-officedocument.presentationml.slideLayout+xml"/>
  <Override PartName="/ppt/slideLayouts/slideLayout331.xml" ContentType="application/vnd.openxmlformats-officedocument.presentationml.slideLayout+xml"/>
  <Override PartName="/ppt/notesSlides/notesSlide37.xml" ContentType="application/vnd.openxmlformats-officedocument.presentationml.notes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theme/theme28.xml" ContentType="application/vnd.openxmlformats-officedocument.theme+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Layouts/slideLayout101.xml" ContentType="application/vnd.openxmlformats-officedocument.presentationml.slideLayout+xml"/>
  <Override PartName="/ppt/slideLayouts/slideLayout246.xml" ContentType="application/vnd.openxmlformats-officedocument.presentationml.slideLayout+xml"/>
  <Override PartName="/ppt/slideLayouts/slideLayout293.xml" ContentType="application/vnd.openxmlformats-officedocument.presentationml.slideLayout+xml"/>
  <Override PartName="/ppt/slideLayouts/slideLayout224.xml" ContentType="application/vnd.openxmlformats-officedocument.presentationml.slideLayout+xml"/>
  <Override PartName="/ppt/slideLayouts/slideLayout271.xml" ContentType="application/vnd.openxmlformats-officedocument.presentationml.slideLayout+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notesSlides/notesSlide6.xml" ContentType="application/vnd.openxmlformats-officedocument.presentationml.notesSlide+xml"/>
  <Override PartName="/ppt/slides/slide87.xml" ContentType="application/vnd.openxmlformats-officedocument.presentationml.slide+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202.xml" ContentType="application/vnd.openxmlformats-officedocument.presentationml.slideLayout+xml"/>
  <Override PartName="/ppt/diagrams/data1.xml" ContentType="application/vnd.openxmlformats-officedocument.drawingml.diagramData+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325.xml" ContentType="application/vnd.openxmlformats-officedocument.presentationml.slideLayout+xml"/>
  <Override PartName="/ppt/notesSlides/notesSlide78.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slideLayouts/slideLayout17.xml" ContentType="application/vnd.openxmlformats-officedocument.presentationml.slideLayout+xml"/>
  <Override PartName="/ppt/slideLayouts/slideLayout64.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Layouts/slideLayout303.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142.xml" ContentType="application/vnd.openxmlformats-officedocument.presentationml.slideLayout+xml"/>
  <Override PartName="/ppt/slideLayouts/slideLayout287.xml" ContentType="application/vnd.openxmlformats-officedocument.presentationml.slideLayout+xml"/>
  <Override PartName="/ppt/notesSlides/notesSlide5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4373" r:id="rId2"/>
    <p:sldMasterId id="2147489114" r:id="rId3"/>
    <p:sldMasterId id="2147491716" r:id="rId4"/>
    <p:sldMasterId id="2147492164" r:id="rId5"/>
    <p:sldMasterId id="2147493243" r:id="rId6"/>
    <p:sldMasterId id="2147493269" r:id="rId7"/>
    <p:sldMasterId id="2147493282" r:id="rId8"/>
    <p:sldMasterId id="2147493309" r:id="rId9"/>
    <p:sldMasterId id="2147493323" r:id="rId10"/>
    <p:sldMasterId id="2147493337" r:id="rId11"/>
    <p:sldMasterId id="2147493350" r:id="rId12"/>
    <p:sldMasterId id="2147493363" r:id="rId13"/>
    <p:sldMasterId id="2147493376" r:id="rId14"/>
    <p:sldMasterId id="2147493389" r:id="rId15"/>
    <p:sldMasterId id="2147493402" r:id="rId16"/>
    <p:sldMasterId id="2147493415" r:id="rId17"/>
    <p:sldMasterId id="2147493441" r:id="rId18"/>
    <p:sldMasterId id="2147493454" r:id="rId19"/>
    <p:sldMasterId id="2147493467" r:id="rId20"/>
    <p:sldMasterId id="2147493481" r:id="rId21"/>
    <p:sldMasterId id="2147493494" r:id="rId22"/>
    <p:sldMasterId id="2147493520" r:id="rId23"/>
    <p:sldMasterId id="2147493532" r:id="rId24"/>
    <p:sldMasterId id="2147493556" r:id="rId25"/>
    <p:sldMasterId id="2147493569" r:id="rId26"/>
    <p:sldMasterId id="2147493582" r:id="rId27"/>
    <p:sldMasterId id="2147493595" r:id="rId28"/>
  </p:sldMasterIdLst>
  <p:notesMasterIdLst>
    <p:notesMasterId r:id="rId124"/>
  </p:notesMasterIdLst>
  <p:handoutMasterIdLst>
    <p:handoutMasterId r:id="rId125"/>
  </p:handoutMasterIdLst>
  <p:sldIdLst>
    <p:sldId id="1377" r:id="rId29"/>
    <p:sldId id="1500" r:id="rId30"/>
    <p:sldId id="1557" r:id="rId31"/>
    <p:sldId id="1558" r:id="rId32"/>
    <p:sldId id="1559" r:id="rId33"/>
    <p:sldId id="1592" r:id="rId34"/>
    <p:sldId id="1593" r:id="rId35"/>
    <p:sldId id="1544" r:id="rId36"/>
    <p:sldId id="1545" r:id="rId37"/>
    <p:sldId id="1599" r:id="rId38"/>
    <p:sldId id="1606" r:id="rId39"/>
    <p:sldId id="1615" r:id="rId40"/>
    <p:sldId id="1555" r:id="rId41"/>
    <p:sldId id="1353" r:id="rId42"/>
    <p:sldId id="1530" r:id="rId43"/>
    <p:sldId id="1477" r:id="rId44"/>
    <p:sldId id="1533" r:id="rId45"/>
    <p:sldId id="1534" r:id="rId46"/>
    <p:sldId id="1535" r:id="rId47"/>
    <p:sldId id="1536" r:id="rId48"/>
    <p:sldId id="1537" r:id="rId49"/>
    <p:sldId id="1538" r:id="rId50"/>
    <p:sldId id="1554" r:id="rId51"/>
    <p:sldId id="1541" r:id="rId52"/>
    <p:sldId id="1542" r:id="rId53"/>
    <p:sldId id="1543" r:id="rId54"/>
    <p:sldId id="1569" r:id="rId55"/>
    <p:sldId id="1604" r:id="rId56"/>
    <p:sldId id="1605" r:id="rId57"/>
    <p:sldId id="1516" r:id="rId58"/>
    <p:sldId id="1517" r:id="rId59"/>
    <p:sldId id="1518" r:id="rId60"/>
    <p:sldId id="1573" r:id="rId61"/>
    <p:sldId id="1574" r:id="rId62"/>
    <p:sldId id="1575" r:id="rId63"/>
    <p:sldId id="1576" r:id="rId64"/>
    <p:sldId id="1577" r:id="rId65"/>
    <p:sldId id="1578" r:id="rId66"/>
    <p:sldId id="1579" r:id="rId67"/>
    <p:sldId id="1580" r:id="rId68"/>
    <p:sldId id="1581" r:id="rId69"/>
    <p:sldId id="1582" r:id="rId70"/>
    <p:sldId id="1583" r:id="rId71"/>
    <p:sldId id="1584" r:id="rId72"/>
    <p:sldId id="1585" r:id="rId73"/>
    <p:sldId id="1586" r:id="rId74"/>
    <p:sldId id="1570" r:id="rId75"/>
    <p:sldId id="1571" r:id="rId76"/>
    <p:sldId id="1572" r:id="rId77"/>
    <p:sldId id="1614" r:id="rId78"/>
    <p:sldId id="1547" r:id="rId79"/>
    <p:sldId id="1617" r:id="rId80"/>
    <p:sldId id="1618" r:id="rId81"/>
    <p:sldId id="1550" r:id="rId82"/>
    <p:sldId id="1619" r:id="rId83"/>
    <p:sldId id="1552" r:id="rId84"/>
    <p:sldId id="1620" r:id="rId85"/>
    <p:sldId id="1621" r:id="rId86"/>
    <p:sldId id="1553" r:id="rId87"/>
    <p:sldId id="1616" r:id="rId88"/>
    <p:sldId id="1623" r:id="rId89"/>
    <p:sldId id="1624" r:id="rId90"/>
    <p:sldId id="1625" r:id="rId91"/>
    <p:sldId id="1626" r:id="rId92"/>
    <p:sldId id="1627" r:id="rId93"/>
    <p:sldId id="1628" r:id="rId94"/>
    <p:sldId id="1629" r:id="rId95"/>
    <p:sldId id="1631" r:id="rId96"/>
    <p:sldId id="1632" r:id="rId97"/>
    <p:sldId id="1633" r:id="rId98"/>
    <p:sldId id="1634" r:id="rId99"/>
    <p:sldId id="1635" r:id="rId100"/>
    <p:sldId id="1636" r:id="rId101"/>
    <p:sldId id="1637" r:id="rId102"/>
    <p:sldId id="1638" r:id="rId103"/>
    <p:sldId id="1639" r:id="rId104"/>
    <p:sldId id="1601" r:id="rId105"/>
    <p:sldId id="1602" r:id="rId106"/>
    <p:sldId id="1567" r:id="rId107"/>
    <p:sldId id="1568" r:id="rId108"/>
    <p:sldId id="1589" r:id="rId109"/>
    <p:sldId id="1556" r:id="rId110"/>
    <p:sldId id="1591" r:id="rId111"/>
    <p:sldId id="1590" r:id="rId112"/>
    <p:sldId id="1622" r:id="rId113"/>
    <p:sldId id="1532" r:id="rId114"/>
    <p:sldId id="998" r:id="rId115"/>
    <p:sldId id="1478" r:id="rId116"/>
    <p:sldId id="1363" r:id="rId117"/>
    <p:sldId id="1501" r:id="rId118"/>
    <p:sldId id="1247" r:id="rId119"/>
    <p:sldId id="1374" r:id="rId120"/>
    <p:sldId id="1367" r:id="rId121"/>
    <p:sldId id="1368" r:id="rId122"/>
    <p:sldId id="1630" r:id="rId123"/>
  </p:sldIdLst>
  <p:sldSz cx="9906000" cy="6858000" type="A4"/>
  <p:notesSz cx="7099300" cy="10234613"/>
  <p:custDataLst>
    <p:tags r:id="rId126"/>
  </p:custDataLst>
  <p:defaultTextStyle>
    <a:defPPr>
      <a:defRPr lang="en-US"/>
    </a:defPPr>
    <a:lvl1pPr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1pPr>
    <a:lvl2pPr marL="456964"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2pPr>
    <a:lvl3pPr marL="913928"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3pPr>
    <a:lvl4pPr marL="1370891"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4pPr>
    <a:lvl5pPr marL="1827855"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5pPr>
    <a:lvl6pPr marL="2284820" algn="l" defTabSz="913928" rtl="0" eaLnBrk="1" latinLnBrk="0" hangingPunct="1">
      <a:defRPr kumimoji="1" sz="4000" kern="1200">
        <a:solidFill>
          <a:srgbClr val="FFFF00"/>
        </a:solidFill>
        <a:latin typeface="Times New Roman" pitchFamily="18" charset="0"/>
        <a:ea typeface="+mn-ea"/>
        <a:cs typeface="+mn-cs"/>
      </a:defRPr>
    </a:lvl6pPr>
    <a:lvl7pPr marL="2741787" algn="l" defTabSz="913928" rtl="0" eaLnBrk="1" latinLnBrk="0" hangingPunct="1">
      <a:defRPr kumimoji="1" sz="4000" kern="1200">
        <a:solidFill>
          <a:srgbClr val="FFFF00"/>
        </a:solidFill>
        <a:latin typeface="Times New Roman" pitchFamily="18" charset="0"/>
        <a:ea typeface="+mn-ea"/>
        <a:cs typeface="+mn-cs"/>
      </a:defRPr>
    </a:lvl7pPr>
    <a:lvl8pPr marL="3198747" algn="l" defTabSz="913928" rtl="0" eaLnBrk="1" latinLnBrk="0" hangingPunct="1">
      <a:defRPr kumimoji="1" sz="4000" kern="1200">
        <a:solidFill>
          <a:srgbClr val="FFFF00"/>
        </a:solidFill>
        <a:latin typeface="Times New Roman" pitchFamily="18" charset="0"/>
        <a:ea typeface="+mn-ea"/>
        <a:cs typeface="+mn-cs"/>
      </a:defRPr>
    </a:lvl8pPr>
    <a:lvl9pPr marL="3655711" algn="l" defTabSz="913928" rtl="0" eaLnBrk="1" latinLnBrk="0" hangingPunct="1">
      <a:defRPr kumimoji="1" sz="4000" kern="1200">
        <a:solidFill>
          <a:srgbClr val="FFFF00"/>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CCFFFF"/>
    <a:srgbClr val="000000"/>
    <a:srgbClr val="0000FF"/>
    <a:srgbClr val="CC66FF"/>
    <a:srgbClr val="956309"/>
    <a:srgbClr val="009900"/>
    <a:srgbClr val="21FF85"/>
    <a:srgbClr val="DEEDDD"/>
    <a:srgbClr val="824226"/>
    <a:srgbClr val="85542F"/>
  </p:clrMru>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95" autoAdjust="0"/>
    <p:restoredTop sz="94687" autoAdjust="0"/>
  </p:normalViewPr>
  <p:slideViewPr>
    <p:cSldViewPr snapToGrid="0">
      <p:cViewPr varScale="1">
        <p:scale>
          <a:sx n="65" d="100"/>
          <a:sy n="65" d="100"/>
        </p:scale>
        <p:origin x="-96" y="-306"/>
      </p:cViewPr>
      <p:guideLst>
        <p:guide orient="horz" pos="1416"/>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5" d="100"/>
        <a:sy n="25" d="100"/>
      </p:scale>
      <p:origin x="0" y="0"/>
    </p:cViewPr>
  </p:sorterViewPr>
  <p:notesViewPr>
    <p:cSldViewPr snapToGrid="0">
      <p:cViewPr>
        <p:scale>
          <a:sx n="100" d="100"/>
          <a:sy n="100" d="100"/>
        </p:scale>
        <p:origin x="-1622" y="-58"/>
      </p:cViewPr>
      <p:guideLst>
        <p:guide orient="horz" pos="3224"/>
        <p:guide pos="2237"/>
      </p:guideLst>
    </p:cSldViewPr>
  </p:notesViewPr>
  <p:gridSpacing cx="36868100" cy="368681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9.xml"/><Relationship Id="rId21" Type="http://schemas.openxmlformats.org/officeDocument/2006/relationships/slideMaster" Target="slideMasters/slideMaster21.xml"/><Relationship Id="rId42" Type="http://schemas.openxmlformats.org/officeDocument/2006/relationships/slide" Target="slides/slide14.xml"/><Relationship Id="rId47" Type="http://schemas.openxmlformats.org/officeDocument/2006/relationships/slide" Target="slides/slide19.xml"/><Relationship Id="rId63" Type="http://schemas.openxmlformats.org/officeDocument/2006/relationships/slide" Target="slides/slide35.xml"/><Relationship Id="rId68" Type="http://schemas.openxmlformats.org/officeDocument/2006/relationships/slide" Target="slides/slide40.xml"/><Relationship Id="rId84" Type="http://schemas.openxmlformats.org/officeDocument/2006/relationships/slide" Target="slides/slide56.xml"/><Relationship Id="rId89" Type="http://schemas.openxmlformats.org/officeDocument/2006/relationships/slide" Target="slides/slide61.xml"/><Relationship Id="rId112" Type="http://schemas.openxmlformats.org/officeDocument/2006/relationships/slide" Target="slides/slide84.xml"/><Relationship Id="rId16" Type="http://schemas.openxmlformats.org/officeDocument/2006/relationships/slideMaster" Target="slideMasters/slideMaster16.xml"/><Relationship Id="rId107" Type="http://schemas.openxmlformats.org/officeDocument/2006/relationships/slide" Target="slides/slide79.xml"/><Relationship Id="rId11" Type="http://schemas.openxmlformats.org/officeDocument/2006/relationships/slideMaster" Target="slideMasters/slideMaster11.xml"/><Relationship Id="rId32" Type="http://schemas.openxmlformats.org/officeDocument/2006/relationships/slide" Target="slides/slide4.xml"/><Relationship Id="rId37" Type="http://schemas.openxmlformats.org/officeDocument/2006/relationships/slide" Target="slides/slide9.xml"/><Relationship Id="rId53" Type="http://schemas.openxmlformats.org/officeDocument/2006/relationships/slide" Target="slides/slide25.xml"/><Relationship Id="rId58" Type="http://schemas.openxmlformats.org/officeDocument/2006/relationships/slide" Target="slides/slide30.xml"/><Relationship Id="rId74" Type="http://schemas.openxmlformats.org/officeDocument/2006/relationships/slide" Target="slides/slide46.xml"/><Relationship Id="rId79" Type="http://schemas.openxmlformats.org/officeDocument/2006/relationships/slide" Target="slides/slide51.xml"/><Relationship Id="rId102" Type="http://schemas.openxmlformats.org/officeDocument/2006/relationships/slide" Target="slides/slide74.xml"/><Relationship Id="rId123" Type="http://schemas.openxmlformats.org/officeDocument/2006/relationships/slide" Target="slides/slide95.xml"/><Relationship Id="rId128"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62.xml"/><Relationship Id="rId95" Type="http://schemas.openxmlformats.org/officeDocument/2006/relationships/slide" Target="slides/slide6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2.xml"/><Relationship Id="rId35" Type="http://schemas.openxmlformats.org/officeDocument/2006/relationships/slide" Target="slides/slide7.xml"/><Relationship Id="rId43" Type="http://schemas.openxmlformats.org/officeDocument/2006/relationships/slide" Target="slides/slide15.xml"/><Relationship Id="rId48" Type="http://schemas.openxmlformats.org/officeDocument/2006/relationships/slide" Target="slides/slide20.xml"/><Relationship Id="rId56" Type="http://schemas.openxmlformats.org/officeDocument/2006/relationships/slide" Target="slides/slide28.xml"/><Relationship Id="rId64" Type="http://schemas.openxmlformats.org/officeDocument/2006/relationships/slide" Target="slides/slide36.xml"/><Relationship Id="rId69" Type="http://schemas.openxmlformats.org/officeDocument/2006/relationships/slide" Target="slides/slide41.xml"/><Relationship Id="rId77" Type="http://schemas.openxmlformats.org/officeDocument/2006/relationships/slide" Target="slides/slide49.xml"/><Relationship Id="rId100" Type="http://schemas.openxmlformats.org/officeDocument/2006/relationships/slide" Target="slides/slide72.xml"/><Relationship Id="rId105" Type="http://schemas.openxmlformats.org/officeDocument/2006/relationships/slide" Target="slides/slide77.xml"/><Relationship Id="rId113" Type="http://schemas.openxmlformats.org/officeDocument/2006/relationships/slide" Target="slides/slide85.xml"/><Relationship Id="rId118" Type="http://schemas.openxmlformats.org/officeDocument/2006/relationships/slide" Target="slides/slide90.xml"/><Relationship Id="rId126"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80" Type="http://schemas.openxmlformats.org/officeDocument/2006/relationships/slide" Target="slides/slide52.xml"/><Relationship Id="rId85" Type="http://schemas.openxmlformats.org/officeDocument/2006/relationships/slide" Target="slides/slide57.xml"/><Relationship Id="rId93" Type="http://schemas.openxmlformats.org/officeDocument/2006/relationships/slide" Target="slides/slide65.xml"/><Relationship Id="rId98" Type="http://schemas.openxmlformats.org/officeDocument/2006/relationships/slide" Target="slides/slide70.xml"/><Relationship Id="rId121"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slide" Target="slides/slide18.xml"/><Relationship Id="rId59" Type="http://schemas.openxmlformats.org/officeDocument/2006/relationships/slide" Target="slides/slide31.xml"/><Relationship Id="rId67" Type="http://schemas.openxmlformats.org/officeDocument/2006/relationships/slide" Target="slides/slide39.xml"/><Relationship Id="rId103" Type="http://schemas.openxmlformats.org/officeDocument/2006/relationships/slide" Target="slides/slide75.xml"/><Relationship Id="rId108" Type="http://schemas.openxmlformats.org/officeDocument/2006/relationships/slide" Target="slides/slide80.xml"/><Relationship Id="rId116" Type="http://schemas.openxmlformats.org/officeDocument/2006/relationships/slide" Target="slides/slide88.xml"/><Relationship Id="rId124" Type="http://schemas.openxmlformats.org/officeDocument/2006/relationships/notesMaster" Target="notesMasters/notesMaster1.xml"/><Relationship Id="rId129"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3.xml"/><Relationship Id="rId54" Type="http://schemas.openxmlformats.org/officeDocument/2006/relationships/slide" Target="slides/slide26.xml"/><Relationship Id="rId62" Type="http://schemas.openxmlformats.org/officeDocument/2006/relationships/slide" Target="slides/slide34.xml"/><Relationship Id="rId70" Type="http://schemas.openxmlformats.org/officeDocument/2006/relationships/slide" Target="slides/slide42.xml"/><Relationship Id="rId75" Type="http://schemas.openxmlformats.org/officeDocument/2006/relationships/slide" Target="slides/slide47.xml"/><Relationship Id="rId83" Type="http://schemas.openxmlformats.org/officeDocument/2006/relationships/slide" Target="slides/slide55.xml"/><Relationship Id="rId88" Type="http://schemas.openxmlformats.org/officeDocument/2006/relationships/slide" Target="slides/slide60.xml"/><Relationship Id="rId91" Type="http://schemas.openxmlformats.org/officeDocument/2006/relationships/slide" Target="slides/slide63.xml"/><Relationship Id="rId96" Type="http://schemas.openxmlformats.org/officeDocument/2006/relationships/slide" Target="slides/slide68.xml"/><Relationship Id="rId111"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106" Type="http://schemas.openxmlformats.org/officeDocument/2006/relationships/slide" Target="slides/slide78.xml"/><Relationship Id="rId114" Type="http://schemas.openxmlformats.org/officeDocument/2006/relationships/slide" Target="slides/slide86.xml"/><Relationship Id="rId119" Type="http://schemas.openxmlformats.org/officeDocument/2006/relationships/slide" Target="slides/slide91.xml"/><Relationship Id="rId12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slide" Target="slides/slide45.xml"/><Relationship Id="rId78" Type="http://schemas.openxmlformats.org/officeDocument/2006/relationships/slide" Target="slides/slide50.xml"/><Relationship Id="rId81" Type="http://schemas.openxmlformats.org/officeDocument/2006/relationships/slide" Target="slides/slide53.xml"/><Relationship Id="rId86" Type="http://schemas.openxmlformats.org/officeDocument/2006/relationships/slide" Target="slides/slide58.xml"/><Relationship Id="rId94" Type="http://schemas.openxmlformats.org/officeDocument/2006/relationships/slide" Target="slides/slide66.xml"/><Relationship Id="rId99" Type="http://schemas.openxmlformats.org/officeDocument/2006/relationships/slide" Target="slides/slide71.xml"/><Relationship Id="rId101" Type="http://schemas.openxmlformats.org/officeDocument/2006/relationships/slide" Target="slides/slide73.xml"/><Relationship Id="rId122" Type="http://schemas.openxmlformats.org/officeDocument/2006/relationships/slide" Target="slides/slide94.xml"/><Relationship Id="rId13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109" Type="http://schemas.openxmlformats.org/officeDocument/2006/relationships/slide" Target="slides/slide8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04" Type="http://schemas.openxmlformats.org/officeDocument/2006/relationships/slide" Target="slides/slide76.xml"/><Relationship Id="rId120" Type="http://schemas.openxmlformats.org/officeDocument/2006/relationships/slide" Target="slides/slide92.xml"/><Relationship Id="rId125"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43.xml"/><Relationship Id="rId92"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1.xml"/><Relationship Id="rId24" Type="http://schemas.openxmlformats.org/officeDocument/2006/relationships/slideMaster" Target="slideMasters/slideMaster24.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15" Type="http://schemas.openxmlformats.org/officeDocument/2006/relationships/slide" Target="slides/slide87.xml"/><Relationship Id="rId61" Type="http://schemas.openxmlformats.org/officeDocument/2006/relationships/slide" Target="slides/slide33.xml"/><Relationship Id="rId82"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452099-9459-C149-A378-4A7DEEAE8371}" type="doc">
      <dgm:prSet loTypeId="urn:microsoft.com/office/officeart/2005/8/layout/lProcess3" loCatId="" qsTypeId="urn:microsoft.com/office/officeart/2005/8/quickstyle/simple4" qsCatId="simple" csTypeId="urn:microsoft.com/office/officeart/2005/8/colors/accent1_2" csCatId="accent1" phldr="1"/>
      <dgm:spPr/>
      <dgm:t>
        <a:bodyPr/>
        <a:lstStyle/>
        <a:p>
          <a:endParaRPr lang="es-ES"/>
        </a:p>
      </dgm:t>
    </dgm:pt>
    <dgm:pt modelId="{1873C89B-05C5-5144-82EF-A9D5486AE47D}">
      <dgm:prSet custT="1">
        <dgm:style>
          <a:lnRef idx="2">
            <a:schemeClr val="accent1">
              <a:shade val="50000"/>
            </a:schemeClr>
          </a:lnRef>
          <a:fillRef idx="1">
            <a:schemeClr val="accent1"/>
          </a:fillRef>
          <a:effectRef idx="0">
            <a:schemeClr val="accent1"/>
          </a:effectRef>
          <a:fontRef idx="minor">
            <a:schemeClr val="lt1"/>
          </a:fontRef>
        </dgm:style>
      </dgm:prSet>
      <dgm:spPr>
        <a:xfrm>
          <a:off x="1085814" y="740623"/>
          <a:ext cx="3253501" cy="829378"/>
        </a:xfrm>
        <a:solidFill>
          <a:srgbClr val="4B89D0"/>
        </a:solidFill>
        <a:ln w="25400" cap="flat" cmpd="sng" algn="ctr">
          <a:solidFill>
            <a:srgbClr val="4B89D0">
              <a:shade val="50000"/>
            </a:srgbClr>
          </a:solidFill>
          <a:prstDash val="solid"/>
        </a:ln>
        <a:effectLst/>
      </dgm:spPr>
      <dgm:t>
        <a:bodyPr/>
        <a:lstStyle/>
        <a:p>
          <a:pPr rtl="0"/>
          <a:r>
            <a:rPr lang="en-US" sz="1600" dirty="0" smtClean="0">
              <a:latin typeface="Calibri" pitchFamily="34" charset="0"/>
            </a:rPr>
            <a:t>Parameterization of the        solid surface</a:t>
          </a:r>
          <a:endParaRPr lang="en-US" sz="1600" dirty="0">
            <a:solidFill>
              <a:srgbClr val="FFFFFF"/>
            </a:solidFill>
            <a:latin typeface="Calibri" pitchFamily="34" charset="0"/>
            <a:ea typeface="+mn-ea"/>
            <a:cs typeface="+mn-cs"/>
          </a:endParaRPr>
        </a:p>
      </dgm:t>
    </dgm:pt>
    <dgm:pt modelId="{B45CFDAB-9B30-1B4D-967A-2CBA880A01F4}" type="parTrans" cxnId="{F1DC3BBC-0AF9-BF48-A884-627E9D8D93ED}">
      <dgm:prSet/>
      <dgm:spPr/>
      <dgm:t>
        <a:bodyPr/>
        <a:lstStyle/>
        <a:p>
          <a:endParaRPr lang="es-ES"/>
        </a:p>
      </dgm:t>
    </dgm:pt>
    <dgm:pt modelId="{970AB8C5-0A83-864D-ADFA-BE62AA5F01BF}" type="sibTrans" cxnId="{F1DC3BBC-0AF9-BF48-A884-627E9D8D93ED}">
      <dgm:prSet/>
      <dgm:spPr/>
      <dgm:t>
        <a:bodyPr/>
        <a:lstStyle/>
        <a:p>
          <a:endParaRPr lang="es-ES"/>
        </a:p>
      </dgm:t>
    </dgm:pt>
    <dgm:pt modelId="{F752F59E-CFFD-7B49-91A6-FEBECFCC98CF}">
      <dgm:prSet custT="1">
        <dgm:style>
          <a:lnRef idx="2">
            <a:schemeClr val="accent1">
              <a:shade val="50000"/>
            </a:schemeClr>
          </a:lnRef>
          <a:fillRef idx="1">
            <a:schemeClr val="accent1"/>
          </a:fillRef>
          <a:effectRef idx="0">
            <a:schemeClr val="accent1"/>
          </a:effectRef>
          <a:fontRef idx="minor">
            <a:schemeClr val="lt1"/>
          </a:fontRef>
        </dgm:style>
      </dgm:prSet>
      <dgm:spPr>
        <a:xfrm>
          <a:off x="1112813" y="1660688"/>
          <a:ext cx="3161358" cy="647759"/>
        </a:xfrm>
        <a:solidFill>
          <a:srgbClr val="4B89D0"/>
        </a:solidFill>
        <a:ln w="25400" cap="flat" cmpd="sng" algn="ctr">
          <a:solidFill>
            <a:srgbClr val="4B89D0">
              <a:shade val="50000"/>
            </a:srgbClr>
          </a:solidFill>
          <a:prstDash val="solid"/>
        </a:ln>
        <a:effectLst/>
      </dgm:spPr>
      <dgm:t>
        <a:bodyPr/>
        <a:lstStyle/>
        <a:p>
          <a:pPr rtl="0"/>
          <a:r>
            <a:rPr lang="en-US" sz="1600" dirty="0" smtClean="0">
              <a:solidFill>
                <a:srgbClr val="FFFFFF"/>
              </a:solidFill>
              <a:latin typeface="Calibri"/>
              <a:ea typeface="+mn-ea"/>
              <a:cs typeface="+mn-cs"/>
            </a:rPr>
            <a:t>Coarse tetrahedral mesh         of the meccano</a:t>
          </a:r>
          <a:endParaRPr lang="en-US" sz="1600" dirty="0">
            <a:solidFill>
              <a:srgbClr val="FFFFFF"/>
            </a:solidFill>
            <a:latin typeface="Calibri"/>
            <a:ea typeface="+mn-ea"/>
            <a:cs typeface="+mn-cs"/>
          </a:endParaRPr>
        </a:p>
      </dgm:t>
    </dgm:pt>
    <dgm:pt modelId="{9D4BC281-1DB3-6546-952A-9A64AEFE4473}" type="parTrans" cxnId="{24C4767F-F37A-F243-8DFC-00707A4B4F89}">
      <dgm:prSet/>
      <dgm:spPr/>
      <dgm:t>
        <a:bodyPr/>
        <a:lstStyle/>
        <a:p>
          <a:endParaRPr lang="es-ES"/>
        </a:p>
      </dgm:t>
    </dgm:pt>
    <dgm:pt modelId="{37301FC4-9EAE-4E42-84A0-5E17DA84DEB8}" type="sibTrans" cxnId="{24C4767F-F37A-F243-8DFC-00707A4B4F89}">
      <dgm:prSet/>
      <dgm:spPr/>
      <dgm:t>
        <a:bodyPr/>
        <a:lstStyle/>
        <a:p>
          <a:endParaRPr lang="es-ES"/>
        </a:p>
      </dgm:t>
    </dgm:pt>
    <dgm:pt modelId="{496AE82D-B06B-B84F-925E-CDD6689259B0}">
      <dgm:prSet custT="1">
        <dgm:style>
          <a:lnRef idx="2">
            <a:schemeClr val="accent1">
              <a:shade val="50000"/>
            </a:schemeClr>
          </a:lnRef>
          <a:fillRef idx="1">
            <a:schemeClr val="accent1"/>
          </a:fillRef>
          <a:effectRef idx="0">
            <a:schemeClr val="accent1"/>
          </a:effectRef>
          <a:fontRef idx="minor">
            <a:schemeClr val="lt1"/>
          </a:fontRef>
        </dgm:style>
      </dgm:prSet>
      <dgm:spPr>
        <a:xfrm>
          <a:off x="1112813" y="2399134"/>
          <a:ext cx="3146006" cy="647759"/>
        </a:xfrm>
        <a:solidFill>
          <a:srgbClr val="4B89D0"/>
        </a:solidFill>
        <a:ln w="25400" cap="flat" cmpd="sng" algn="ctr">
          <a:solidFill>
            <a:srgbClr val="4B89D0">
              <a:shade val="50000"/>
            </a:srgbClr>
          </a:solidFill>
          <a:prstDash val="solid"/>
        </a:ln>
        <a:effectLst/>
      </dgm:spPr>
      <dgm:t>
        <a:bodyPr/>
        <a:lstStyle/>
        <a:p>
          <a:pPr rtl="0"/>
          <a:r>
            <a:rPr lang="en-US" sz="1600" dirty="0" smtClean="0">
              <a:solidFill>
                <a:srgbClr val="FFFFFF"/>
              </a:solidFill>
              <a:latin typeface="Calibri"/>
              <a:ea typeface="+mn-ea"/>
              <a:cs typeface="+mn-cs"/>
            </a:rPr>
            <a:t>Solid boundary approximation</a:t>
          </a:r>
          <a:endParaRPr lang="en-US" sz="1600" dirty="0">
            <a:solidFill>
              <a:srgbClr val="FFFFFF"/>
            </a:solidFill>
            <a:latin typeface="Calibri"/>
            <a:ea typeface="+mn-ea"/>
            <a:cs typeface="+mn-cs"/>
          </a:endParaRPr>
        </a:p>
      </dgm:t>
    </dgm:pt>
    <dgm:pt modelId="{5E5D7357-C154-AE41-BF25-ACC3F4C6B8B5}" type="parTrans" cxnId="{EEDF4DC8-8097-8D42-81D6-9F3D30AF522A}">
      <dgm:prSet/>
      <dgm:spPr/>
      <dgm:t>
        <a:bodyPr/>
        <a:lstStyle/>
        <a:p>
          <a:endParaRPr lang="es-ES"/>
        </a:p>
      </dgm:t>
    </dgm:pt>
    <dgm:pt modelId="{7FAF4ACC-7A32-B04B-95F8-F52CB206A824}" type="sibTrans" cxnId="{EEDF4DC8-8097-8D42-81D6-9F3D30AF522A}">
      <dgm:prSet/>
      <dgm:spPr/>
      <dgm:t>
        <a:bodyPr/>
        <a:lstStyle/>
        <a:p>
          <a:endParaRPr lang="es-ES"/>
        </a:p>
      </dgm:t>
    </dgm:pt>
    <dgm:pt modelId="{8B50C791-16D4-8745-B009-BE0373C9B55C}">
      <dgm:prSet custT="1">
        <dgm:style>
          <a:lnRef idx="2">
            <a:schemeClr val="accent1">
              <a:shade val="50000"/>
            </a:schemeClr>
          </a:lnRef>
          <a:fillRef idx="1">
            <a:schemeClr val="accent1"/>
          </a:fillRef>
          <a:effectRef idx="0">
            <a:schemeClr val="accent1"/>
          </a:effectRef>
          <a:fontRef idx="minor">
            <a:schemeClr val="lt1"/>
          </a:fontRef>
        </dgm:style>
      </dgm:prSet>
      <dgm:spPr>
        <a:xfrm>
          <a:off x="1104533" y="3134392"/>
          <a:ext cx="3179462" cy="647759"/>
        </a:xfrm>
        <a:solidFill>
          <a:srgbClr val="4B89D0"/>
        </a:solidFill>
        <a:ln w="25400" cap="flat" cmpd="sng" algn="ctr">
          <a:solidFill>
            <a:srgbClr val="4B89D0">
              <a:shade val="50000"/>
            </a:srgbClr>
          </a:solidFill>
          <a:prstDash val="solid"/>
        </a:ln>
        <a:effectLst/>
      </dgm:spPr>
      <dgm:t>
        <a:bodyPr/>
        <a:lstStyle/>
        <a:p>
          <a:pPr rtl="0"/>
          <a:r>
            <a:rPr lang="en-US" sz="1600" dirty="0" smtClean="0">
              <a:solidFill>
                <a:srgbClr val="FFFFFF"/>
              </a:solidFill>
              <a:latin typeface="Calibri"/>
              <a:ea typeface="+mn-ea"/>
              <a:cs typeface="+mn-cs"/>
            </a:rPr>
            <a:t>Inner node relocation</a:t>
          </a:r>
          <a:endParaRPr lang="en-US" sz="1600" dirty="0">
            <a:solidFill>
              <a:srgbClr val="FFFFFF"/>
            </a:solidFill>
            <a:latin typeface="Calibri"/>
            <a:ea typeface="+mn-ea"/>
            <a:cs typeface="+mn-cs"/>
          </a:endParaRPr>
        </a:p>
      </dgm:t>
    </dgm:pt>
    <dgm:pt modelId="{B5E734AA-C2A8-9840-8BC9-0C5FDFAD87B3}" type="parTrans" cxnId="{BE64F525-6FFB-1040-AC94-1C36AAFE60D7}">
      <dgm:prSet/>
      <dgm:spPr/>
      <dgm:t>
        <a:bodyPr/>
        <a:lstStyle/>
        <a:p>
          <a:endParaRPr lang="es-ES"/>
        </a:p>
      </dgm:t>
    </dgm:pt>
    <dgm:pt modelId="{A4F0323C-DD70-8C42-B317-8A48D0CFC334}" type="sibTrans" cxnId="{BE64F525-6FFB-1040-AC94-1C36AAFE60D7}">
      <dgm:prSet/>
      <dgm:spPr/>
      <dgm:t>
        <a:bodyPr/>
        <a:lstStyle/>
        <a:p>
          <a:endParaRPr lang="es-ES"/>
        </a:p>
      </dgm:t>
    </dgm:pt>
    <dgm:pt modelId="{A4995DA8-DBB9-8848-8B28-BC2345C48B53}">
      <dgm:prSet custT="1">
        <dgm:style>
          <a:lnRef idx="2">
            <a:schemeClr val="accent1">
              <a:shade val="50000"/>
            </a:schemeClr>
          </a:lnRef>
          <a:fillRef idx="1">
            <a:schemeClr val="accent1"/>
          </a:fillRef>
          <a:effectRef idx="0">
            <a:schemeClr val="accent1"/>
          </a:effectRef>
          <a:fontRef idx="minor">
            <a:schemeClr val="lt1"/>
          </a:fontRef>
        </dgm:style>
      </dgm:prSet>
      <dgm:spPr>
        <a:xfrm>
          <a:off x="1104533" y="3844227"/>
          <a:ext cx="3129083" cy="647759"/>
        </a:xfrm>
        <a:solidFill>
          <a:srgbClr val="4B89D0"/>
        </a:solidFill>
        <a:ln w="25400" cap="flat" cmpd="sng" algn="ctr">
          <a:solidFill>
            <a:srgbClr val="4B89D0">
              <a:shade val="50000"/>
            </a:srgbClr>
          </a:solidFill>
          <a:prstDash val="solid"/>
        </a:ln>
        <a:effectLst/>
      </dgm:spPr>
      <dgm:t>
        <a:bodyPr/>
        <a:lstStyle/>
        <a:p>
          <a:pPr rtl="0"/>
          <a:r>
            <a:rPr lang="en-US" sz="1600" dirty="0" smtClean="0">
              <a:solidFill>
                <a:srgbClr val="FFFFFF"/>
              </a:solidFill>
              <a:latin typeface="Calibri"/>
              <a:ea typeface="+mn-ea"/>
              <a:cs typeface="+mn-cs"/>
            </a:rPr>
            <a:t>Simultaneous             untangling and smoothing</a:t>
          </a:r>
          <a:endParaRPr lang="en-US" sz="1600" dirty="0">
            <a:solidFill>
              <a:srgbClr val="FFFFFF"/>
            </a:solidFill>
            <a:latin typeface="Calibri"/>
            <a:ea typeface="+mn-ea"/>
            <a:cs typeface="+mn-cs"/>
          </a:endParaRPr>
        </a:p>
      </dgm:t>
    </dgm:pt>
    <dgm:pt modelId="{A1EF160F-056C-C240-9125-34166793AEC6}" type="parTrans" cxnId="{8BC5CF9D-494F-8149-BC6B-69E2706EA8E1}">
      <dgm:prSet/>
      <dgm:spPr/>
      <dgm:t>
        <a:bodyPr/>
        <a:lstStyle/>
        <a:p>
          <a:endParaRPr lang="es-ES"/>
        </a:p>
      </dgm:t>
    </dgm:pt>
    <dgm:pt modelId="{CAFC862F-BAAA-1B4A-8098-BB68F5079DFC}" type="sibTrans" cxnId="{8BC5CF9D-494F-8149-BC6B-69E2706EA8E1}">
      <dgm:prSet/>
      <dgm:spPr/>
      <dgm:t>
        <a:bodyPr/>
        <a:lstStyle/>
        <a:p>
          <a:endParaRPr lang="es-ES"/>
        </a:p>
      </dgm:t>
    </dgm:pt>
    <dgm:pt modelId="{6D085DB6-38FB-6542-AD53-5920488BEA39}">
      <dgm:prSet custT="1"/>
      <dgm:spPr>
        <a:xfrm>
          <a:off x="4188001" y="897879"/>
          <a:ext cx="1344101"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Solid boundary partition</a:t>
          </a:r>
          <a:endParaRPr lang="en-US" sz="1200" dirty="0">
            <a:solidFill>
              <a:srgbClr val="191919">
                <a:hueOff val="0"/>
                <a:satOff val="0"/>
                <a:lumOff val="0"/>
                <a:alphaOff val="0"/>
              </a:srgbClr>
            </a:solidFill>
            <a:latin typeface="Calibri"/>
            <a:ea typeface="+mn-ea"/>
            <a:cs typeface="+mn-cs"/>
          </a:endParaRPr>
        </a:p>
      </dgm:t>
    </dgm:pt>
    <dgm:pt modelId="{7E2B582C-8138-B14C-919D-FF8F8F116863}" type="parTrans" cxnId="{67660DC3-CDCD-B348-820A-2DB005A8D80A}">
      <dgm:prSet/>
      <dgm:spPr/>
      <dgm:t>
        <a:bodyPr/>
        <a:lstStyle/>
        <a:p>
          <a:endParaRPr lang="es-ES"/>
        </a:p>
      </dgm:t>
    </dgm:pt>
    <dgm:pt modelId="{1161FCD0-D76D-9847-BA22-D1F9D020D59D}" type="sibTrans" cxnId="{67660DC3-CDCD-B348-820A-2DB005A8D80A}">
      <dgm:prSet/>
      <dgm:spPr/>
      <dgm:t>
        <a:bodyPr/>
        <a:lstStyle/>
        <a:p>
          <a:endParaRPr lang="es-ES"/>
        </a:p>
      </dgm:t>
    </dgm:pt>
    <dgm:pt modelId="{E6B96A06-3988-934A-AB77-94DCBFADAD5E}">
      <dgm:prSet custT="1"/>
      <dgm:spPr>
        <a:xfrm>
          <a:off x="4048297" y="2454193"/>
          <a:ext cx="1481091"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Kossaczky’s refinement</a:t>
          </a:r>
          <a:endParaRPr lang="en-US" sz="1200" dirty="0">
            <a:solidFill>
              <a:srgbClr val="191919">
                <a:hueOff val="0"/>
                <a:satOff val="0"/>
                <a:lumOff val="0"/>
                <a:alphaOff val="0"/>
              </a:srgbClr>
            </a:solidFill>
            <a:latin typeface="Calibri"/>
            <a:ea typeface="+mn-ea"/>
            <a:cs typeface="+mn-cs"/>
          </a:endParaRPr>
        </a:p>
      </dgm:t>
    </dgm:pt>
    <dgm:pt modelId="{B9E3B474-8FB9-F648-A8AF-2B3339053D37}" type="parTrans" cxnId="{6FD75A84-D073-9F4F-9D5F-380FC36E2706}">
      <dgm:prSet/>
      <dgm:spPr/>
      <dgm:t>
        <a:bodyPr/>
        <a:lstStyle/>
        <a:p>
          <a:endParaRPr lang="es-ES"/>
        </a:p>
      </dgm:t>
    </dgm:pt>
    <dgm:pt modelId="{FB54BC5A-C934-134E-8B6B-5E7DD65509DC}" type="sibTrans" cxnId="{6FD75A84-D073-9F4F-9D5F-380FC36E2706}">
      <dgm:prSet/>
      <dgm:spPr/>
      <dgm:t>
        <a:bodyPr/>
        <a:lstStyle/>
        <a:p>
          <a:endParaRPr lang="es-ES"/>
        </a:p>
      </dgm:t>
    </dgm:pt>
    <dgm:pt modelId="{C37FC83C-2DA0-B743-A1C1-D992A615C213}">
      <dgm:prSet custT="1"/>
      <dgm:spPr>
        <a:xfrm>
          <a:off x="5341215" y="2454193"/>
          <a:ext cx="1775570"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Distance evaluation</a:t>
          </a:r>
          <a:endParaRPr lang="en-US" sz="1200" dirty="0">
            <a:solidFill>
              <a:srgbClr val="191919">
                <a:hueOff val="0"/>
                <a:satOff val="0"/>
                <a:lumOff val="0"/>
                <a:alphaOff val="0"/>
              </a:srgbClr>
            </a:solidFill>
            <a:latin typeface="Calibri"/>
            <a:ea typeface="+mn-ea"/>
            <a:cs typeface="+mn-cs"/>
          </a:endParaRPr>
        </a:p>
      </dgm:t>
    </dgm:pt>
    <dgm:pt modelId="{C48F3427-CDAF-3A4A-975D-ACE6858F216C}" type="parTrans" cxnId="{E030C514-4DAD-C54C-A9FE-606D720850D9}">
      <dgm:prSet/>
      <dgm:spPr/>
      <dgm:t>
        <a:bodyPr/>
        <a:lstStyle/>
        <a:p>
          <a:endParaRPr lang="es-ES"/>
        </a:p>
      </dgm:t>
    </dgm:pt>
    <dgm:pt modelId="{CE279674-DE32-B540-A192-E2A92795F8C3}" type="sibTrans" cxnId="{E030C514-4DAD-C54C-A9FE-606D720850D9}">
      <dgm:prSet/>
      <dgm:spPr/>
      <dgm:t>
        <a:bodyPr/>
        <a:lstStyle/>
        <a:p>
          <a:endParaRPr lang="es-ES"/>
        </a:p>
      </dgm:t>
    </dgm:pt>
    <dgm:pt modelId="{E2C06A1E-E1FF-EF4B-8EAB-B2185D386176}">
      <dgm:prSet custT="1"/>
      <dgm:spPr>
        <a:xfrm>
          <a:off x="4132369" y="3196951"/>
          <a:ext cx="1710623"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Coons patches</a:t>
          </a:r>
          <a:endParaRPr lang="en-US" sz="1200" dirty="0">
            <a:solidFill>
              <a:srgbClr val="191919">
                <a:hueOff val="0"/>
                <a:satOff val="0"/>
                <a:lumOff val="0"/>
                <a:alphaOff val="0"/>
              </a:srgbClr>
            </a:solidFill>
            <a:latin typeface="Calibri"/>
            <a:ea typeface="+mn-ea"/>
            <a:cs typeface="+mn-cs"/>
          </a:endParaRPr>
        </a:p>
      </dgm:t>
    </dgm:pt>
    <dgm:pt modelId="{C701818B-0C56-B04C-ACFC-DFBC7D347DCA}" type="parTrans" cxnId="{BB647F72-E4CD-D34C-A078-07658D1AAB82}">
      <dgm:prSet/>
      <dgm:spPr/>
      <dgm:t>
        <a:bodyPr/>
        <a:lstStyle/>
        <a:p>
          <a:endParaRPr lang="es-ES"/>
        </a:p>
      </dgm:t>
    </dgm:pt>
    <dgm:pt modelId="{12D02F4F-E4F2-5C4C-8ACD-536286B56435}" type="sibTrans" cxnId="{BB647F72-E4CD-D34C-A078-07658D1AAB82}">
      <dgm:prSet/>
      <dgm:spPr/>
      <dgm:t>
        <a:bodyPr/>
        <a:lstStyle/>
        <a:p>
          <a:endParaRPr lang="es-ES"/>
        </a:p>
      </dgm:t>
    </dgm:pt>
    <dgm:pt modelId="{AB3AD7AC-3A68-6741-B292-51BD0D932E21}">
      <dgm:prSet custT="1"/>
      <dgm:spPr>
        <a:xfrm>
          <a:off x="4066843" y="3917031"/>
          <a:ext cx="1344101"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SUS</a:t>
          </a:r>
          <a:endParaRPr lang="en-US" sz="1200" dirty="0">
            <a:solidFill>
              <a:srgbClr val="191919">
                <a:hueOff val="0"/>
                <a:satOff val="0"/>
                <a:lumOff val="0"/>
                <a:alphaOff val="0"/>
              </a:srgbClr>
            </a:solidFill>
            <a:latin typeface="Calibri"/>
            <a:ea typeface="+mn-ea"/>
            <a:cs typeface="+mn-cs"/>
          </a:endParaRPr>
        </a:p>
      </dgm:t>
    </dgm:pt>
    <dgm:pt modelId="{40523032-BE9E-2B4E-8B2A-F0AD794AE3DE}" type="parTrans" cxnId="{56E867FD-2537-BB43-9060-B385C7926E8D}">
      <dgm:prSet/>
      <dgm:spPr/>
      <dgm:t>
        <a:bodyPr/>
        <a:lstStyle/>
        <a:p>
          <a:endParaRPr lang="es-ES"/>
        </a:p>
      </dgm:t>
    </dgm:pt>
    <dgm:pt modelId="{583672DB-3EC5-1248-9E09-4BF37C586EF5}" type="sibTrans" cxnId="{56E867FD-2537-BB43-9060-B385C7926E8D}">
      <dgm:prSet/>
      <dgm:spPr/>
      <dgm:t>
        <a:bodyPr/>
        <a:lstStyle/>
        <a:p>
          <a:endParaRPr lang="es-ES"/>
        </a:p>
      </dgm:t>
    </dgm:pt>
    <dgm:pt modelId="{30B07109-9708-6647-89A3-53DFF6315303}">
      <dgm:prSet custT="1"/>
      <dgm:spPr>
        <a:xfrm>
          <a:off x="5276520" y="1715747"/>
          <a:ext cx="1580259"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Hexahedron subdivision into six </a:t>
          </a:r>
          <a:r>
            <a:rPr lang="en-US" sz="1200" dirty="0" err="1" smtClean="0">
              <a:solidFill>
                <a:srgbClr val="191919">
                  <a:hueOff val="0"/>
                  <a:satOff val="0"/>
                  <a:lumOff val="0"/>
                  <a:alphaOff val="0"/>
                </a:srgbClr>
              </a:solidFill>
              <a:latin typeface="Calibri"/>
              <a:ea typeface="+mn-ea"/>
              <a:cs typeface="+mn-cs"/>
            </a:rPr>
            <a:t>tetrahedra</a:t>
          </a:r>
          <a:endParaRPr lang="en-US" sz="1200" dirty="0">
            <a:solidFill>
              <a:srgbClr val="191919">
                <a:hueOff val="0"/>
                <a:satOff val="0"/>
                <a:lumOff val="0"/>
                <a:alphaOff val="0"/>
              </a:srgbClr>
            </a:solidFill>
            <a:latin typeface="Calibri"/>
            <a:ea typeface="+mn-ea"/>
            <a:cs typeface="+mn-cs"/>
          </a:endParaRPr>
        </a:p>
      </dgm:t>
    </dgm:pt>
    <dgm:pt modelId="{673A6229-B78B-5E4D-AA22-C1E8D866C2EC}" type="parTrans" cxnId="{B8B1D8EC-E99F-BC48-A072-37FFFDBB0C4B}">
      <dgm:prSet/>
      <dgm:spPr/>
      <dgm:t>
        <a:bodyPr/>
        <a:lstStyle/>
        <a:p>
          <a:endParaRPr lang="es-ES"/>
        </a:p>
      </dgm:t>
    </dgm:pt>
    <dgm:pt modelId="{35F91BC8-E213-6643-9AAF-C5B69870FDE4}" type="sibTrans" cxnId="{B8B1D8EC-E99F-BC48-A072-37FFFDBB0C4B}">
      <dgm:prSet/>
      <dgm:spPr/>
      <dgm:t>
        <a:bodyPr/>
        <a:lstStyle/>
        <a:p>
          <a:endParaRPr lang="es-ES"/>
        </a:p>
      </dgm:t>
    </dgm:pt>
    <dgm:pt modelId="{00F8D062-AA31-604C-BED9-7FF4EB3DCB21}">
      <dgm:prSet custT="1">
        <dgm:style>
          <a:lnRef idx="2">
            <a:schemeClr val="accent1">
              <a:shade val="50000"/>
            </a:schemeClr>
          </a:lnRef>
          <a:fillRef idx="1">
            <a:schemeClr val="accent1"/>
          </a:fillRef>
          <a:effectRef idx="0">
            <a:schemeClr val="accent1"/>
          </a:effectRef>
          <a:fontRef idx="minor">
            <a:schemeClr val="lt1"/>
          </a:fontRef>
        </dgm:style>
      </dgm:prSet>
      <dgm:spPr>
        <a:xfrm>
          <a:off x="1085818" y="35161"/>
          <a:ext cx="3187964" cy="647759"/>
        </a:xfrm>
        <a:solidFill>
          <a:srgbClr val="4B89D0"/>
        </a:solidFill>
        <a:ln w="25400" cap="flat" cmpd="sng" algn="ctr">
          <a:solidFill>
            <a:srgbClr val="4B89D0">
              <a:shade val="50000"/>
            </a:srgbClr>
          </a:solidFill>
          <a:prstDash val="solid"/>
        </a:ln>
        <a:effectLst/>
      </dgm:spPr>
      <dgm:t>
        <a:bodyPr/>
        <a:lstStyle/>
        <a:p>
          <a:pPr rtl="0"/>
          <a:r>
            <a:rPr lang="en-US" sz="1600" dirty="0" smtClean="0">
              <a:solidFill>
                <a:srgbClr val="FFFFFF"/>
              </a:solidFill>
              <a:latin typeface="Calibri"/>
              <a:ea typeface="+mn-ea"/>
              <a:cs typeface="+mn-cs"/>
            </a:rPr>
            <a:t>Meccano </a:t>
          </a:r>
          <a:r>
            <a:rPr lang="en-US" sz="1600" noProof="0" dirty="0" smtClean="0">
              <a:solidFill>
                <a:srgbClr val="FFFFFF"/>
              </a:solidFill>
              <a:latin typeface="Calibri"/>
              <a:ea typeface="+mn-ea"/>
              <a:cs typeface="+mn-cs"/>
            </a:rPr>
            <a:t>construction</a:t>
          </a:r>
          <a:endParaRPr lang="en-US" sz="1600" noProof="0" dirty="0">
            <a:solidFill>
              <a:srgbClr val="FFFFFF"/>
            </a:solidFill>
            <a:latin typeface="Calibri"/>
            <a:ea typeface="+mn-ea"/>
            <a:cs typeface="+mn-cs"/>
          </a:endParaRPr>
        </a:p>
      </dgm:t>
    </dgm:pt>
    <dgm:pt modelId="{87AA1498-1751-3946-824D-563808CB214D}" type="sibTrans" cxnId="{22B4902F-5A1C-F04E-BF88-013576A6324D}">
      <dgm:prSet/>
      <dgm:spPr/>
      <dgm:t>
        <a:bodyPr/>
        <a:lstStyle/>
        <a:p>
          <a:endParaRPr lang="es-ES"/>
        </a:p>
      </dgm:t>
    </dgm:pt>
    <dgm:pt modelId="{F3C29C3A-2E9E-B94E-927B-D2720F60D880}" type="parTrans" cxnId="{22B4902F-5A1C-F04E-BF88-013576A6324D}">
      <dgm:prSet/>
      <dgm:spPr/>
      <dgm:t>
        <a:bodyPr/>
        <a:lstStyle/>
        <a:p>
          <a:endParaRPr lang="es-ES"/>
        </a:p>
      </dgm:t>
    </dgm:pt>
    <dgm:pt modelId="{164D3368-8F2D-9B4A-AF05-52F9380ECD45}">
      <dgm:prSet custT="1"/>
      <dgm:spPr>
        <a:xfrm>
          <a:off x="5348529" y="892696"/>
          <a:ext cx="1632128"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Floater’s parameterization</a:t>
          </a:r>
          <a:endParaRPr lang="en-US" sz="1200" dirty="0">
            <a:solidFill>
              <a:srgbClr val="191919">
                <a:hueOff val="0"/>
                <a:satOff val="0"/>
                <a:lumOff val="0"/>
                <a:alphaOff val="0"/>
              </a:srgbClr>
            </a:solidFill>
            <a:latin typeface="Calibri"/>
            <a:ea typeface="+mn-ea"/>
            <a:cs typeface="+mn-cs"/>
          </a:endParaRPr>
        </a:p>
      </dgm:t>
    </dgm:pt>
    <dgm:pt modelId="{0AE5876E-5FBE-1345-9C65-F954513847B7}" type="sibTrans" cxnId="{A8DAE2EA-4A5F-9046-A71F-A0A936DB3BBE}">
      <dgm:prSet/>
      <dgm:spPr/>
      <dgm:t>
        <a:bodyPr/>
        <a:lstStyle/>
        <a:p>
          <a:endParaRPr lang="es-ES"/>
        </a:p>
      </dgm:t>
    </dgm:pt>
    <dgm:pt modelId="{29BE13D3-6FBF-C249-8F12-1100CA0CDA51}" type="parTrans" cxnId="{A8DAE2EA-4A5F-9046-A71F-A0A936DB3BBE}">
      <dgm:prSet/>
      <dgm:spPr/>
      <dgm:t>
        <a:bodyPr/>
        <a:lstStyle/>
        <a:p>
          <a:endParaRPr lang="es-ES"/>
        </a:p>
      </dgm:t>
    </dgm:pt>
    <dgm:pt modelId="{C5C2C11F-E6EE-2C40-B31F-13839E8B9678}">
      <dgm:prSet custT="1"/>
      <dgm:spPr>
        <a:xfrm>
          <a:off x="4124392" y="1715747"/>
          <a:ext cx="1344101"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Partition into hexahedra</a:t>
          </a:r>
          <a:endParaRPr lang="en-US" sz="1200" dirty="0">
            <a:solidFill>
              <a:srgbClr val="191919">
                <a:hueOff val="0"/>
                <a:satOff val="0"/>
                <a:lumOff val="0"/>
                <a:alphaOff val="0"/>
              </a:srgbClr>
            </a:solidFill>
            <a:latin typeface="Calibri"/>
            <a:ea typeface="+mn-ea"/>
            <a:cs typeface="+mn-cs"/>
          </a:endParaRPr>
        </a:p>
      </dgm:t>
    </dgm:pt>
    <dgm:pt modelId="{8C0C94FE-AEED-C446-A665-A9D8DC8A8A1B}" type="sibTrans" cxnId="{A8B7C300-D2A0-2141-823C-4A09B0A661EB}">
      <dgm:prSet/>
      <dgm:spPr/>
      <dgm:t>
        <a:bodyPr/>
        <a:lstStyle/>
        <a:p>
          <a:endParaRPr lang="es-ES"/>
        </a:p>
      </dgm:t>
    </dgm:pt>
    <dgm:pt modelId="{C941EE3A-B414-4149-90B8-58F597923412}" type="parTrans" cxnId="{A8B7C300-D2A0-2141-823C-4A09B0A661EB}">
      <dgm:prSet/>
      <dgm:spPr/>
      <dgm:t>
        <a:bodyPr/>
        <a:lstStyle/>
        <a:p>
          <a:endParaRPr lang="es-ES"/>
        </a:p>
      </dgm:t>
    </dgm:pt>
    <dgm:pt modelId="{60AB0C8C-1E56-D942-9406-037F1C1119F0}" type="pres">
      <dgm:prSet presAssocID="{06452099-9459-C149-A378-4A7DEEAE8371}" presName="Name0" presStyleCnt="0">
        <dgm:presLayoutVars>
          <dgm:chPref val="3"/>
          <dgm:dir/>
          <dgm:animLvl val="lvl"/>
          <dgm:resizeHandles/>
        </dgm:presLayoutVars>
      </dgm:prSet>
      <dgm:spPr/>
      <dgm:t>
        <a:bodyPr/>
        <a:lstStyle/>
        <a:p>
          <a:endParaRPr lang="es-ES"/>
        </a:p>
      </dgm:t>
    </dgm:pt>
    <dgm:pt modelId="{A4F6B37B-3329-F247-9FE7-F5BFED63B090}" type="pres">
      <dgm:prSet presAssocID="{00F8D062-AA31-604C-BED9-7FF4EB3DCB21}" presName="horFlow" presStyleCnt="0"/>
      <dgm:spPr/>
    </dgm:pt>
    <dgm:pt modelId="{0BFD9A8B-271D-FD40-A614-A743152B6DB9}" type="pres">
      <dgm:prSet presAssocID="{00F8D062-AA31-604C-BED9-7FF4EB3DCB21}" presName="bigChev" presStyleLbl="node1" presStyleIdx="0" presStyleCnt="6" custScaleX="196861" custLinFactNeighborX="-1667" custLinFactNeighborY="5092"/>
      <dgm:spPr>
        <a:prstGeom prst="chevron">
          <a:avLst/>
        </a:prstGeom>
      </dgm:spPr>
      <dgm:t>
        <a:bodyPr/>
        <a:lstStyle/>
        <a:p>
          <a:endParaRPr lang="es-ES"/>
        </a:p>
      </dgm:t>
    </dgm:pt>
    <dgm:pt modelId="{1AF58F86-CDAD-104F-8B72-EAA294EE1C8D}" type="pres">
      <dgm:prSet presAssocID="{00F8D062-AA31-604C-BED9-7FF4EB3DCB21}" presName="vSp" presStyleCnt="0"/>
      <dgm:spPr/>
    </dgm:pt>
    <dgm:pt modelId="{439CF8EB-F5DF-114C-BA71-738EE09CB25D}" type="pres">
      <dgm:prSet presAssocID="{1873C89B-05C5-5144-82EF-A9D5486AE47D}" presName="horFlow" presStyleCnt="0"/>
      <dgm:spPr/>
    </dgm:pt>
    <dgm:pt modelId="{89835F2A-471F-D747-8EAB-FCB343DC7010}" type="pres">
      <dgm:prSet presAssocID="{1873C89B-05C5-5144-82EF-A9D5486AE47D}" presName="bigChev" presStyleLbl="node1" presStyleIdx="1" presStyleCnt="6" custScaleX="200908" custScaleY="102223" custLinFactNeighborX="-12825"/>
      <dgm:spPr>
        <a:prstGeom prst="chevron">
          <a:avLst/>
        </a:prstGeom>
      </dgm:spPr>
      <dgm:t>
        <a:bodyPr/>
        <a:lstStyle/>
        <a:p>
          <a:endParaRPr lang="es-ES"/>
        </a:p>
      </dgm:t>
    </dgm:pt>
    <dgm:pt modelId="{DFEFBB0B-2055-8D4B-BBAB-65663D3D1DDB}" type="pres">
      <dgm:prSet presAssocID="{7E2B582C-8138-B14C-919D-FF8F8F116863}" presName="parTrans" presStyleCnt="0"/>
      <dgm:spPr/>
    </dgm:pt>
    <dgm:pt modelId="{9C341ACD-05D8-0A43-889D-27945DBAFFC3}" type="pres">
      <dgm:prSet presAssocID="{6D085DB6-38FB-6542-AD53-5920488BEA39}" presName="node" presStyleLbl="alignAccFollowNode1" presStyleIdx="0" presStyleCnt="8" custLinFactNeighborX="17116" custLinFactNeighborY="2118">
        <dgm:presLayoutVars>
          <dgm:bulletEnabled val="1"/>
        </dgm:presLayoutVars>
      </dgm:prSet>
      <dgm:spPr>
        <a:prstGeom prst="chevron">
          <a:avLst/>
        </a:prstGeom>
      </dgm:spPr>
      <dgm:t>
        <a:bodyPr/>
        <a:lstStyle/>
        <a:p>
          <a:endParaRPr lang="es-ES"/>
        </a:p>
      </dgm:t>
    </dgm:pt>
    <dgm:pt modelId="{B7738716-71FB-4141-A519-7F35BD751387}" type="pres">
      <dgm:prSet presAssocID="{1161FCD0-D76D-9847-BA22-D1F9D020D59D}" presName="sibTrans" presStyleCnt="0"/>
      <dgm:spPr/>
    </dgm:pt>
    <dgm:pt modelId="{7F057367-501C-0D46-86CB-811FAE2AD319}" type="pres">
      <dgm:prSet presAssocID="{164D3368-8F2D-9B4A-AF05-52F9380ECD45}" presName="node" presStyleLbl="alignAccFollowNode1" presStyleIdx="1" presStyleCnt="8" custScaleX="152512" custLinFactNeighborX="19561" custLinFactNeighborY="1154">
        <dgm:presLayoutVars>
          <dgm:bulletEnabled val="1"/>
        </dgm:presLayoutVars>
      </dgm:prSet>
      <dgm:spPr>
        <a:prstGeom prst="chevron">
          <a:avLst/>
        </a:prstGeom>
      </dgm:spPr>
      <dgm:t>
        <a:bodyPr/>
        <a:lstStyle/>
        <a:p>
          <a:endParaRPr lang="es-ES"/>
        </a:p>
      </dgm:t>
    </dgm:pt>
    <dgm:pt modelId="{3EDCD3AF-F861-6043-8B1E-3451CC42D0F6}" type="pres">
      <dgm:prSet presAssocID="{1873C89B-05C5-5144-82EF-A9D5486AE47D}" presName="vSp" presStyleCnt="0"/>
      <dgm:spPr/>
    </dgm:pt>
    <dgm:pt modelId="{B59CC129-C0F6-854F-B6B5-B0E9B9DBE3E3}" type="pres">
      <dgm:prSet presAssocID="{F752F59E-CFFD-7B49-91A6-FEBECFCC98CF}" presName="horFlow" presStyleCnt="0"/>
      <dgm:spPr/>
    </dgm:pt>
    <dgm:pt modelId="{7FA87117-0A14-1643-9C4E-E12D5AD29CD3}" type="pres">
      <dgm:prSet presAssocID="{F752F59E-CFFD-7B49-91A6-FEBECFCC98CF}" presName="bigChev" presStyleLbl="node1" presStyleIdx="2" presStyleCnt="6" custScaleX="195218"/>
      <dgm:spPr>
        <a:prstGeom prst="chevron">
          <a:avLst/>
        </a:prstGeom>
      </dgm:spPr>
      <dgm:t>
        <a:bodyPr/>
        <a:lstStyle/>
        <a:p>
          <a:endParaRPr lang="es-ES"/>
        </a:p>
      </dgm:t>
    </dgm:pt>
    <dgm:pt modelId="{D3E9CA8C-46DB-7A45-9AED-956968A01163}" type="pres">
      <dgm:prSet presAssocID="{C941EE3A-B414-4149-90B8-58F597923412}" presName="parTrans" presStyleCnt="0"/>
      <dgm:spPr/>
    </dgm:pt>
    <dgm:pt modelId="{A80851EA-DA98-8949-98C2-CA2861125A86}" type="pres">
      <dgm:prSet presAssocID="{C5C2C11F-E6EE-2C40-B31F-13839E8B9678}" presName="node" presStyleLbl="alignAccFollowNode1" presStyleIdx="2" presStyleCnt="8" custLinFactNeighborX="32280">
        <dgm:presLayoutVars>
          <dgm:bulletEnabled val="1"/>
        </dgm:presLayoutVars>
      </dgm:prSet>
      <dgm:spPr>
        <a:prstGeom prst="chevron">
          <a:avLst/>
        </a:prstGeom>
      </dgm:spPr>
      <dgm:t>
        <a:bodyPr/>
        <a:lstStyle/>
        <a:p>
          <a:endParaRPr lang="es-ES"/>
        </a:p>
      </dgm:t>
    </dgm:pt>
    <dgm:pt modelId="{E7CAC487-4A78-1B41-80DF-176AA78AAF86}" type="pres">
      <dgm:prSet presAssocID="{8C0C94FE-AEED-C446-A665-A9D8DC8A8A1B}" presName="sibTrans" presStyleCnt="0"/>
      <dgm:spPr/>
    </dgm:pt>
    <dgm:pt modelId="{BC9E12D0-4DF8-3D49-8F28-E2F284B22B50}" type="pres">
      <dgm:prSet presAssocID="{30B07109-9708-6647-89A3-53DFF6315303}" presName="node" presStyleLbl="alignAccFollowNode1" presStyleIdx="3" presStyleCnt="8" custScaleX="117570" custLinFactNeighborX="30261">
        <dgm:presLayoutVars>
          <dgm:bulletEnabled val="1"/>
        </dgm:presLayoutVars>
      </dgm:prSet>
      <dgm:spPr>
        <a:prstGeom prst="chevron">
          <a:avLst/>
        </a:prstGeom>
      </dgm:spPr>
      <dgm:t>
        <a:bodyPr/>
        <a:lstStyle/>
        <a:p>
          <a:endParaRPr lang="es-ES"/>
        </a:p>
      </dgm:t>
    </dgm:pt>
    <dgm:pt modelId="{BAF770C2-4F19-DC49-908B-9733532692AE}" type="pres">
      <dgm:prSet presAssocID="{F752F59E-CFFD-7B49-91A6-FEBECFCC98CF}" presName="vSp" presStyleCnt="0"/>
      <dgm:spPr/>
    </dgm:pt>
    <dgm:pt modelId="{3B503C86-E9F3-FB49-8E27-98D20612ECBE}" type="pres">
      <dgm:prSet presAssocID="{496AE82D-B06B-B84F-925E-CDD6689259B0}" presName="horFlow" presStyleCnt="0"/>
      <dgm:spPr/>
    </dgm:pt>
    <dgm:pt modelId="{DFB174EF-9EE9-D049-B49B-1B9435F04702}" type="pres">
      <dgm:prSet presAssocID="{496AE82D-B06B-B84F-925E-CDD6689259B0}" presName="bigChev" presStyleLbl="node1" presStyleIdx="3" presStyleCnt="6" custScaleX="194270"/>
      <dgm:spPr>
        <a:prstGeom prst="chevron">
          <a:avLst/>
        </a:prstGeom>
      </dgm:spPr>
      <dgm:t>
        <a:bodyPr/>
        <a:lstStyle/>
        <a:p>
          <a:endParaRPr lang="es-ES"/>
        </a:p>
      </dgm:t>
    </dgm:pt>
    <dgm:pt modelId="{AF68CFB1-596E-F744-BD3F-2F017762C2F7}" type="pres">
      <dgm:prSet presAssocID="{B9E3B474-8FB9-F648-A8AF-2B3339053D37}" presName="parTrans" presStyleCnt="0"/>
      <dgm:spPr/>
    </dgm:pt>
    <dgm:pt modelId="{81B5DBC9-B57D-8A4E-9C68-593193F2380C}" type="pres">
      <dgm:prSet presAssocID="{E6B96A06-3988-934A-AB77-94DCBFADAD5E}" presName="node" presStyleLbl="alignAccFollowNode1" presStyleIdx="4" presStyleCnt="8" custScaleX="110192">
        <dgm:presLayoutVars>
          <dgm:bulletEnabled val="1"/>
        </dgm:presLayoutVars>
      </dgm:prSet>
      <dgm:spPr>
        <a:prstGeom prst="chevron">
          <a:avLst/>
        </a:prstGeom>
      </dgm:spPr>
      <dgm:t>
        <a:bodyPr/>
        <a:lstStyle/>
        <a:p>
          <a:endParaRPr lang="es-ES"/>
        </a:p>
      </dgm:t>
    </dgm:pt>
    <dgm:pt modelId="{EFB5E17F-46A4-EA49-922D-B0DB2BB87069}" type="pres">
      <dgm:prSet presAssocID="{FB54BC5A-C934-134E-8B6B-5E7DD65509DC}" presName="sibTrans" presStyleCnt="0"/>
      <dgm:spPr/>
    </dgm:pt>
    <dgm:pt modelId="{756741E0-BF9F-6441-A3CF-09483F34F706}" type="pres">
      <dgm:prSet presAssocID="{C37FC83C-2DA0-B743-A1C1-D992A615C213}" presName="node" presStyleLbl="alignAccFollowNode1" presStyleIdx="5" presStyleCnt="8" custScaleX="132101">
        <dgm:presLayoutVars>
          <dgm:bulletEnabled val="1"/>
        </dgm:presLayoutVars>
      </dgm:prSet>
      <dgm:spPr>
        <a:prstGeom prst="chevron">
          <a:avLst/>
        </a:prstGeom>
      </dgm:spPr>
      <dgm:t>
        <a:bodyPr/>
        <a:lstStyle/>
        <a:p>
          <a:endParaRPr lang="es-ES"/>
        </a:p>
      </dgm:t>
    </dgm:pt>
    <dgm:pt modelId="{442E3FEF-0191-7840-91FA-90469ED923E4}" type="pres">
      <dgm:prSet presAssocID="{496AE82D-B06B-B84F-925E-CDD6689259B0}" presName="vSp" presStyleCnt="0"/>
      <dgm:spPr/>
    </dgm:pt>
    <dgm:pt modelId="{62CDC278-3747-B84F-BBE0-CAD359FBE634}" type="pres">
      <dgm:prSet presAssocID="{8B50C791-16D4-8745-B009-BE0373C9B55C}" presName="horFlow" presStyleCnt="0"/>
      <dgm:spPr/>
    </dgm:pt>
    <dgm:pt modelId="{8691F19F-A9E9-C743-9B72-42CF99FA2CD7}" type="pres">
      <dgm:prSet presAssocID="{8B50C791-16D4-8745-B009-BE0373C9B55C}" presName="bigChev" presStyleLbl="node1" presStyleIdx="4" presStyleCnt="6" custScaleX="196336" custLinFactNeighborX="-3933" custLinFactNeighborY="-492"/>
      <dgm:spPr>
        <a:prstGeom prst="chevron">
          <a:avLst/>
        </a:prstGeom>
      </dgm:spPr>
      <dgm:t>
        <a:bodyPr/>
        <a:lstStyle/>
        <a:p>
          <a:endParaRPr lang="es-ES"/>
        </a:p>
      </dgm:t>
    </dgm:pt>
    <dgm:pt modelId="{266307A9-ABD0-0746-987E-7A10A0ED61D9}" type="pres">
      <dgm:prSet presAssocID="{C701818B-0C56-B04C-ACFC-DFBC7D347DCA}" presName="parTrans" presStyleCnt="0"/>
      <dgm:spPr/>
    </dgm:pt>
    <dgm:pt modelId="{3F4F4B39-07C7-4347-BAD7-C98E9E9A15FC}" type="pres">
      <dgm:prSet presAssocID="{E2C06A1E-E1FF-EF4B-8EAB-B2185D386176}" presName="node" presStyleLbl="alignAccFollowNode1" presStyleIdx="6" presStyleCnt="8" custScaleX="127269" custLinFactNeighborX="26898" custLinFactNeighborY="802">
        <dgm:presLayoutVars>
          <dgm:bulletEnabled val="1"/>
        </dgm:presLayoutVars>
      </dgm:prSet>
      <dgm:spPr>
        <a:prstGeom prst="chevron">
          <a:avLst/>
        </a:prstGeom>
      </dgm:spPr>
      <dgm:t>
        <a:bodyPr/>
        <a:lstStyle/>
        <a:p>
          <a:endParaRPr lang="es-ES"/>
        </a:p>
      </dgm:t>
    </dgm:pt>
    <dgm:pt modelId="{81292DF3-73F5-BE4F-B993-C945F2CCAAB3}" type="pres">
      <dgm:prSet presAssocID="{8B50C791-16D4-8745-B009-BE0373C9B55C}" presName="vSp" presStyleCnt="0"/>
      <dgm:spPr/>
    </dgm:pt>
    <dgm:pt modelId="{9A061032-52AB-814A-9EFF-6DFD30CEEB0B}" type="pres">
      <dgm:prSet presAssocID="{A4995DA8-DBB9-8848-8B28-BC2345C48B53}" presName="horFlow" presStyleCnt="0"/>
      <dgm:spPr/>
    </dgm:pt>
    <dgm:pt modelId="{6BCDAD27-0F2A-D849-B55E-DAA570756592}" type="pres">
      <dgm:prSet presAssocID="{A4995DA8-DBB9-8848-8B28-BC2345C48B53}" presName="bigChev" presStyleLbl="node1" presStyleIdx="5" presStyleCnt="6" custScaleX="193225" custLinFactNeighborX="-3933" custLinFactNeighborY="-4909"/>
      <dgm:spPr>
        <a:prstGeom prst="chevron">
          <a:avLst/>
        </a:prstGeom>
      </dgm:spPr>
      <dgm:t>
        <a:bodyPr/>
        <a:lstStyle/>
        <a:p>
          <a:endParaRPr lang="es-ES"/>
        </a:p>
      </dgm:t>
    </dgm:pt>
    <dgm:pt modelId="{038D9AE5-ADDB-964D-982B-5B3FDA291DA9}" type="pres">
      <dgm:prSet presAssocID="{40523032-BE9E-2B4E-8B2A-F0AD794AE3DE}" presName="parTrans" presStyleCnt="0"/>
      <dgm:spPr/>
    </dgm:pt>
    <dgm:pt modelId="{5863E35E-F7AE-514B-817B-F3D9D6EAF257}" type="pres">
      <dgm:prSet presAssocID="{AB3AD7AC-3A68-6741-B292-51BD0D932E21}" presName="node" presStyleLbl="alignAccFollowNode1" presStyleIdx="7" presStyleCnt="8" custLinFactNeighborX="16848" custLinFactNeighborY="-2614">
        <dgm:presLayoutVars>
          <dgm:bulletEnabled val="1"/>
        </dgm:presLayoutVars>
      </dgm:prSet>
      <dgm:spPr>
        <a:prstGeom prst="chevron">
          <a:avLst/>
        </a:prstGeom>
      </dgm:spPr>
      <dgm:t>
        <a:bodyPr/>
        <a:lstStyle/>
        <a:p>
          <a:endParaRPr lang="es-ES"/>
        </a:p>
      </dgm:t>
    </dgm:pt>
  </dgm:ptLst>
  <dgm:cxnLst>
    <dgm:cxn modelId="{8AE3BBA8-9AB5-40F9-BE8E-F7252FD4F426}" type="presOf" srcId="{8B50C791-16D4-8745-B009-BE0373C9B55C}" destId="{8691F19F-A9E9-C743-9B72-42CF99FA2CD7}" srcOrd="0" destOrd="0" presId="urn:microsoft.com/office/officeart/2005/8/layout/lProcess3"/>
    <dgm:cxn modelId="{9DD8A6C1-F51F-47EA-AA57-A2BDCB2C7220}" type="presOf" srcId="{C37FC83C-2DA0-B743-A1C1-D992A615C213}" destId="{756741E0-BF9F-6441-A3CF-09483F34F706}" srcOrd="0" destOrd="0" presId="urn:microsoft.com/office/officeart/2005/8/layout/lProcess3"/>
    <dgm:cxn modelId="{56E867FD-2537-BB43-9060-B385C7926E8D}" srcId="{A4995DA8-DBB9-8848-8B28-BC2345C48B53}" destId="{AB3AD7AC-3A68-6741-B292-51BD0D932E21}" srcOrd="0" destOrd="0" parTransId="{40523032-BE9E-2B4E-8B2A-F0AD794AE3DE}" sibTransId="{583672DB-3EC5-1248-9E09-4BF37C586EF5}"/>
    <dgm:cxn modelId="{22B4902F-5A1C-F04E-BF88-013576A6324D}" srcId="{06452099-9459-C149-A378-4A7DEEAE8371}" destId="{00F8D062-AA31-604C-BED9-7FF4EB3DCB21}" srcOrd="0" destOrd="0" parTransId="{F3C29C3A-2E9E-B94E-927B-D2720F60D880}" sibTransId="{87AA1498-1751-3946-824D-563808CB214D}"/>
    <dgm:cxn modelId="{A8DAE2EA-4A5F-9046-A71F-A0A936DB3BBE}" srcId="{1873C89B-05C5-5144-82EF-A9D5486AE47D}" destId="{164D3368-8F2D-9B4A-AF05-52F9380ECD45}" srcOrd="1" destOrd="0" parTransId="{29BE13D3-6FBF-C249-8F12-1100CA0CDA51}" sibTransId="{0AE5876E-5FBE-1345-9C65-F954513847B7}"/>
    <dgm:cxn modelId="{6FD75A84-D073-9F4F-9D5F-380FC36E2706}" srcId="{496AE82D-B06B-B84F-925E-CDD6689259B0}" destId="{E6B96A06-3988-934A-AB77-94DCBFADAD5E}" srcOrd="0" destOrd="0" parTransId="{B9E3B474-8FB9-F648-A8AF-2B3339053D37}" sibTransId="{FB54BC5A-C934-134E-8B6B-5E7DD65509DC}"/>
    <dgm:cxn modelId="{7E84D4A0-4081-4DA0-B721-EA4C6A95B042}" type="presOf" srcId="{E6B96A06-3988-934A-AB77-94DCBFADAD5E}" destId="{81B5DBC9-B57D-8A4E-9C68-593193F2380C}" srcOrd="0" destOrd="0" presId="urn:microsoft.com/office/officeart/2005/8/layout/lProcess3"/>
    <dgm:cxn modelId="{74E365BF-A3F1-43CE-949D-DA0512BA41B5}" type="presOf" srcId="{164D3368-8F2D-9B4A-AF05-52F9380ECD45}" destId="{7F057367-501C-0D46-86CB-811FAE2AD319}" srcOrd="0" destOrd="0" presId="urn:microsoft.com/office/officeart/2005/8/layout/lProcess3"/>
    <dgm:cxn modelId="{A2AD1BBB-7517-44F4-B8C0-6BB51CDEEF73}" type="presOf" srcId="{E2C06A1E-E1FF-EF4B-8EAB-B2185D386176}" destId="{3F4F4B39-07C7-4347-BAD7-C98E9E9A15FC}" srcOrd="0" destOrd="0" presId="urn:microsoft.com/office/officeart/2005/8/layout/lProcess3"/>
    <dgm:cxn modelId="{24C4767F-F37A-F243-8DFC-00707A4B4F89}" srcId="{06452099-9459-C149-A378-4A7DEEAE8371}" destId="{F752F59E-CFFD-7B49-91A6-FEBECFCC98CF}" srcOrd="2" destOrd="0" parTransId="{9D4BC281-1DB3-6546-952A-9A64AEFE4473}" sibTransId="{37301FC4-9EAE-4E42-84A0-5E17DA84DEB8}"/>
    <dgm:cxn modelId="{67660DC3-CDCD-B348-820A-2DB005A8D80A}" srcId="{1873C89B-05C5-5144-82EF-A9D5486AE47D}" destId="{6D085DB6-38FB-6542-AD53-5920488BEA39}" srcOrd="0" destOrd="0" parTransId="{7E2B582C-8138-B14C-919D-FF8F8F116863}" sibTransId="{1161FCD0-D76D-9847-BA22-D1F9D020D59D}"/>
    <dgm:cxn modelId="{BE64F525-6FFB-1040-AC94-1C36AAFE60D7}" srcId="{06452099-9459-C149-A378-4A7DEEAE8371}" destId="{8B50C791-16D4-8745-B009-BE0373C9B55C}" srcOrd="4" destOrd="0" parTransId="{B5E734AA-C2A8-9840-8BC9-0C5FDFAD87B3}" sibTransId="{A4F0323C-DD70-8C42-B317-8A48D0CFC334}"/>
    <dgm:cxn modelId="{B8B1D8EC-E99F-BC48-A072-37FFFDBB0C4B}" srcId="{F752F59E-CFFD-7B49-91A6-FEBECFCC98CF}" destId="{30B07109-9708-6647-89A3-53DFF6315303}" srcOrd="1" destOrd="0" parTransId="{673A6229-B78B-5E4D-AA22-C1E8D866C2EC}" sibTransId="{35F91BC8-E213-6643-9AAF-C5B69870FDE4}"/>
    <dgm:cxn modelId="{CA596CD3-FE4C-4A50-8AAC-DFA2DB0B4EC7}" type="presOf" srcId="{C5C2C11F-E6EE-2C40-B31F-13839E8B9678}" destId="{A80851EA-DA98-8949-98C2-CA2861125A86}" srcOrd="0" destOrd="0" presId="urn:microsoft.com/office/officeart/2005/8/layout/lProcess3"/>
    <dgm:cxn modelId="{E030C514-4DAD-C54C-A9FE-606D720850D9}" srcId="{496AE82D-B06B-B84F-925E-CDD6689259B0}" destId="{C37FC83C-2DA0-B743-A1C1-D992A615C213}" srcOrd="1" destOrd="0" parTransId="{C48F3427-CDAF-3A4A-975D-ACE6858F216C}" sibTransId="{CE279674-DE32-B540-A192-E2A92795F8C3}"/>
    <dgm:cxn modelId="{D7868CAF-FF49-45D3-8585-AE17AC9F6D11}" type="presOf" srcId="{496AE82D-B06B-B84F-925E-CDD6689259B0}" destId="{DFB174EF-9EE9-D049-B49B-1B9435F04702}" srcOrd="0" destOrd="0" presId="urn:microsoft.com/office/officeart/2005/8/layout/lProcess3"/>
    <dgm:cxn modelId="{A8B7C300-D2A0-2141-823C-4A09B0A661EB}" srcId="{F752F59E-CFFD-7B49-91A6-FEBECFCC98CF}" destId="{C5C2C11F-E6EE-2C40-B31F-13839E8B9678}" srcOrd="0" destOrd="0" parTransId="{C941EE3A-B414-4149-90B8-58F597923412}" sibTransId="{8C0C94FE-AEED-C446-A665-A9D8DC8A8A1B}"/>
    <dgm:cxn modelId="{B5A5A34A-6F93-4779-9E66-716B8BF4DD1E}" type="presOf" srcId="{AB3AD7AC-3A68-6741-B292-51BD0D932E21}" destId="{5863E35E-F7AE-514B-817B-F3D9D6EAF257}" srcOrd="0" destOrd="0" presId="urn:microsoft.com/office/officeart/2005/8/layout/lProcess3"/>
    <dgm:cxn modelId="{EEDF4DC8-8097-8D42-81D6-9F3D30AF522A}" srcId="{06452099-9459-C149-A378-4A7DEEAE8371}" destId="{496AE82D-B06B-B84F-925E-CDD6689259B0}" srcOrd="3" destOrd="0" parTransId="{5E5D7357-C154-AE41-BF25-ACC3F4C6B8B5}" sibTransId="{7FAF4ACC-7A32-B04B-95F8-F52CB206A824}"/>
    <dgm:cxn modelId="{6C14101C-A412-4791-9900-2E17511FDE9E}" type="presOf" srcId="{30B07109-9708-6647-89A3-53DFF6315303}" destId="{BC9E12D0-4DF8-3D49-8F28-E2F284B22B50}" srcOrd="0" destOrd="0" presId="urn:microsoft.com/office/officeart/2005/8/layout/lProcess3"/>
    <dgm:cxn modelId="{690A35D4-9EA5-4F2D-BE35-1E3EEE294D6D}" type="presOf" srcId="{6D085DB6-38FB-6542-AD53-5920488BEA39}" destId="{9C341ACD-05D8-0A43-889D-27945DBAFFC3}" srcOrd="0" destOrd="0" presId="urn:microsoft.com/office/officeart/2005/8/layout/lProcess3"/>
    <dgm:cxn modelId="{F1DC3BBC-0AF9-BF48-A884-627E9D8D93ED}" srcId="{06452099-9459-C149-A378-4A7DEEAE8371}" destId="{1873C89B-05C5-5144-82EF-A9D5486AE47D}" srcOrd="1" destOrd="0" parTransId="{B45CFDAB-9B30-1B4D-967A-2CBA880A01F4}" sibTransId="{970AB8C5-0A83-864D-ADFA-BE62AA5F01BF}"/>
    <dgm:cxn modelId="{3B0D0698-7889-4041-9667-1A4FFD3502FD}" type="presOf" srcId="{F752F59E-CFFD-7B49-91A6-FEBECFCC98CF}" destId="{7FA87117-0A14-1643-9C4E-E12D5AD29CD3}" srcOrd="0" destOrd="0" presId="urn:microsoft.com/office/officeart/2005/8/layout/lProcess3"/>
    <dgm:cxn modelId="{A2750091-D0A1-47AE-90E6-ABA7063D7F92}" type="presOf" srcId="{1873C89B-05C5-5144-82EF-A9D5486AE47D}" destId="{89835F2A-471F-D747-8EAB-FCB343DC7010}" srcOrd="0" destOrd="0" presId="urn:microsoft.com/office/officeart/2005/8/layout/lProcess3"/>
    <dgm:cxn modelId="{8CB06A62-0A9B-474E-8056-98A88A633C43}" type="presOf" srcId="{06452099-9459-C149-A378-4A7DEEAE8371}" destId="{60AB0C8C-1E56-D942-9406-037F1C1119F0}" srcOrd="0" destOrd="0" presId="urn:microsoft.com/office/officeart/2005/8/layout/lProcess3"/>
    <dgm:cxn modelId="{8BC5CF9D-494F-8149-BC6B-69E2706EA8E1}" srcId="{06452099-9459-C149-A378-4A7DEEAE8371}" destId="{A4995DA8-DBB9-8848-8B28-BC2345C48B53}" srcOrd="5" destOrd="0" parTransId="{A1EF160F-056C-C240-9125-34166793AEC6}" sibTransId="{CAFC862F-BAAA-1B4A-8098-BB68F5079DFC}"/>
    <dgm:cxn modelId="{7BCF7234-3ABE-4BB3-A105-20154986920A}" type="presOf" srcId="{A4995DA8-DBB9-8848-8B28-BC2345C48B53}" destId="{6BCDAD27-0F2A-D849-B55E-DAA570756592}" srcOrd="0" destOrd="0" presId="urn:microsoft.com/office/officeart/2005/8/layout/lProcess3"/>
    <dgm:cxn modelId="{BB647F72-E4CD-D34C-A078-07658D1AAB82}" srcId="{8B50C791-16D4-8745-B009-BE0373C9B55C}" destId="{E2C06A1E-E1FF-EF4B-8EAB-B2185D386176}" srcOrd="0" destOrd="0" parTransId="{C701818B-0C56-B04C-ACFC-DFBC7D347DCA}" sibTransId="{12D02F4F-E4F2-5C4C-8ACD-536286B56435}"/>
    <dgm:cxn modelId="{2973161F-8A43-42D6-A48B-F82BECE59C0E}" type="presOf" srcId="{00F8D062-AA31-604C-BED9-7FF4EB3DCB21}" destId="{0BFD9A8B-271D-FD40-A614-A743152B6DB9}" srcOrd="0" destOrd="0" presId="urn:microsoft.com/office/officeart/2005/8/layout/lProcess3"/>
    <dgm:cxn modelId="{B1D6520A-9312-4DF1-BF1A-04C0A4794BA3}" type="presParOf" srcId="{60AB0C8C-1E56-D942-9406-037F1C1119F0}" destId="{A4F6B37B-3329-F247-9FE7-F5BFED63B090}" srcOrd="0" destOrd="0" presId="urn:microsoft.com/office/officeart/2005/8/layout/lProcess3"/>
    <dgm:cxn modelId="{C3D4EA37-513D-46C6-91EF-2AB31FFF306C}" type="presParOf" srcId="{A4F6B37B-3329-F247-9FE7-F5BFED63B090}" destId="{0BFD9A8B-271D-FD40-A614-A743152B6DB9}" srcOrd="0" destOrd="0" presId="urn:microsoft.com/office/officeart/2005/8/layout/lProcess3"/>
    <dgm:cxn modelId="{D084902F-4243-429D-AD7A-96C48246BDF7}" type="presParOf" srcId="{60AB0C8C-1E56-D942-9406-037F1C1119F0}" destId="{1AF58F86-CDAD-104F-8B72-EAA294EE1C8D}" srcOrd="1" destOrd="0" presId="urn:microsoft.com/office/officeart/2005/8/layout/lProcess3"/>
    <dgm:cxn modelId="{6E49C8DB-47CF-47DE-8A01-62F91EC573CF}" type="presParOf" srcId="{60AB0C8C-1E56-D942-9406-037F1C1119F0}" destId="{439CF8EB-F5DF-114C-BA71-738EE09CB25D}" srcOrd="2" destOrd="0" presId="urn:microsoft.com/office/officeart/2005/8/layout/lProcess3"/>
    <dgm:cxn modelId="{50FA2237-858E-49CB-B1FB-E6FE22150BFC}" type="presParOf" srcId="{439CF8EB-F5DF-114C-BA71-738EE09CB25D}" destId="{89835F2A-471F-D747-8EAB-FCB343DC7010}" srcOrd="0" destOrd="0" presId="urn:microsoft.com/office/officeart/2005/8/layout/lProcess3"/>
    <dgm:cxn modelId="{5A132531-2371-4D6D-B7E1-669942BBD068}" type="presParOf" srcId="{439CF8EB-F5DF-114C-BA71-738EE09CB25D}" destId="{DFEFBB0B-2055-8D4B-BBAB-65663D3D1DDB}" srcOrd="1" destOrd="0" presId="urn:microsoft.com/office/officeart/2005/8/layout/lProcess3"/>
    <dgm:cxn modelId="{29867FCC-574B-4884-A7A2-91BBEDC32E09}" type="presParOf" srcId="{439CF8EB-F5DF-114C-BA71-738EE09CB25D}" destId="{9C341ACD-05D8-0A43-889D-27945DBAFFC3}" srcOrd="2" destOrd="0" presId="urn:microsoft.com/office/officeart/2005/8/layout/lProcess3"/>
    <dgm:cxn modelId="{E9A56574-44CE-4483-BB4C-F7381DF40F20}" type="presParOf" srcId="{439CF8EB-F5DF-114C-BA71-738EE09CB25D}" destId="{B7738716-71FB-4141-A519-7F35BD751387}" srcOrd="3" destOrd="0" presId="urn:microsoft.com/office/officeart/2005/8/layout/lProcess3"/>
    <dgm:cxn modelId="{289CABD9-6109-4062-97BC-C3407391C479}" type="presParOf" srcId="{439CF8EB-F5DF-114C-BA71-738EE09CB25D}" destId="{7F057367-501C-0D46-86CB-811FAE2AD319}" srcOrd="4" destOrd="0" presId="urn:microsoft.com/office/officeart/2005/8/layout/lProcess3"/>
    <dgm:cxn modelId="{88E05EC5-5064-41A0-9F2A-2B33DA608A85}" type="presParOf" srcId="{60AB0C8C-1E56-D942-9406-037F1C1119F0}" destId="{3EDCD3AF-F861-6043-8B1E-3451CC42D0F6}" srcOrd="3" destOrd="0" presId="urn:microsoft.com/office/officeart/2005/8/layout/lProcess3"/>
    <dgm:cxn modelId="{C6C589F9-8F28-470F-9D8A-3C7C9B66C121}" type="presParOf" srcId="{60AB0C8C-1E56-D942-9406-037F1C1119F0}" destId="{B59CC129-C0F6-854F-B6B5-B0E9B9DBE3E3}" srcOrd="4" destOrd="0" presId="urn:microsoft.com/office/officeart/2005/8/layout/lProcess3"/>
    <dgm:cxn modelId="{5C18E442-E0C0-41E1-A902-3A7A7CD13F0E}" type="presParOf" srcId="{B59CC129-C0F6-854F-B6B5-B0E9B9DBE3E3}" destId="{7FA87117-0A14-1643-9C4E-E12D5AD29CD3}" srcOrd="0" destOrd="0" presId="urn:microsoft.com/office/officeart/2005/8/layout/lProcess3"/>
    <dgm:cxn modelId="{DDB209FE-EE2B-4542-B828-FB5287AE7CEA}" type="presParOf" srcId="{B59CC129-C0F6-854F-B6B5-B0E9B9DBE3E3}" destId="{D3E9CA8C-46DB-7A45-9AED-956968A01163}" srcOrd="1" destOrd="0" presId="urn:microsoft.com/office/officeart/2005/8/layout/lProcess3"/>
    <dgm:cxn modelId="{9016A008-A2A9-4103-A1B2-D410CA4DB7C6}" type="presParOf" srcId="{B59CC129-C0F6-854F-B6B5-B0E9B9DBE3E3}" destId="{A80851EA-DA98-8949-98C2-CA2861125A86}" srcOrd="2" destOrd="0" presId="urn:microsoft.com/office/officeart/2005/8/layout/lProcess3"/>
    <dgm:cxn modelId="{B5570E2E-E4E6-4794-AA2F-1F943BB10757}" type="presParOf" srcId="{B59CC129-C0F6-854F-B6B5-B0E9B9DBE3E3}" destId="{E7CAC487-4A78-1B41-80DF-176AA78AAF86}" srcOrd="3" destOrd="0" presId="urn:microsoft.com/office/officeart/2005/8/layout/lProcess3"/>
    <dgm:cxn modelId="{675F3819-9612-4821-B0F9-D8724C434198}" type="presParOf" srcId="{B59CC129-C0F6-854F-B6B5-B0E9B9DBE3E3}" destId="{BC9E12D0-4DF8-3D49-8F28-E2F284B22B50}" srcOrd="4" destOrd="0" presId="urn:microsoft.com/office/officeart/2005/8/layout/lProcess3"/>
    <dgm:cxn modelId="{E347F25D-67CF-40A2-ABEC-9083328F375E}" type="presParOf" srcId="{60AB0C8C-1E56-D942-9406-037F1C1119F0}" destId="{BAF770C2-4F19-DC49-908B-9733532692AE}" srcOrd="5" destOrd="0" presId="urn:microsoft.com/office/officeart/2005/8/layout/lProcess3"/>
    <dgm:cxn modelId="{F22CDDBB-962F-4D1F-BA3A-1BBF65D74530}" type="presParOf" srcId="{60AB0C8C-1E56-D942-9406-037F1C1119F0}" destId="{3B503C86-E9F3-FB49-8E27-98D20612ECBE}" srcOrd="6" destOrd="0" presId="urn:microsoft.com/office/officeart/2005/8/layout/lProcess3"/>
    <dgm:cxn modelId="{17F94BC7-E4E9-4494-8A6F-CD90B2D48E08}" type="presParOf" srcId="{3B503C86-E9F3-FB49-8E27-98D20612ECBE}" destId="{DFB174EF-9EE9-D049-B49B-1B9435F04702}" srcOrd="0" destOrd="0" presId="urn:microsoft.com/office/officeart/2005/8/layout/lProcess3"/>
    <dgm:cxn modelId="{D1D0C9D5-3AAC-44DE-B620-11E107552F3F}" type="presParOf" srcId="{3B503C86-E9F3-FB49-8E27-98D20612ECBE}" destId="{AF68CFB1-596E-F744-BD3F-2F017762C2F7}" srcOrd="1" destOrd="0" presId="urn:microsoft.com/office/officeart/2005/8/layout/lProcess3"/>
    <dgm:cxn modelId="{7430FCAA-4245-426E-A5C0-0163EAC29DCA}" type="presParOf" srcId="{3B503C86-E9F3-FB49-8E27-98D20612ECBE}" destId="{81B5DBC9-B57D-8A4E-9C68-593193F2380C}" srcOrd="2" destOrd="0" presId="urn:microsoft.com/office/officeart/2005/8/layout/lProcess3"/>
    <dgm:cxn modelId="{A86D8B4F-AF0B-4EB2-A745-B2AB5B6F9E0B}" type="presParOf" srcId="{3B503C86-E9F3-FB49-8E27-98D20612ECBE}" destId="{EFB5E17F-46A4-EA49-922D-B0DB2BB87069}" srcOrd="3" destOrd="0" presId="urn:microsoft.com/office/officeart/2005/8/layout/lProcess3"/>
    <dgm:cxn modelId="{8898C065-F9BC-4136-B67C-AC18D338EC0E}" type="presParOf" srcId="{3B503C86-E9F3-FB49-8E27-98D20612ECBE}" destId="{756741E0-BF9F-6441-A3CF-09483F34F706}" srcOrd="4" destOrd="0" presId="urn:microsoft.com/office/officeart/2005/8/layout/lProcess3"/>
    <dgm:cxn modelId="{8959288A-FB37-4055-955B-4C3304C38D0F}" type="presParOf" srcId="{60AB0C8C-1E56-D942-9406-037F1C1119F0}" destId="{442E3FEF-0191-7840-91FA-90469ED923E4}" srcOrd="7" destOrd="0" presId="urn:microsoft.com/office/officeart/2005/8/layout/lProcess3"/>
    <dgm:cxn modelId="{AD764379-E3BE-4A11-BB06-A15CBAE5FBF7}" type="presParOf" srcId="{60AB0C8C-1E56-D942-9406-037F1C1119F0}" destId="{62CDC278-3747-B84F-BBE0-CAD359FBE634}" srcOrd="8" destOrd="0" presId="urn:microsoft.com/office/officeart/2005/8/layout/lProcess3"/>
    <dgm:cxn modelId="{AD12B593-465F-493B-B4EE-FD34716D0930}" type="presParOf" srcId="{62CDC278-3747-B84F-BBE0-CAD359FBE634}" destId="{8691F19F-A9E9-C743-9B72-42CF99FA2CD7}" srcOrd="0" destOrd="0" presId="urn:microsoft.com/office/officeart/2005/8/layout/lProcess3"/>
    <dgm:cxn modelId="{7C4BBC3D-DD9A-4306-AB70-820A4EC2E033}" type="presParOf" srcId="{62CDC278-3747-B84F-BBE0-CAD359FBE634}" destId="{266307A9-ABD0-0746-987E-7A10A0ED61D9}" srcOrd="1" destOrd="0" presId="urn:microsoft.com/office/officeart/2005/8/layout/lProcess3"/>
    <dgm:cxn modelId="{37588714-8579-4355-B0D7-71936F9DB2B3}" type="presParOf" srcId="{62CDC278-3747-B84F-BBE0-CAD359FBE634}" destId="{3F4F4B39-07C7-4347-BAD7-C98E9E9A15FC}" srcOrd="2" destOrd="0" presId="urn:microsoft.com/office/officeart/2005/8/layout/lProcess3"/>
    <dgm:cxn modelId="{63DFE18B-FB69-43F4-A3DE-F9F34876D4F3}" type="presParOf" srcId="{60AB0C8C-1E56-D942-9406-037F1C1119F0}" destId="{81292DF3-73F5-BE4F-B993-C945F2CCAAB3}" srcOrd="9" destOrd="0" presId="urn:microsoft.com/office/officeart/2005/8/layout/lProcess3"/>
    <dgm:cxn modelId="{52350F41-400F-4BF1-8702-122ED844A406}" type="presParOf" srcId="{60AB0C8C-1E56-D942-9406-037F1C1119F0}" destId="{9A061032-52AB-814A-9EFF-6DFD30CEEB0B}" srcOrd="10" destOrd="0" presId="urn:microsoft.com/office/officeart/2005/8/layout/lProcess3"/>
    <dgm:cxn modelId="{97A2AD5F-D4DD-4AE1-A379-3757FD02C9C3}" type="presParOf" srcId="{9A061032-52AB-814A-9EFF-6DFD30CEEB0B}" destId="{6BCDAD27-0F2A-D849-B55E-DAA570756592}" srcOrd="0" destOrd="0" presId="urn:microsoft.com/office/officeart/2005/8/layout/lProcess3"/>
    <dgm:cxn modelId="{90293ED4-2B5E-424D-AC57-979AB2980B06}" type="presParOf" srcId="{9A061032-52AB-814A-9EFF-6DFD30CEEB0B}" destId="{038D9AE5-ADDB-964D-982B-5B3FDA291DA9}" srcOrd="1" destOrd="0" presId="urn:microsoft.com/office/officeart/2005/8/layout/lProcess3"/>
    <dgm:cxn modelId="{F78605C0-261A-4AD3-996E-DEB89E764C0E}" type="presParOf" srcId="{9A061032-52AB-814A-9EFF-6DFD30CEEB0B}" destId="{5863E35E-F7AE-514B-817B-F3D9D6EAF257}" srcOrd="2" destOrd="0" presId="urn:microsoft.com/office/officeart/2005/8/layout/lProcess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BFD9A8B-271D-FD40-A614-A743152B6DB9}">
      <dsp:nvSpPr>
        <dsp:cNvPr id="0" name=""/>
        <dsp:cNvSpPr/>
      </dsp:nvSpPr>
      <dsp:spPr>
        <a:xfrm>
          <a:off x="842185" y="36301"/>
          <a:ext cx="3310578" cy="672673"/>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dirty="0" smtClean="0">
              <a:solidFill>
                <a:srgbClr val="FFFFFF"/>
              </a:solidFill>
              <a:latin typeface="Calibri"/>
              <a:ea typeface="+mn-ea"/>
              <a:cs typeface="+mn-cs"/>
            </a:rPr>
            <a:t>Meccano </a:t>
          </a:r>
          <a:r>
            <a:rPr lang="en-US" sz="1600" kern="1200" noProof="0" dirty="0" smtClean="0">
              <a:solidFill>
                <a:srgbClr val="FFFFFF"/>
              </a:solidFill>
              <a:latin typeface="Calibri"/>
              <a:ea typeface="+mn-ea"/>
              <a:cs typeface="+mn-cs"/>
            </a:rPr>
            <a:t>construction</a:t>
          </a:r>
          <a:endParaRPr lang="en-US" sz="1600" kern="1200" noProof="0" dirty="0">
            <a:solidFill>
              <a:srgbClr val="FFFFFF"/>
            </a:solidFill>
            <a:latin typeface="Calibri"/>
            <a:ea typeface="+mn-ea"/>
            <a:cs typeface="+mn-cs"/>
          </a:endParaRPr>
        </a:p>
      </dsp:txBody>
      <dsp:txXfrm>
        <a:off x="842185" y="36301"/>
        <a:ext cx="3310578" cy="672673"/>
      </dsp:txXfrm>
    </dsp:sp>
    <dsp:sp modelId="{89835F2A-471F-D747-8EAB-FCB343DC7010}">
      <dsp:nvSpPr>
        <dsp:cNvPr id="0" name=""/>
        <dsp:cNvSpPr/>
      </dsp:nvSpPr>
      <dsp:spPr>
        <a:xfrm>
          <a:off x="842181" y="768896"/>
          <a:ext cx="3378636" cy="687626"/>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dirty="0" smtClean="0">
              <a:latin typeface="Calibri" pitchFamily="34" charset="0"/>
            </a:rPr>
            <a:t>Parameterization of the        solid surface</a:t>
          </a:r>
          <a:endParaRPr lang="en-US" sz="1600" kern="1200" dirty="0">
            <a:solidFill>
              <a:srgbClr val="FFFFFF"/>
            </a:solidFill>
            <a:latin typeface="Calibri" pitchFamily="34" charset="0"/>
            <a:ea typeface="+mn-ea"/>
            <a:cs typeface="+mn-cs"/>
          </a:endParaRPr>
        </a:p>
      </dsp:txBody>
      <dsp:txXfrm>
        <a:off x="842181" y="768896"/>
        <a:ext cx="3378636" cy="687626"/>
      </dsp:txXfrm>
    </dsp:sp>
    <dsp:sp modelId="{9C341ACD-05D8-0A43-889D-27945DBAFFC3}">
      <dsp:nvSpPr>
        <dsp:cNvPr id="0" name=""/>
        <dsp:cNvSpPr/>
      </dsp:nvSpPr>
      <dsp:spPr>
        <a:xfrm>
          <a:off x="4063683" y="845375"/>
          <a:ext cx="1395797"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Solid boundary partition</a:t>
          </a:r>
          <a:endParaRPr lang="en-US" sz="1200" kern="1200" dirty="0">
            <a:solidFill>
              <a:srgbClr val="191919">
                <a:hueOff val="0"/>
                <a:satOff val="0"/>
                <a:lumOff val="0"/>
                <a:alphaOff val="0"/>
              </a:srgbClr>
            </a:solidFill>
            <a:latin typeface="Calibri"/>
            <a:ea typeface="+mn-ea"/>
            <a:cs typeface="+mn-cs"/>
          </a:endParaRPr>
        </a:p>
      </dsp:txBody>
      <dsp:txXfrm>
        <a:off x="4063683" y="845375"/>
        <a:ext cx="1395797" cy="558318"/>
      </dsp:txXfrm>
    </dsp:sp>
    <dsp:sp modelId="{7F057367-501C-0D46-86CB-811FAE2AD319}">
      <dsp:nvSpPr>
        <dsp:cNvPr id="0" name=""/>
        <dsp:cNvSpPr/>
      </dsp:nvSpPr>
      <dsp:spPr>
        <a:xfrm>
          <a:off x="5268846" y="839993"/>
          <a:ext cx="2128758"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Floater’s parameterization</a:t>
          </a:r>
          <a:endParaRPr lang="en-US" sz="1200" kern="1200" dirty="0">
            <a:solidFill>
              <a:srgbClr val="191919">
                <a:hueOff val="0"/>
                <a:satOff val="0"/>
                <a:lumOff val="0"/>
                <a:alphaOff val="0"/>
              </a:srgbClr>
            </a:solidFill>
            <a:latin typeface="Calibri"/>
            <a:ea typeface="+mn-ea"/>
            <a:cs typeface="+mn-cs"/>
          </a:endParaRPr>
        </a:p>
      </dsp:txBody>
      <dsp:txXfrm>
        <a:off x="5268846" y="839993"/>
        <a:ext cx="2128758" cy="558318"/>
      </dsp:txXfrm>
    </dsp:sp>
    <dsp:sp modelId="{7FA87117-0A14-1643-9C4E-E12D5AD29CD3}">
      <dsp:nvSpPr>
        <dsp:cNvPr id="0" name=""/>
        <dsp:cNvSpPr/>
      </dsp:nvSpPr>
      <dsp:spPr>
        <a:xfrm>
          <a:off x="870219" y="1550697"/>
          <a:ext cx="3282948" cy="672673"/>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dirty="0" smtClean="0">
              <a:solidFill>
                <a:srgbClr val="FFFFFF"/>
              </a:solidFill>
              <a:latin typeface="Calibri"/>
              <a:ea typeface="+mn-ea"/>
              <a:cs typeface="+mn-cs"/>
            </a:rPr>
            <a:t>Coarse tetrahedral mesh         of the meccano</a:t>
          </a:r>
          <a:endParaRPr lang="en-US" sz="1600" kern="1200" dirty="0">
            <a:solidFill>
              <a:srgbClr val="FFFFFF"/>
            </a:solidFill>
            <a:latin typeface="Calibri"/>
            <a:ea typeface="+mn-ea"/>
            <a:cs typeface="+mn-cs"/>
          </a:endParaRPr>
        </a:p>
      </dsp:txBody>
      <dsp:txXfrm>
        <a:off x="870219" y="1550697"/>
        <a:ext cx="3282948" cy="672673"/>
      </dsp:txXfrm>
    </dsp:sp>
    <dsp:sp modelId="{A80851EA-DA98-8949-98C2-CA2861125A86}">
      <dsp:nvSpPr>
        <dsp:cNvPr id="0" name=""/>
        <dsp:cNvSpPr/>
      </dsp:nvSpPr>
      <dsp:spPr>
        <a:xfrm>
          <a:off x="3997627" y="1607875"/>
          <a:ext cx="1395797"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Partition into hexahedra</a:t>
          </a:r>
          <a:endParaRPr lang="en-US" sz="1200" kern="1200" dirty="0">
            <a:solidFill>
              <a:srgbClr val="191919">
                <a:hueOff val="0"/>
                <a:satOff val="0"/>
                <a:lumOff val="0"/>
                <a:alphaOff val="0"/>
              </a:srgbClr>
            </a:solidFill>
            <a:latin typeface="Calibri"/>
            <a:ea typeface="+mn-ea"/>
            <a:cs typeface="+mn-cs"/>
          </a:endParaRPr>
        </a:p>
      </dsp:txBody>
      <dsp:txXfrm>
        <a:off x="3997627" y="1607875"/>
        <a:ext cx="1395797" cy="558318"/>
      </dsp:txXfrm>
    </dsp:sp>
    <dsp:sp modelId="{BC9E12D0-4DF8-3D49-8F28-E2F284B22B50}">
      <dsp:nvSpPr>
        <dsp:cNvPr id="0" name=""/>
        <dsp:cNvSpPr/>
      </dsp:nvSpPr>
      <dsp:spPr>
        <a:xfrm>
          <a:off x="5194068" y="1607875"/>
          <a:ext cx="1641038"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Hexahedron subdivision into six </a:t>
          </a:r>
          <a:r>
            <a:rPr lang="en-US" sz="1200" kern="1200" dirty="0" err="1" smtClean="0">
              <a:solidFill>
                <a:srgbClr val="191919">
                  <a:hueOff val="0"/>
                  <a:satOff val="0"/>
                  <a:lumOff val="0"/>
                  <a:alphaOff val="0"/>
                </a:srgbClr>
              </a:solidFill>
              <a:latin typeface="Calibri"/>
              <a:ea typeface="+mn-ea"/>
              <a:cs typeface="+mn-cs"/>
            </a:rPr>
            <a:t>tetrahedra</a:t>
          </a:r>
          <a:endParaRPr lang="en-US" sz="1200" kern="1200" dirty="0">
            <a:solidFill>
              <a:srgbClr val="191919">
                <a:hueOff val="0"/>
                <a:satOff val="0"/>
                <a:lumOff val="0"/>
                <a:alphaOff val="0"/>
              </a:srgbClr>
            </a:solidFill>
            <a:latin typeface="Calibri"/>
            <a:ea typeface="+mn-ea"/>
            <a:cs typeface="+mn-cs"/>
          </a:endParaRPr>
        </a:p>
      </dsp:txBody>
      <dsp:txXfrm>
        <a:off x="5194068" y="1607875"/>
        <a:ext cx="1641038" cy="558318"/>
      </dsp:txXfrm>
    </dsp:sp>
    <dsp:sp modelId="{DFB174EF-9EE9-D049-B49B-1B9435F04702}">
      <dsp:nvSpPr>
        <dsp:cNvPr id="0" name=""/>
        <dsp:cNvSpPr/>
      </dsp:nvSpPr>
      <dsp:spPr>
        <a:xfrm>
          <a:off x="870219" y="2317545"/>
          <a:ext cx="3267006" cy="672673"/>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dirty="0" smtClean="0">
              <a:solidFill>
                <a:srgbClr val="FFFFFF"/>
              </a:solidFill>
              <a:latin typeface="Calibri"/>
              <a:ea typeface="+mn-ea"/>
              <a:cs typeface="+mn-cs"/>
            </a:rPr>
            <a:t>Solid boundary approximation</a:t>
          </a:r>
          <a:endParaRPr lang="en-US" sz="1600" kern="1200" dirty="0">
            <a:solidFill>
              <a:srgbClr val="FFFFFF"/>
            </a:solidFill>
            <a:latin typeface="Calibri"/>
            <a:ea typeface="+mn-ea"/>
            <a:cs typeface="+mn-cs"/>
          </a:endParaRPr>
        </a:p>
      </dsp:txBody>
      <dsp:txXfrm>
        <a:off x="870219" y="2317545"/>
        <a:ext cx="3267006" cy="672673"/>
      </dsp:txXfrm>
    </dsp:sp>
    <dsp:sp modelId="{81B5DBC9-B57D-8A4E-9C68-593193F2380C}">
      <dsp:nvSpPr>
        <dsp:cNvPr id="0" name=""/>
        <dsp:cNvSpPr/>
      </dsp:nvSpPr>
      <dsp:spPr>
        <a:xfrm>
          <a:off x="3918606" y="2374722"/>
          <a:ext cx="1538056"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Kossaczky’s refinement</a:t>
          </a:r>
          <a:endParaRPr lang="en-US" sz="1200" kern="1200" dirty="0">
            <a:solidFill>
              <a:srgbClr val="191919">
                <a:hueOff val="0"/>
                <a:satOff val="0"/>
                <a:lumOff val="0"/>
                <a:alphaOff val="0"/>
              </a:srgbClr>
            </a:solidFill>
            <a:latin typeface="Calibri"/>
            <a:ea typeface="+mn-ea"/>
            <a:cs typeface="+mn-cs"/>
          </a:endParaRPr>
        </a:p>
      </dsp:txBody>
      <dsp:txXfrm>
        <a:off x="3918606" y="2374722"/>
        <a:ext cx="1538056" cy="558318"/>
      </dsp:txXfrm>
    </dsp:sp>
    <dsp:sp modelId="{756741E0-BF9F-6441-A3CF-09483F34F706}">
      <dsp:nvSpPr>
        <dsp:cNvPr id="0" name=""/>
        <dsp:cNvSpPr/>
      </dsp:nvSpPr>
      <dsp:spPr>
        <a:xfrm>
          <a:off x="5261252" y="2374722"/>
          <a:ext cx="1843862"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Distance evaluation</a:t>
          </a:r>
          <a:endParaRPr lang="en-US" sz="1200" kern="1200" dirty="0">
            <a:solidFill>
              <a:srgbClr val="191919">
                <a:hueOff val="0"/>
                <a:satOff val="0"/>
                <a:lumOff val="0"/>
                <a:alphaOff val="0"/>
              </a:srgbClr>
            </a:solidFill>
            <a:latin typeface="Calibri"/>
            <a:ea typeface="+mn-ea"/>
            <a:cs typeface="+mn-cs"/>
          </a:endParaRPr>
        </a:p>
      </dsp:txBody>
      <dsp:txXfrm>
        <a:off x="5261252" y="2374722"/>
        <a:ext cx="1843862" cy="558318"/>
      </dsp:txXfrm>
    </dsp:sp>
    <dsp:sp modelId="{8691F19F-A9E9-C743-9B72-42CF99FA2CD7}">
      <dsp:nvSpPr>
        <dsp:cNvPr id="0" name=""/>
        <dsp:cNvSpPr/>
      </dsp:nvSpPr>
      <dsp:spPr>
        <a:xfrm>
          <a:off x="861620" y="3081083"/>
          <a:ext cx="3301749" cy="672673"/>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dirty="0" smtClean="0">
              <a:solidFill>
                <a:srgbClr val="FFFFFF"/>
              </a:solidFill>
              <a:latin typeface="Calibri"/>
              <a:ea typeface="+mn-ea"/>
              <a:cs typeface="+mn-cs"/>
            </a:rPr>
            <a:t>Inner node relocation</a:t>
          </a:r>
          <a:endParaRPr lang="en-US" sz="1600" kern="1200" dirty="0">
            <a:solidFill>
              <a:srgbClr val="FFFFFF"/>
            </a:solidFill>
            <a:latin typeface="Calibri"/>
            <a:ea typeface="+mn-ea"/>
            <a:cs typeface="+mn-cs"/>
          </a:endParaRPr>
        </a:p>
      </dsp:txBody>
      <dsp:txXfrm>
        <a:off x="861620" y="3081083"/>
        <a:ext cx="3301749" cy="672673"/>
      </dsp:txXfrm>
    </dsp:sp>
    <dsp:sp modelId="{3F4F4B39-07C7-4347-BAD7-C98E9E9A15FC}">
      <dsp:nvSpPr>
        <dsp:cNvPr id="0" name=""/>
        <dsp:cNvSpPr/>
      </dsp:nvSpPr>
      <dsp:spPr>
        <a:xfrm>
          <a:off x="4012154" y="3146047"/>
          <a:ext cx="1776417"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Coons patches</a:t>
          </a:r>
          <a:endParaRPr lang="en-US" sz="1200" kern="1200" dirty="0">
            <a:solidFill>
              <a:srgbClr val="191919">
                <a:hueOff val="0"/>
                <a:satOff val="0"/>
                <a:lumOff val="0"/>
                <a:alphaOff val="0"/>
              </a:srgbClr>
            </a:solidFill>
            <a:latin typeface="Calibri"/>
            <a:ea typeface="+mn-ea"/>
            <a:cs typeface="+mn-cs"/>
          </a:endParaRPr>
        </a:p>
      </dsp:txBody>
      <dsp:txXfrm>
        <a:off x="4012154" y="3146047"/>
        <a:ext cx="1776417" cy="558318"/>
      </dsp:txXfrm>
    </dsp:sp>
    <dsp:sp modelId="{6BCDAD27-0F2A-D849-B55E-DAA570756592}">
      <dsp:nvSpPr>
        <dsp:cNvPr id="0" name=""/>
        <dsp:cNvSpPr/>
      </dsp:nvSpPr>
      <dsp:spPr>
        <a:xfrm>
          <a:off x="861620" y="3818219"/>
          <a:ext cx="3249432" cy="672673"/>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dirty="0" smtClean="0">
              <a:solidFill>
                <a:srgbClr val="FFFFFF"/>
              </a:solidFill>
              <a:latin typeface="Calibri"/>
              <a:ea typeface="+mn-ea"/>
              <a:cs typeface="+mn-cs"/>
            </a:rPr>
            <a:t>Simultaneous             untangling and smoothing</a:t>
          </a:r>
          <a:endParaRPr lang="en-US" sz="1600" kern="1200" dirty="0">
            <a:solidFill>
              <a:srgbClr val="FFFFFF"/>
            </a:solidFill>
            <a:latin typeface="Calibri"/>
            <a:ea typeface="+mn-ea"/>
            <a:cs typeface="+mn-cs"/>
          </a:endParaRPr>
        </a:p>
      </dsp:txBody>
      <dsp:txXfrm>
        <a:off x="861620" y="3818219"/>
        <a:ext cx="3249432" cy="672673"/>
      </dsp:txXfrm>
    </dsp:sp>
    <dsp:sp modelId="{5863E35E-F7AE-514B-817B-F3D9D6EAF257}">
      <dsp:nvSpPr>
        <dsp:cNvPr id="0" name=""/>
        <dsp:cNvSpPr/>
      </dsp:nvSpPr>
      <dsp:spPr>
        <a:xfrm>
          <a:off x="3937866" y="3893823"/>
          <a:ext cx="1395797"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SUS</a:t>
          </a:r>
          <a:endParaRPr lang="en-US" sz="1200" kern="1200" dirty="0">
            <a:solidFill>
              <a:srgbClr val="191919">
                <a:hueOff val="0"/>
                <a:satOff val="0"/>
                <a:lumOff val="0"/>
                <a:alphaOff val="0"/>
              </a:srgbClr>
            </a:solidFill>
            <a:latin typeface="Calibri"/>
            <a:ea typeface="+mn-ea"/>
            <a:cs typeface="+mn-cs"/>
          </a:endParaRPr>
        </a:p>
      </dsp:txBody>
      <dsp:txXfrm>
        <a:off x="3937866" y="3893823"/>
        <a:ext cx="1395797" cy="55831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 Id="rId6" Type="http://schemas.openxmlformats.org/officeDocument/2006/relationships/image" Target="../media/image44.wmf"/><Relationship Id="rId5" Type="http://schemas.openxmlformats.org/officeDocument/2006/relationships/image" Target="../media/image43.wmf"/><Relationship Id="rId4" Type="http://schemas.openxmlformats.org/officeDocument/2006/relationships/image" Target="../media/image4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image" Target="../media/image96.wmf"/><Relationship Id="rId1" Type="http://schemas.openxmlformats.org/officeDocument/2006/relationships/image" Target="../media/image6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lvl1pPr algn="l" defTabSz="973270">
              <a:defRPr kumimoji="0" sz="1300">
                <a:solidFill>
                  <a:schemeClr val="tx1"/>
                </a:solidFill>
              </a:defRPr>
            </a:lvl1pPr>
          </a:lstStyle>
          <a:p>
            <a:pPr>
              <a:defRPr/>
            </a:pPr>
            <a:r>
              <a:rPr lang="en-GB"/>
              <a:t>Nombre</a:t>
            </a:r>
          </a:p>
        </p:txBody>
      </p:sp>
      <p:sp>
        <p:nvSpPr>
          <p:cNvPr id="15363" name="Rectangle 3"/>
          <p:cNvSpPr>
            <a:spLocks noGrp="1" noChangeArrowheads="1"/>
          </p:cNvSpPr>
          <p:nvPr>
            <p:ph type="dt" sz="quarter" idx="1"/>
          </p:nvPr>
        </p:nvSpPr>
        <p:spPr bwMode="auto">
          <a:xfrm>
            <a:off x="4022725" y="0"/>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lvl1pPr algn="r" defTabSz="973270">
              <a:defRPr kumimoji="0" sz="1300">
                <a:solidFill>
                  <a:schemeClr val="tx1"/>
                </a:solidFill>
              </a:defRPr>
            </a:lvl1pPr>
          </a:lstStyle>
          <a:p>
            <a:pPr>
              <a:defRPr/>
            </a:pPr>
            <a:endParaRPr lang="en-GB"/>
          </a:p>
        </p:txBody>
      </p:sp>
      <p:sp>
        <p:nvSpPr>
          <p:cNvPr id="15364" name="Rectangle 4"/>
          <p:cNvSpPr>
            <a:spLocks noGrp="1" noChangeArrowheads="1"/>
          </p:cNvSpPr>
          <p:nvPr>
            <p:ph type="ftr" sz="quarter" idx="2"/>
          </p:nvPr>
        </p:nvSpPr>
        <p:spPr bwMode="auto">
          <a:xfrm>
            <a:off x="0" y="9726613"/>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b" anchorCtr="0" compatLnSpc="1">
            <a:prstTxWarp prst="textNoShape">
              <a:avLst/>
            </a:prstTxWarp>
          </a:bodyPr>
          <a:lstStyle>
            <a:lvl1pPr algn="l" defTabSz="973270">
              <a:defRPr kumimoji="0" sz="1300">
                <a:solidFill>
                  <a:schemeClr val="tx1"/>
                </a:solidFill>
              </a:defRPr>
            </a:lvl1pPr>
          </a:lstStyle>
          <a:p>
            <a:pPr>
              <a:defRPr/>
            </a:pPr>
            <a:r>
              <a:rPr lang="en-GB"/>
              <a:t>Escriba el título aquí</a:t>
            </a:r>
          </a:p>
        </p:txBody>
      </p:sp>
      <p:sp>
        <p:nvSpPr>
          <p:cNvPr id="15365" name="Rectangle 5"/>
          <p:cNvSpPr>
            <a:spLocks noGrp="1" noChangeArrowheads="1"/>
          </p:cNvSpPr>
          <p:nvPr>
            <p:ph type="sldNum" sz="quarter" idx="3"/>
          </p:nvPr>
        </p:nvSpPr>
        <p:spPr bwMode="auto">
          <a:xfrm>
            <a:off x="4022725" y="9726613"/>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b" anchorCtr="0" compatLnSpc="1">
            <a:prstTxWarp prst="textNoShape">
              <a:avLst/>
            </a:prstTxWarp>
          </a:bodyPr>
          <a:lstStyle>
            <a:lvl1pPr algn="r" defTabSz="973270">
              <a:defRPr kumimoji="0" sz="1300">
                <a:solidFill>
                  <a:schemeClr val="tx1"/>
                </a:solidFill>
              </a:defRPr>
            </a:lvl1pPr>
          </a:lstStyle>
          <a:p>
            <a:pPr>
              <a:defRPr/>
            </a:pPr>
            <a:fld id="{2CC94619-AF9F-457C-AC16-D50433946ECA}" type="slidenum">
              <a:rPr lang="en-GB"/>
              <a:pPr>
                <a:defRPr/>
              </a:pPr>
              <a:t>‹Nº›</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lvl1pPr algn="l" defTabSz="973270">
              <a:defRPr kumimoji="0" sz="1300">
                <a:solidFill>
                  <a:schemeClr val="tx1"/>
                </a:solidFill>
              </a:defRPr>
            </a:lvl1pPr>
          </a:lstStyle>
          <a:p>
            <a:pPr>
              <a:defRPr/>
            </a:pPr>
            <a:endParaRPr lang="en-GB"/>
          </a:p>
        </p:txBody>
      </p:sp>
      <p:sp>
        <p:nvSpPr>
          <p:cNvPr id="16387" name="Rectangle 3"/>
          <p:cNvSpPr>
            <a:spLocks noGrp="1" noChangeArrowheads="1"/>
          </p:cNvSpPr>
          <p:nvPr>
            <p:ph type="dt" idx="1"/>
          </p:nvPr>
        </p:nvSpPr>
        <p:spPr bwMode="auto">
          <a:xfrm>
            <a:off x="4022725" y="0"/>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lvl1pPr algn="r" defTabSz="973270">
              <a:defRPr kumimoji="0" sz="1300">
                <a:solidFill>
                  <a:schemeClr val="tx1"/>
                </a:solidFill>
              </a:defRPr>
            </a:lvl1pPr>
          </a:lstStyle>
          <a:p>
            <a:pPr>
              <a:defRPr/>
            </a:pPr>
            <a:endParaRPr lang="en-GB"/>
          </a:p>
        </p:txBody>
      </p:sp>
      <p:sp>
        <p:nvSpPr>
          <p:cNvPr id="62468" name="Rectangle 4"/>
          <p:cNvSpPr>
            <a:spLocks noGrp="1" noRot="1" noChangeAspect="1" noChangeArrowheads="1" noTextEdit="1"/>
          </p:cNvSpPr>
          <p:nvPr>
            <p:ph type="sldImg" idx="2"/>
          </p:nvPr>
        </p:nvSpPr>
        <p:spPr bwMode="auto">
          <a:xfrm>
            <a:off x="803275" y="762000"/>
            <a:ext cx="5495925" cy="3806825"/>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947738" y="4819650"/>
            <a:ext cx="5203825" cy="4652963"/>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p>
            <a:pPr lvl="0"/>
            <a:r>
              <a:rPr lang="es-ES_tradnl" noProof="0" smtClean="0"/>
              <a:t>Haga clic para modificar el estilo de texto del patrón</a:t>
            </a:r>
          </a:p>
          <a:p>
            <a:pPr lvl="1"/>
            <a:r>
              <a:rPr lang="es-ES_tradnl" noProof="0" smtClean="0"/>
              <a:t>Segundo nivel</a:t>
            </a:r>
          </a:p>
          <a:p>
            <a:pPr lvl="2"/>
            <a:r>
              <a:rPr lang="es-ES_tradnl" noProof="0" smtClean="0"/>
              <a:t>Tercer nivel</a:t>
            </a:r>
          </a:p>
          <a:p>
            <a:pPr lvl="3"/>
            <a:r>
              <a:rPr lang="es-ES_tradnl" noProof="0" smtClean="0"/>
              <a:t>Cuarto nivel</a:t>
            </a:r>
          </a:p>
          <a:p>
            <a:pPr lvl="4"/>
            <a:r>
              <a:rPr lang="es-ES_tradnl" noProof="0" smtClean="0"/>
              <a:t>Quinto nivel</a:t>
            </a:r>
          </a:p>
        </p:txBody>
      </p:sp>
      <p:sp>
        <p:nvSpPr>
          <p:cNvPr id="16390" name="Rectangle 6"/>
          <p:cNvSpPr>
            <a:spLocks noGrp="1" noChangeArrowheads="1"/>
          </p:cNvSpPr>
          <p:nvPr>
            <p:ph type="ftr" sz="quarter" idx="4"/>
          </p:nvPr>
        </p:nvSpPr>
        <p:spPr bwMode="auto">
          <a:xfrm>
            <a:off x="0" y="9726613"/>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b" anchorCtr="0" compatLnSpc="1">
            <a:prstTxWarp prst="textNoShape">
              <a:avLst/>
            </a:prstTxWarp>
          </a:bodyPr>
          <a:lstStyle>
            <a:lvl1pPr algn="l" defTabSz="973270">
              <a:defRPr kumimoji="0" sz="1300">
                <a:solidFill>
                  <a:schemeClr val="tx1"/>
                </a:solidFill>
              </a:defRPr>
            </a:lvl1pPr>
          </a:lstStyle>
          <a:p>
            <a:pPr>
              <a:defRPr/>
            </a:pPr>
            <a:endParaRPr lang="en-GB"/>
          </a:p>
        </p:txBody>
      </p:sp>
      <p:sp>
        <p:nvSpPr>
          <p:cNvPr id="16391" name="Rectangle 7"/>
          <p:cNvSpPr>
            <a:spLocks noGrp="1" noChangeArrowheads="1"/>
          </p:cNvSpPr>
          <p:nvPr>
            <p:ph type="sldNum" sz="quarter" idx="5"/>
          </p:nvPr>
        </p:nvSpPr>
        <p:spPr bwMode="auto">
          <a:xfrm>
            <a:off x="4022725" y="9726613"/>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b" anchorCtr="0" compatLnSpc="1">
            <a:prstTxWarp prst="textNoShape">
              <a:avLst/>
            </a:prstTxWarp>
          </a:bodyPr>
          <a:lstStyle>
            <a:lvl1pPr algn="r" defTabSz="973270">
              <a:defRPr kumimoji="0" sz="1300">
                <a:solidFill>
                  <a:schemeClr val="tx1"/>
                </a:solidFill>
              </a:defRPr>
            </a:lvl1pPr>
          </a:lstStyle>
          <a:p>
            <a:pPr>
              <a:defRPr/>
            </a:pPr>
            <a:fld id="{B16A8E2B-96C6-42B0-9E11-010E0EB490E8}" type="slidenum">
              <a:rPr lang="en-GB"/>
              <a:pPr>
                <a:defRPr/>
              </a:pPr>
              <a:t>‹Nº›</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6964"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3928"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0891"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7855"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4820" algn="l" defTabSz="913928" rtl="0" eaLnBrk="1" latinLnBrk="0" hangingPunct="1">
      <a:defRPr sz="1200" kern="1200">
        <a:solidFill>
          <a:schemeClr val="tx1"/>
        </a:solidFill>
        <a:latin typeface="+mn-lt"/>
        <a:ea typeface="+mn-ea"/>
        <a:cs typeface="+mn-cs"/>
      </a:defRPr>
    </a:lvl6pPr>
    <a:lvl7pPr marL="2741787" algn="l" defTabSz="913928" rtl="0" eaLnBrk="1" latinLnBrk="0" hangingPunct="1">
      <a:defRPr sz="1200" kern="1200">
        <a:solidFill>
          <a:schemeClr val="tx1"/>
        </a:solidFill>
        <a:latin typeface="+mn-lt"/>
        <a:ea typeface="+mn-ea"/>
        <a:cs typeface="+mn-cs"/>
      </a:defRPr>
    </a:lvl7pPr>
    <a:lvl8pPr marL="3198747" algn="l" defTabSz="913928" rtl="0" eaLnBrk="1" latinLnBrk="0" hangingPunct="1">
      <a:defRPr sz="1200" kern="1200">
        <a:solidFill>
          <a:schemeClr val="tx1"/>
        </a:solidFill>
        <a:latin typeface="+mn-lt"/>
        <a:ea typeface="+mn-ea"/>
        <a:cs typeface="+mn-cs"/>
      </a:defRPr>
    </a:lvl8pPr>
    <a:lvl9pPr marL="3655711" algn="l" defTabSz="91392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73138"/>
            <a:fld id="{E4E3D54E-4964-434A-B4FD-6E0666693804}" type="slidenum">
              <a:rPr lang="en-GB" smtClean="0"/>
              <a:pPr defTabSz="973138"/>
              <a:t>1</a:t>
            </a:fld>
            <a:endParaRPr lang="en-GB" smtClean="0"/>
          </a:p>
        </p:txBody>
      </p:sp>
      <p:sp>
        <p:nvSpPr>
          <p:cNvPr id="63491" name="Rectangle 2"/>
          <p:cNvSpPr>
            <a:spLocks noGrp="1" noRot="1" noChangeAspect="1" noChangeArrowheads="1" noTextEdit="1"/>
          </p:cNvSpPr>
          <p:nvPr>
            <p:ph type="sldImg"/>
          </p:nvPr>
        </p:nvSpPr>
        <p:spPr>
          <a:xfrm>
            <a:off x="803275" y="762000"/>
            <a:ext cx="5495925" cy="3806825"/>
          </a:xfrm>
          <a:ln/>
        </p:spPr>
      </p:sp>
      <p:sp>
        <p:nvSpPr>
          <p:cNvPr id="63492"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A50752-110F-4BCC-A937-D60F59D5EFE0}" type="slidenum">
              <a:rPr lang="en-GB"/>
              <a:pPr/>
              <a:t>10</a:t>
            </a:fld>
            <a:endParaRPr lang="en-GB"/>
          </a:p>
        </p:txBody>
      </p:sp>
      <p:sp>
        <p:nvSpPr>
          <p:cNvPr id="1789954" name="Rectangle 2"/>
          <p:cNvSpPr>
            <a:spLocks noGrp="1" noRot="1" noChangeAspect="1" noChangeArrowheads="1" noTextEdit="1"/>
          </p:cNvSpPr>
          <p:nvPr>
            <p:ph type="sldImg"/>
          </p:nvPr>
        </p:nvSpPr>
        <p:spPr>
          <a:xfrm>
            <a:off x="779463" y="766763"/>
            <a:ext cx="5541962" cy="3838575"/>
          </a:xfrm>
          <a:ln/>
        </p:spPr>
      </p:sp>
      <p:sp>
        <p:nvSpPr>
          <p:cNvPr id="1789955" name="Rectangle 3"/>
          <p:cNvSpPr>
            <a:spLocks noGrp="1" noChangeArrowheads="1"/>
          </p:cNvSpPr>
          <p:nvPr>
            <p:ph type="body" idx="1"/>
          </p:nvPr>
        </p:nvSpPr>
        <p:spPr>
          <a:xfrm>
            <a:off x="947338" y="4862370"/>
            <a:ext cx="5204625" cy="4605745"/>
          </a:xfrm>
        </p:spPr>
        <p:txBody>
          <a:bodyPr/>
          <a:lstStyle/>
          <a:p>
            <a:r>
              <a:rPr lang="es-ES_tradnl"/>
              <a:t>Decimos que un tetraedro es de Tipo I si está marcado con el indicador de error. Se </a:t>
            </a:r>
            <a:r>
              <a:rPr lang="es-ES_tradnl" u="sng"/>
              <a:t>introducen</a:t>
            </a:r>
            <a:r>
              <a:rPr lang="es-ES_tradnl"/>
              <a:t> 6 nuevos nodos en el punto medio de sus aristas y se subdividen cada una de sus cuatro caras en 4 triángulos, </a:t>
            </a:r>
            <a:r>
              <a:rPr lang="es-ES_tradnl" u="sng"/>
              <a:t>uniendo los puntos que</a:t>
            </a:r>
            <a:r>
              <a:rPr lang="es-ES_tradnl"/>
              <a:t> se han introducido.</a:t>
            </a:r>
          </a:p>
          <a:p>
            <a:r>
              <a:rPr lang="es-ES_tradnl"/>
              <a:t>Cuatro subtetraedros quedan determinados a partir de los cuatro vértices del tetraedro original y las nuevas aristas.</a:t>
            </a:r>
          </a:p>
          <a:p>
            <a:r>
              <a:rPr lang="es-ES_tradnl"/>
              <a:t>Los otros cuatro tetraedros se </a:t>
            </a:r>
            <a:r>
              <a:rPr lang="es-ES_tradnl" u="sng"/>
              <a:t>obtienen</a:t>
            </a:r>
            <a:r>
              <a:rPr lang="es-ES_tradnl"/>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endParaRPr lang="es-ES_tradnl"/>
          </a:p>
          <a:p>
            <a:r>
              <a:rPr lang="es-ES_tradnl"/>
              <a:t>Una vez marcados los tetraedros de Tipo I, para asegurar la conformidad de la malla nos podemos encontrar con tetraedros vecinos que pueden tener 6, 5,..., 1, ó 0 nuevos nodos introducidos.</a:t>
            </a:r>
          </a:p>
          <a:p>
            <a:endParaRPr lang="es-ES_tradnl"/>
          </a:p>
          <a:p>
            <a:r>
              <a:rPr lang="es-ES_tradnl"/>
              <a:t>Aquellos tetraedros que por razones de conformidad tengan marcadas sus 6 aristas pasa automáticamente al conjunto de tetraedros de Tipo I.</a:t>
            </a:r>
          </a:p>
          <a:p>
            <a:endParaRPr lang="es-ES_tradn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A50752-110F-4BCC-A937-D60F59D5EFE0}" type="slidenum">
              <a:rPr lang="en-GB"/>
              <a:pPr/>
              <a:t>11</a:t>
            </a:fld>
            <a:endParaRPr lang="en-GB"/>
          </a:p>
        </p:txBody>
      </p:sp>
      <p:sp>
        <p:nvSpPr>
          <p:cNvPr id="1789954" name="Rectangle 2"/>
          <p:cNvSpPr>
            <a:spLocks noGrp="1" noRot="1" noChangeAspect="1" noChangeArrowheads="1" noTextEdit="1"/>
          </p:cNvSpPr>
          <p:nvPr>
            <p:ph type="sldImg"/>
          </p:nvPr>
        </p:nvSpPr>
        <p:spPr>
          <a:xfrm>
            <a:off x="779463" y="766763"/>
            <a:ext cx="5541962" cy="3838575"/>
          </a:xfrm>
          <a:ln/>
        </p:spPr>
      </p:sp>
      <p:sp>
        <p:nvSpPr>
          <p:cNvPr id="1789955" name="Rectangle 3"/>
          <p:cNvSpPr>
            <a:spLocks noGrp="1" noChangeArrowheads="1"/>
          </p:cNvSpPr>
          <p:nvPr>
            <p:ph type="body" idx="1"/>
          </p:nvPr>
        </p:nvSpPr>
        <p:spPr>
          <a:xfrm>
            <a:off x="947338" y="4862370"/>
            <a:ext cx="5204625" cy="4605745"/>
          </a:xfrm>
        </p:spPr>
        <p:txBody>
          <a:bodyPr/>
          <a:lstStyle/>
          <a:p>
            <a:r>
              <a:rPr lang="es-ES_tradnl"/>
              <a:t>Decimos que un tetraedro es de Tipo I si está marcado con el indicador de error. Se </a:t>
            </a:r>
            <a:r>
              <a:rPr lang="es-ES_tradnl" u="sng"/>
              <a:t>introducen</a:t>
            </a:r>
            <a:r>
              <a:rPr lang="es-ES_tradnl"/>
              <a:t> 6 nuevos nodos en el punto medio de sus aristas y se subdividen cada una de sus cuatro caras en 4 triángulos, </a:t>
            </a:r>
            <a:r>
              <a:rPr lang="es-ES_tradnl" u="sng"/>
              <a:t>uniendo los puntos que</a:t>
            </a:r>
            <a:r>
              <a:rPr lang="es-ES_tradnl"/>
              <a:t> se han introducido.</a:t>
            </a:r>
          </a:p>
          <a:p>
            <a:r>
              <a:rPr lang="es-ES_tradnl"/>
              <a:t>Cuatro subtetraedros quedan determinados a partir de los cuatro vértices del tetraedro original y las nuevas aristas.</a:t>
            </a:r>
          </a:p>
          <a:p>
            <a:r>
              <a:rPr lang="es-ES_tradnl"/>
              <a:t>Los otros cuatro tetraedros se </a:t>
            </a:r>
            <a:r>
              <a:rPr lang="es-ES_tradnl" u="sng"/>
              <a:t>obtienen</a:t>
            </a:r>
            <a:r>
              <a:rPr lang="es-ES_tradnl"/>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endParaRPr lang="es-ES_tradnl"/>
          </a:p>
          <a:p>
            <a:r>
              <a:rPr lang="es-ES_tradnl"/>
              <a:t>Una vez marcados los tetraedros de Tipo I, para asegurar la conformidad de la malla nos podemos encontrar con tetraedros vecinos que pueden tener 6, 5,..., 1, ó 0 nuevos nodos introducidos.</a:t>
            </a:r>
          </a:p>
          <a:p>
            <a:endParaRPr lang="es-ES_tradnl"/>
          </a:p>
          <a:p>
            <a:r>
              <a:rPr lang="es-ES_tradnl"/>
              <a:t>Aquellos tetraedros que por razones de conformidad tengan marcadas sus 6 aristas pasa automáticamente al conjunto de tetraedros de Tipo I.</a:t>
            </a:r>
          </a:p>
          <a:p>
            <a:endParaRPr lang="es-ES_tradn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CA4691-3F16-4782-AB69-D18EB4D95F36}" type="slidenum">
              <a:rPr lang="en-GB"/>
              <a:pPr/>
              <a:t>12</a:t>
            </a:fld>
            <a:endParaRPr lang="en-GB"/>
          </a:p>
        </p:txBody>
      </p:sp>
      <p:sp>
        <p:nvSpPr>
          <p:cNvPr id="1764354" name="Rectangle 2"/>
          <p:cNvSpPr>
            <a:spLocks noGrp="1" noRot="1" noChangeAspect="1" noChangeArrowheads="1" noTextEdit="1"/>
          </p:cNvSpPr>
          <p:nvPr>
            <p:ph type="sldImg"/>
          </p:nvPr>
        </p:nvSpPr>
        <p:spPr>
          <a:xfrm>
            <a:off x="803275" y="762000"/>
            <a:ext cx="5495925" cy="3806825"/>
          </a:xfrm>
          <a:ln/>
        </p:spPr>
      </p:sp>
      <p:sp>
        <p:nvSpPr>
          <p:cNvPr id="176435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pPr defTabSz="973138"/>
            <a:fld id="{20372B1F-B8BC-49B1-9D08-134497319A1D}" type="slidenum">
              <a:rPr lang="en-GB" smtClean="0"/>
              <a:pPr defTabSz="973138"/>
              <a:t>14</a:t>
            </a:fld>
            <a:endParaRPr lang="en-GB" smtClean="0"/>
          </a:p>
        </p:txBody>
      </p:sp>
      <p:sp>
        <p:nvSpPr>
          <p:cNvPr id="81923" name="Rectangle 2"/>
          <p:cNvSpPr>
            <a:spLocks noGrp="1" noRot="1" noChangeAspect="1" noChangeArrowheads="1" noTextEdit="1"/>
          </p:cNvSpPr>
          <p:nvPr>
            <p:ph type="sldImg"/>
          </p:nvPr>
        </p:nvSpPr>
        <p:spPr>
          <a:xfrm>
            <a:off x="803275" y="762000"/>
            <a:ext cx="5495925" cy="3806825"/>
          </a:xfrm>
          <a:ln/>
        </p:spPr>
      </p:sp>
      <p:sp>
        <p:nvSpPr>
          <p:cNvPr id="81924"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8099D4E0-6B5C-4C4F-9814-8FD4A1858CFD}" type="slidenum">
              <a:rPr lang="en-GB"/>
              <a:pPr/>
              <a:t>16</a:t>
            </a:fld>
            <a:endParaRPr lang="en-GB"/>
          </a:p>
        </p:txBody>
      </p:sp>
      <p:sp>
        <p:nvSpPr>
          <p:cNvPr id="86019" name="Rectangle 2"/>
          <p:cNvSpPr>
            <a:spLocks noGrp="1" noRot="1" noChangeAspect="1" noChangeArrowheads="1" noTextEdit="1"/>
          </p:cNvSpPr>
          <p:nvPr>
            <p:ph type="sldImg"/>
          </p:nvPr>
        </p:nvSpPr>
        <p:spPr>
          <a:xfrm>
            <a:off x="803275" y="762000"/>
            <a:ext cx="5495925" cy="3806825"/>
          </a:xfrm>
          <a:ln/>
        </p:spPr>
      </p:sp>
      <p:sp>
        <p:nvSpPr>
          <p:cNvPr id="86020"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CA4691-3F16-4782-AB69-D18EB4D95F36}" type="slidenum">
              <a:rPr lang="en-GB"/>
              <a:pPr/>
              <a:t>17</a:t>
            </a:fld>
            <a:endParaRPr lang="en-GB"/>
          </a:p>
        </p:txBody>
      </p:sp>
      <p:sp>
        <p:nvSpPr>
          <p:cNvPr id="1764354" name="Rectangle 2"/>
          <p:cNvSpPr>
            <a:spLocks noGrp="1" noRot="1" noChangeAspect="1" noChangeArrowheads="1" noTextEdit="1"/>
          </p:cNvSpPr>
          <p:nvPr>
            <p:ph type="sldImg"/>
          </p:nvPr>
        </p:nvSpPr>
        <p:spPr>
          <a:xfrm>
            <a:off x="803275" y="762000"/>
            <a:ext cx="5495925" cy="3806825"/>
          </a:xfrm>
          <a:ln/>
        </p:spPr>
      </p:sp>
      <p:sp>
        <p:nvSpPr>
          <p:cNvPr id="176435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53D593-6868-4098-A2F7-4A59E4BE97E3}" type="slidenum">
              <a:rPr lang="en-GB"/>
              <a:pPr/>
              <a:t>18</a:t>
            </a:fld>
            <a:endParaRPr lang="en-GB"/>
          </a:p>
        </p:txBody>
      </p:sp>
      <p:sp>
        <p:nvSpPr>
          <p:cNvPr id="1766402" name="Rectangle 2"/>
          <p:cNvSpPr>
            <a:spLocks noGrp="1" noRot="1" noChangeAspect="1" noChangeArrowheads="1" noTextEdit="1"/>
          </p:cNvSpPr>
          <p:nvPr>
            <p:ph type="sldImg"/>
          </p:nvPr>
        </p:nvSpPr>
        <p:spPr>
          <a:xfrm>
            <a:off x="803275" y="762000"/>
            <a:ext cx="5495925" cy="3806825"/>
          </a:xfrm>
          <a:ln/>
        </p:spPr>
      </p:sp>
      <p:sp>
        <p:nvSpPr>
          <p:cNvPr id="1766403"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7C583F-9326-4FAA-B4C9-12283CF73A17}" type="slidenum">
              <a:rPr lang="en-GB"/>
              <a:pPr/>
              <a:t>19</a:t>
            </a:fld>
            <a:endParaRPr lang="en-GB"/>
          </a:p>
        </p:txBody>
      </p:sp>
      <p:sp>
        <p:nvSpPr>
          <p:cNvPr id="1768450" name="Rectangle 2"/>
          <p:cNvSpPr>
            <a:spLocks noGrp="1" noRot="1" noChangeAspect="1" noChangeArrowheads="1" noTextEdit="1"/>
          </p:cNvSpPr>
          <p:nvPr>
            <p:ph type="sldImg"/>
          </p:nvPr>
        </p:nvSpPr>
        <p:spPr>
          <a:xfrm>
            <a:off x="803275" y="762000"/>
            <a:ext cx="5495925" cy="3806825"/>
          </a:xfrm>
          <a:ln/>
        </p:spPr>
      </p:sp>
      <p:sp>
        <p:nvSpPr>
          <p:cNvPr id="1768451"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9157E9-9A3B-4EA4-A7F9-712BE8448FE6}" type="slidenum">
              <a:rPr lang="en-GB"/>
              <a:pPr/>
              <a:t>20</a:t>
            </a:fld>
            <a:endParaRPr lang="en-GB"/>
          </a:p>
        </p:txBody>
      </p:sp>
      <p:sp>
        <p:nvSpPr>
          <p:cNvPr id="1770498" name="Rectangle 2"/>
          <p:cNvSpPr>
            <a:spLocks noGrp="1" noRot="1" noChangeAspect="1" noChangeArrowheads="1" noTextEdit="1"/>
          </p:cNvSpPr>
          <p:nvPr>
            <p:ph type="sldImg"/>
          </p:nvPr>
        </p:nvSpPr>
        <p:spPr>
          <a:xfrm>
            <a:off x="803275" y="762000"/>
            <a:ext cx="5495925" cy="3806825"/>
          </a:xfrm>
          <a:ln/>
        </p:spPr>
      </p:sp>
      <p:sp>
        <p:nvSpPr>
          <p:cNvPr id="1770499"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6492F3-3F25-463F-9527-F5DC179CFEA8}" type="slidenum">
              <a:rPr lang="en-GB"/>
              <a:pPr/>
              <a:t>21</a:t>
            </a:fld>
            <a:endParaRPr lang="en-GB"/>
          </a:p>
        </p:txBody>
      </p:sp>
      <p:sp>
        <p:nvSpPr>
          <p:cNvPr id="1772546" name="Rectangle 2"/>
          <p:cNvSpPr>
            <a:spLocks noGrp="1" noRot="1" noChangeAspect="1" noChangeArrowheads="1" noTextEdit="1"/>
          </p:cNvSpPr>
          <p:nvPr>
            <p:ph type="sldImg"/>
          </p:nvPr>
        </p:nvSpPr>
        <p:spPr>
          <a:xfrm>
            <a:off x="803275" y="762000"/>
            <a:ext cx="5495925" cy="3806825"/>
          </a:xfrm>
          <a:ln/>
        </p:spPr>
      </p:sp>
      <p:sp>
        <p:nvSpPr>
          <p:cNvPr id="1772547" name="Rectangle 3"/>
          <p:cNvSpPr>
            <a:spLocks noGrp="1" noChangeArrowheads="1"/>
          </p:cNvSpPr>
          <p:nvPr>
            <p:ph type="body" idx="1"/>
          </p:nvPr>
        </p:nvSpPr>
        <p:spPr/>
        <p:txBody>
          <a:bodyPr/>
          <a:lstStyle/>
          <a:p>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4498D8B8-400F-411F-B1F0-3A4BA163FA29}" type="slidenum">
              <a:rPr lang="en-GB"/>
              <a:pPr/>
              <a:t>2</a:t>
            </a:fld>
            <a:endParaRPr lang="en-GB"/>
          </a:p>
        </p:txBody>
      </p:sp>
      <p:sp>
        <p:nvSpPr>
          <p:cNvPr id="123907" name="Rectangle 2"/>
          <p:cNvSpPr>
            <a:spLocks noGrp="1" noRot="1" noChangeAspect="1" noChangeArrowheads="1" noTextEdit="1"/>
          </p:cNvSpPr>
          <p:nvPr>
            <p:ph type="sldImg"/>
          </p:nvPr>
        </p:nvSpPr>
        <p:spPr>
          <a:xfrm>
            <a:off x="779463" y="766763"/>
            <a:ext cx="5541962" cy="3838575"/>
          </a:xfrm>
          <a:ln/>
        </p:spPr>
      </p:sp>
      <p:sp>
        <p:nvSpPr>
          <p:cNvPr id="123908" name="Rectangle 3"/>
          <p:cNvSpPr>
            <a:spLocks noGrp="1" noChangeArrowheads="1"/>
          </p:cNvSpPr>
          <p:nvPr>
            <p:ph type="body" idx="1"/>
          </p:nvPr>
        </p:nvSpPr>
        <p:spPr>
          <a:xfrm>
            <a:off x="947338" y="4862370"/>
            <a:ext cx="5204625" cy="4605745"/>
          </a:xfrm>
          <a:noFill/>
          <a:ln w="9525"/>
        </p:spPr>
        <p:txBody>
          <a:bodyPr/>
          <a:lstStyle/>
          <a:p>
            <a:pPr eaLnBrk="1" hangingPunct="1"/>
            <a:r>
              <a:rPr lang="es-ES_tradnl" smtClean="0"/>
              <a:t>Decimos que un tetraedro es de Tipo I si está marcado con el indicador de error. Se </a:t>
            </a:r>
            <a:r>
              <a:rPr lang="es-ES_tradnl" u="sng" smtClean="0"/>
              <a:t>introducen</a:t>
            </a:r>
            <a:r>
              <a:rPr lang="es-ES_tradnl" smtClean="0"/>
              <a:t> 6 nuevos nodos en el punto medio de sus aristas y se subdividen cada una de sus cuatro caras en 4 triángulos, </a:t>
            </a:r>
            <a:r>
              <a:rPr lang="es-ES_tradnl" u="sng" smtClean="0"/>
              <a:t>uniendo los puntos que</a:t>
            </a:r>
            <a:r>
              <a:rPr lang="es-ES_tradnl" smtClean="0"/>
              <a:t> se han introducido.</a:t>
            </a:r>
          </a:p>
          <a:p>
            <a:pPr eaLnBrk="1" hangingPunct="1"/>
            <a:r>
              <a:rPr lang="es-ES_tradnl" smtClean="0"/>
              <a:t>Cuatro subtetraedros quedan determinados a partir de los cuatro vértices del tetraedro original y las nuevas aristas.</a:t>
            </a:r>
          </a:p>
          <a:p>
            <a:pPr eaLnBrk="1" hangingPunct="1"/>
            <a:r>
              <a:rPr lang="es-ES_tradnl" smtClean="0"/>
              <a:t>Los otros cuatro tetraedros se </a:t>
            </a:r>
            <a:r>
              <a:rPr lang="es-ES_tradnl" u="sng" smtClean="0"/>
              <a:t>obtienen</a:t>
            </a:r>
            <a:r>
              <a:rPr lang="es-ES_tradnl" smtClean="0"/>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pPr eaLnBrk="1" hangingPunct="1"/>
            <a:endParaRPr lang="es-ES_tradnl" smtClean="0"/>
          </a:p>
          <a:p>
            <a:pPr eaLnBrk="1" hangingPunct="1"/>
            <a:r>
              <a:rPr lang="es-ES_tradnl" smtClean="0"/>
              <a:t>Una vez marcados los tetraedros de Tipo I, para asegurar la conformidad de la malla nos podemos encontrar con tetraedros vecinos que pueden tener 6, 5,..., 1, ó 0 nuevos nodos introducidos.</a:t>
            </a:r>
          </a:p>
          <a:p>
            <a:pPr eaLnBrk="1" hangingPunct="1"/>
            <a:endParaRPr lang="es-ES_tradnl" smtClean="0"/>
          </a:p>
          <a:p>
            <a:pPr eaLnBrk="1" hangingPunct="1"/>
            <a:r>
              <a:rPr lang="es-ES_tradnl" smtClean="0"/>
              <a:t>Aquellos tetraedros que por razones de conformidad tengan marcadas sus 6 aristas pasa automáticamente al conjunto de tetraedros de Tipo I.</a:t>
            </a:r>
          </a:p>
          <a:p>
            <a:pPr eaLnBrk="1" hangingPunct="1"/>
            <a:endParaRPr lang="es-ES_tradnl"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0C42B8-3355-433E-8204-4E950D70CBC4}" type="slidenum">
              <a:rPr lang="en-GB"/>
              <a:pPr/>
              <a:t>22</a:t>
            </a:fld>
            <a:endParaRPr lang="en-GB"/>
          </a:p>
        </p:txBody>
      </p:sp>
      <p:sp>
        <p:nvSpPr>
          <p:cNvPr id="1774594" name="Rectangle 2"/>
          <p:cNvSpPr>
            <a:spLocks noGrp="1" noRot="1" noChangeAspect="1" noChangeArrowheads="1" noTextEdit="1"/>
          </p:cNvSpPr>
          <p:nvPr>
            <p:ph type="sldImg"/>
          </p:nvPr>
        </p:nvSpPr>
        <p:spPr>
          <a:xfrm>
            <a:off x="803275" y="762000"/>
            <a:ext cx="5495925" cy="3806825"/>
          </a:xfrm>
          <a:ln/>
        </p:spPr>
      </p:sp>
      <p:sp>
        <p:nvSpPr>
          <p:cNvPr id="177459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2246848E-E5AF-4E8D-BD51-5BBFBD9F2F06}" type="slidenum">
              <a:rPr lang="en-GB"/>
              <a:pPr/>
              <a:t>23</a:t>
            </a:fld>
            <a:endParaRPr lang="en-GB"/>
          </a:p>
        </p:txBody>
      </p:sp>
      <p:sp>
        <p:nvSpPr>
          <p:cNvPr id="124931" name="Rectangle 2"/>
          <p:cNvSpPr>
            <a:spLocks noGrp="1" noRot="1" noChangeAspect="1" noChangeArrowheads="1" noTextEdit="1"/>
          </p:cNvSpPr>
          <p:nvPr>
            <p:ph type="sldImg"/>
          </p:nvPr>
        </p:nvSpPr>
        <p:spPr>
          <a:xfrm>
            <a:off x="803275" y="762000"/>
            <a:ext cx="5495925" cy="3806825"/>
          </a:xfrm>
          <a:ln/>
        </p:spPr>
      </p:sp>
      <p:sp>
        <p:nvSpPr>
          <p:cNvPr id="124932"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322E242C-0184-4661-91E9-DFAA14912F62}" type="slidenum">
              <a:rPr lang="en-GB"/>
              <a:pPr/>
              <a:t>28</a:t>
            </a:fld>
            <a:endParaRPr lang="en-GB"/>
          </a:p>
        </p:txBody>
      </p:sp>
      <p:sp>
        <p:nvSpPr>
          <p:cNvPr id="99331" name="Rectangle 2"/>
          <p:cNvSpPr>
            <a:spLocks noGrp="1" noRot="1" noChangeAspect="1" noChangeArrowheads="1" noTextEdit="1"/>
          </p:cNvSpPr>
          <p:nvPr>
            <p:ph type="sldImg"/>
          </p:nvPr>
        </p:nvSpPr>
        <p:spPr>
          <a:xfrm>
            <a:off x="779463" y="766763"/>
            <a:ext cx="5541962" cy="3838575"/>
          </a:xfrm>
          <a:ln/>
        </p:spPr>
      </p:sp>
      <p:sp>
        <p:nvSpPr>
          <p:cNvPr id="99332" name="Rectangle 3"/>
          <p:cNvSpPr>
            <a:spLocks noGrp="1" noChangeArrowheads="1"/>
          </p:cNvSpPr>
          <p:nvPr>
            <p:ph type="body" idx="1"/>
          </p:nvPr>
        </p:nvSpPr>
        <p:spPr>
          <a:xfrm>
            <a:off x="947338" y="4862370"/>
            <a:ext cx="5204625" cy="4605745"/>
          </a:xfrm>
          <a:noFill/>
          <a:ln w="9525"/>
        </p:spPr>
        <p:txBody>
          <a:bodyPr/>
          <a:lstStyle/>
          <a:p>
            <a:pPr eaLnBrk="1" hangingPunct="1"/>
            <a:r>
              <a:rPr lang="es-ES_tradnl" smtClean="0"/>
              <a:t>Decimos que un tetraedro es de Tipo I si está marcado con el indicador de error. Se </a:t>
            </a:r>
            <a:r>
              <a:rPr lang="es-ES_tradnl" u="sng" smtClean="0"/>
              <a:t>introducen</a:t>
            </a:r>
            <a:r>
              <a:rPr lang="es-ES_tradnl" smtClean="0"/>
              <a:t> 6 nuevos nodos en el punto medio de sus aristas y se subdividen cada una de sus cuatro caras en 4 triángulos, </a:t>
            </a:r>
            <a:r>
              <a:rPr lang="es-ES_tradnl" u="sng" smtClean="0"/>
              <a:t>uniendo los puntos que</a:t>
            </a:r>
            <a:r>
              <a:rPr lang="es-ES_tradnl" smtClean="0"/>
              <a:t> se han introducido.</a:t>
            </a:r>
          </a:p>
          <a:p>
            <a:pPr eaLnBrk="1" hangingPunct="1"/>
            <a:r>
              <a:rPr lang="es-ES_tradnl" smtClean="0"/>
              <a:t>Cuatro subtetraedros quedan determinados a partir de los cuatro vértices del tetraedro original y las nuevas aristas.</a:t>
            </a:r>
          </a:p>
          <a:p>
            <a:pPr eaLnBrk="1" hangingPunct="1"/>
            <a:r>
              <a:rPr lang="es-ES_tradnl" smtClean="0"/>
              <a:t>Los otros cuatro tetraedros se </a:t>
            </a:r>
            <a:r>
              <a:rPr lang="es-ES_tradnl" u="sng" smtClean="0"/>
              <a:t>obtienen</a:t>
            </a:r>
            <a:r>
              <a:rPr lang="es-ES_tradnl" smtClean="0"/>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pPr eaLnBrk="1" hangingPunct="1"/>
            <a:endParaRPr lang="es-ES_tradnl" smtClean="0"/>
          </a:p>
          <a:p>
            <a:pPr eaLnBrk="1" hangingPunct="1"/>
            <a:r>
              <a:rPr lang="es-ES_tradnl" smtClean="0"/>
              <a:t>Una vez marcados los tetraedros de Tipo I, para asegurar la conformidad de la malla nos podemos encontrar con tetraedros vecinos que pueden tener 6, 5,..., 1, ó 0 nuevos nodos introducidos.</a:t>
            </a:r>
          </a:p>
          <a:p>
            <a:pPr eaLnBrk="1" hangingPunct="1"/>
            <a:endParaRPr lang="es-ES_tradnl" smtClean="0"/>
          </a:p>
          <a:p>
            <a:pPr eaLnBrk="1" hangingPunct="1"/>
            <a:r>
              <a:rPr lang="es-ES_tradnl" smtClean="0"/>
              <a:t>Aquellos tetraedros que por razones de conformidad tengan marcadas sus 6 aristas pasa automáticamente al conjunto de tetraedros de Tipo I.</a:t>
            </a:r>
          </a:p>
          <a:p>
            <a:pPr eaLnBrk="1" hangingPunct="1"/>
            <a:endParaRPr lang="es-ES_tradnl"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F6706858-CC21-4AE1-9038-E6299094D08E}" type="slidenum">
              <a:rPr lang="en-GB"/>
              <a:pPr/>
              <a:t>29</a:t>
            </a:fld>
            <a:endParaRPr lang="en-GB"/>
          </a:p>
        </p:txBody>
      </p:sp>
      <p:sp>
        <p:nvSpPr>
          <p:cNvPr id="100355" name="Rectangle 2"/>
          <p:cNvSpPr>
            <a:spLocks noGrp="1" noRot="1" noChangeAspect="1" noChangeArrowheads="1" noTextEdit="1"/>
          </p:cNvSpPr>
          <p:nvPr>
            <p:ph type="sldImg"/>
          </p:nvPr>
        </p:nvSpPr>
        <p:spPr>
          <a:xfrm>
            <a:off x="804863" y="762000"/>
            <a:ext cx="5494337" cy="3805238"/>
          </a:xfrm>
          <a:ln/>
        </p:spPr>
      </p:sp>
      <p:sp>
        <p:nvSpPr>
          <p:cNvPr id="100356"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F1D24B-E416-49A6-AB34-9C63601B587E}" type="slidenum">
              <a:rPr lang="en-GB"/>
              <a:pPr/>
              <a:t>30</a:t>
            </a:fld>
            <a:endParaRPr lang="en-GB"/>
          </a:p>
        </p:txBody>
      </p:sp>
      <p:sp>
        <p:nvSpPr>
          <p:cNvPr id="1927170" name="Rectangle 2"/>
          <p:cNvSpPr>
            <a:spLocks noGrp="1" noRot="1" noChangeAspect="1" noChangeArrowheads="1" noTextEdit="1"/>
          </p:cNvSpPr>
          <p:nvPr>
            <p:ph type="sldImg"/>
          </p:nvPr>
        </p:nvSpPr>
        <p:spPr>
          <a:xfrm>
            <a:off x="804863" y="762000"/>
            <a:ext cx="5494337" cy="3805238"/>
          </a:xfrm>
          <a:ln/>
        </p:spPr>
      </p:sp>
      <p:sp>
        <p:nvSpPr>
          <p:cNvPr id="19271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D3024B-346A-4492-BC84-E2A6F1EDA409}" type="slidenum">
              <a:rPr lang="en-GB"/>
              <a:pPr/>
              <a:t>31</a:t>
            </a:fld>
            <a:endParaRPr lang="en-GB"/>
          </a:p>
        </p:txBody>
      </p:sp>
      <p:sp>
        <p:nvSpPr>
          <p:cNvPr id="2743298" name="Rectangle 2"/>
          <p:cNvSpPr>
            <a:spLocks noGrp="1" noRot="1" noChangeAspect="1" noChangeArrowheads="1" noTextEdit="1"/>
          </p:cNvSpPr>
          <p:nvPr>
            <p:ph type="sldImg"/>
          </p:nvPr>
        </p:nvSpPr>
        <p:spPr>
          <a:xfrm>
            <a:off x="804863" y="762000"/>
            <a:ext cx="5494337" cy="3805238"/>
          </a:xfrm>
          <a:ln/>
        </p:spPr>
      </p:sp>
      <p:sp>
        <p:nvSpPr>
          <p:cNvPr id="274329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CD7568-7369-4874-96B9-4F6373C70FDE}" type="slidenum">
              <a:rPr lang="en-GB"/>
              <a:pPr/>
              <a:t>32</a:t>
            </a:fld>
            <a:endParaRPr lang="en-GB"/>
          </a:p>
        </p:txBody>
      </p:sp>
      <p:sp>
        <p:nvSpPr>
          <p:cNvPr id="2745346" name="Rectangle 2"/>
          <p:cNvSpPr>
            <a:spLocks noGrp="1" noRot="1" noChangeAspect="1" noChangeArrowheads="1" noTextEdit="1"/>
          </p:cNvSpPr>
          <p:nvPr>
            <p:ph type="sldImg"/>
          </p:nvPr>
        </p:nvSpPr>
        <p:spPr>
          <a:xfrm>
            <a:off x="804863" y="762000"/>
            <a:ext cx="5494337" cy="3805238"/>
          </a:xfrm>
          <a:ln/>
        </p:spPr>
      </p:sp>
      <p:sp>
        <p:nvSpPr>
          <p:cNvPr id="274534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C58DE38A-1253-492F-9ABC-716B0814C8CD}" type="slidenum">
              <a:rPr lang="en-GB"/>
              <a:pPr/>
              <a:t>33</a:t>
            </a:fld>
            <a:endParaRPr lang="en-GB"/>
          </a:p>
        </p:txBody>
      </p:sp>
      <p:sp>
        <p:nvSpPr>
          <p:cNvPr id="35843" name="Rectangle 2"/>
          <p:cNvSpPr>
            <a:spLocks noGrp="1" noRot="1" noChangeAspect="1" noChangeArrowheads="1" noTextEdit="1"/>
          </p:cNvSpPr>
          <p:nvPr>
            <p:ph type="sldImg"/>
          </p:nvPr>
        </p:nvSpPr>
        <p:spPr>
          <a:xfrm>
            <a:off x="803275" y="762000"/>
            <a:ext cx="5495925" cy="3806825"/>
          </a:xfrm>
          <a:ln/>
        </p:spPr>
      </p:sp>
      <p:sp>
        <p:nvSpPr>
          <p:cNvPr id="35844"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72C3817D-DF5F-4B3F-973F-66AD91F54AFC}" type="slidenum">
              <a:rPr lang="en-GB"/>
              <a:pPr/>
              <a:t>34</a:t>
            </a:fld>
            <a:endParaRPr lang="en-GB"/>
          </a:p>
        </p:txBody>
      </p:sp>
      <p:sp>
        <p:nvSpPr>
          <p:cNvPr id="36867" name="Rectangle 2"/>
          <p:cNvSpPr>
            <a:spLocks noGrp="1" noRot="1" noChangeAspect="1" noChangeArrowheads="1" noTextEdit="1"/>
          </p:cNvSpPr>
          <p:nvPr>
            <p:ph type="sldImg"/>
          </p:nvPr>
        </p:nvSpPr>
        <p:spPr>
          <a:xfrm>
            <a:off x="803275" y="762000"/>
            <a:ext cx="5495925" cy="3806825"/>
          </a:xfrm>
          <a:ln/>
        </p:spPr>
      </p:sp>
      <p:sp>
        <p:nvSpPr>
          <p:cNvPr id="36868"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122F3B46-1514-43D8-BED5-F10C8E442825}" type="slidenum">
              <a:rPr lang="en-GB"/>
              <a:pPr/>
              <a:t>35</a:t>
            </a:fld>
            <a:endParaRPr lang="en-GB"/>
          </a:p>
        </p:txBody>
      </p:sp>
      <p:sp>
        <p:nvSpPr>
          <p:cNvPr id="37891" name="Rectangle 2"/>
          <p:cNvSpPr>
            <a:spLocks noGrp="1" noRot="1" noChangeAspect="1" noChangeArrowheads="1" noTextEdit="1"/>
          </p:cNvSpPr>
          <p:nvPr>
            <p:ph type="sldImg"/>
          </p:nvPr>
        </p:nvSpPr>
        <p:spPr>
          <a:xfrm>
            <a:off x="803275" y="762000"/>
            <a:ext cx="5495925" cy="3806825"/>
          </a:xfrm>
          <a:ln/>
        </p:spPr>
      </p:sp>
      <p:sp>
        <p:nvSpPr>
          <p:cNvPr id="37892"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5D59AB13-8DD4-4980-B5EF-CCB409914375}" type="slidenum">
              <a:rPr lang="en-GB"/>
              <a:pPr/>
              <a:t>3</a:t>
            </a:fld>
            <a:endParaRPr lang="en-GB"/>
          </a:p>
        </p:txBody>
      </p:sp>
      <p:sp>
        <p:nvSpPr>
          <p:cNvPr id="29699" name="Rectangle 2"/>
          <p:cNvSpPr>
            <a:spLocks noGrp="1" noRot="1" noChangeAspect="1" noChangeArrowheads="1" noTextEdit="1"/>
          </p:cNvSpPr>
          <p:nvPr>
            <p:ph type="sldImg"/>
          </p:nvPr>
        </p:nvSpPr>
        <p:spPr>
          <a:xfrm>
            <a:off x="803275" y="762000"/>
            <a:ext cx="5495925" cy="3806825"/>
          </a:xfrm>
          <a:ln/>
        </p:spPr>
      </p:sp>
      <p:sp>
        <p:nvSpPr>
          <p:cNvPr id="29700"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F29ACF2E-5435-4C1E-A0C4-0BEAD292F35E}" type="slidenum">
              <a:rPr lang="en-GB"/>
              <a:pPr/>
              <a:t>36</a:t>
            </a:fld>
            <a:endParaRPr lang="en-GB"/>
          </a:p>
        </p:txBody>
      </p:sp>
      <p:sp>
        <p:nvSpPr>
          <p:cNvPr id="38915" name="Rectangle 2"/>
          <p:cNvSpPr>
            <a:spLocks noGrp="1" noRot="1" noChangeAspect="1" noChangeArrowheads="1" noTextEdit="1"/>
          </p:cNvSpPr>
          <p:nvPr>
            <p:ph type="sldImg"/>
          </p:nvPr>
        </p:nvSpPr>
        <p:spPr>
          <a:xfrm>
            <a:off x="803275" y="762000"/>
            <a:ext cx="5495925" cy="3806825"/>
          </a:xfrm>
          <a:ln/>
        </p:spPr>
      </p:sp>
      <p:sp>
        <p:nvSpPr>
          <p:cNvPr id="38916"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110C43D1-4DF7-4619-B142-05860EA0A8A1}" type="slidenum">
              <a:rPr lang="en-GB"/>
              <a:pPr/>
              <a:t>37</a:t>
            </a:fld>
            <a:endParaRPr lang="en-GB"/>
          </a:p>
        </p:txBody>
      </p:sp>
      <p:sp>
        <p:nvSpPr>
          <p:cNvPr id="39939" name="Rectangle 2"/>
          <p:cNvSpPr>
            <a:spLocks noGrp="1" noRot="1" noChangeAspect="1" noChangeArrowheads="1" noTextEdit="1"/>
          </p:cNvSpPr>
          <p:nvPr>
            <p:ph type="sldImg"/>
          </p:nvPr>
        </p:nvSpPr>
        <p:spPr>
          <a:xfrm>
            <a:off x="803275" y="762000"/>
            <a:ext cx="5495925" cy="3806825"/>
          </a:xfrm>
          <a:ln/>
        </p:spPr>
      </p:sp>
      <p:sp>
        <p:nvSpPr>
          <p:cNvPr id="39940"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EA2D64CC-A9CB-4CBE-9768-691175D6DD1A}" type="slidenum">
              <a:rPr lang="en-GB"/>
              <a:pPr/>
              <a:t>38</a:t>
            </a:fld>
            <a:endParaRPr lang="en-GB"/>
          </a:p>
        </p:txBody>
      </p:sp>
      <p:sp>
        <p:nvSpPr>
          <p:cNvPr id="40963" name="Rectangle 2"/>
          <p:cNvSpPr>
            <a:spLocks noGrp="1" noRot="1" noChangeAspect="1" noChangeArrowheads="1" noTextEdit="1"/>
          </p:cNvSpPr>
          <p:nvPr>
            <p:ph type="sldImg"/>
          </p:nvPr>
        </p:nvSpPr>
        <p:spPr>
          <a:xfrm>
            <a:off x="803275" y="762000"/>
            <a:ext cx="5495925" cy="3806825"/>
          </a:xfrm>
          <a:ln/>
        </p:spPr>
      </p:sp>
      <p:sp>
        <p:nvSpPr>
          <p:cNvPr id="40964"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F7C42B38-0E83-4902-AE18-1A5854D71B1B}" type="slidenum">
              <a:rPr lang="en-GB"/>
              <a:pPr/>
              <a:t>39</a:t>
            </a:fld>
            <a:endParaRPr lang="en-GB"/>
          </a:p>
        </p:txBody>
      </p:sp>
      <p:sp>
        <p:nvSpPr>
          <p:cNvPr id="41987" name="Rectangle 2"/>
          <p:cNvSpPr>
            <a:spLocks noGrp="1" noRot="1" noChangeAspect="1" noChangeArrowheads="1" noTextEdit="1"/>
          </p:cNvSpPr>
          <p:nvPr>
            <p:ph type="sldImg"/>
          </p:nvPr>
        </p:nvSpPr>
        <p:spPr>
          <a:xfrm>
            <a:off x="803275" y="762000"/>
            <a:ext cx="5495925" cy="3806825"/>
          </a:xfrm>
          <a:ln/>
        </p:spPr>
      </p:sp>
      <p:sp>
        <p:nvSpPr>
          <p:cNvPr id="41988"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F65902EA-B6C4-4830-B4F7-3EBF7BA62BA3}" type="slidenum">
              <a:rPr lang="en-GB"/>
              <a:pPr/>
              <a:t>40</a:t>
            </a:fld>
            <a:endParaRPr lang="en-GB"/>
          </a:p>
        </p:txBody>
      </p:sp>
      <p:sp>
        <p:nvSpPr>
          <p:cNvPr id="43011" name="Rectangle 2"/>
          <p:cNvSpPr>
            <a:spLocks noGrp="1" noRot="1" noChangeAspect="1" noChangeArrowheads="1" noTextEdit="1"/>
          </p:cNvSpPr>
          <p:nvPr>
            <p:ph type="sldImg"/>
          </p:nvPr>
        </p:nvSpPr>
        <p:spPr>
          <a:xfrm>
            <a:off x="803275" y="762000"/>
            <a:ext cx="5495925" cy="3806825"/>
          </a:xfrm>
          <a:ln/>
        </p:spPr>
      </p:sp>
      <p:sp>
        <p:nvSpPr>
          <p:cNvPr id="43012"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A51B3FA5-0A4F-472F-98F3-3F57C73964BC}" type="slidenum">
              <a:rPr lang="en-GB"/>
              <a:pPr/>
              <a:t>41</a:t>
            </a:fld>
            <a:endParaRPr lang="en-GB"/>
          </a:p>
        </p:txBody>
      </p:sp>
      <p:sp>
        <p:nvSpPr>
          <p:cNvPr id="44035" name="Rectangle 2"/>
          <p:cNvSpPr>
            <a:spLocks noGrp="1" noRot="1" noChangeAspect="1" noChangeArrowheads="1" noTextEdit="1"/>
          </p:cNvSpPr>
          <p:nvPr>
            <p:ph type="sldImg"/>
          </p:nvPr>
        </p:nvSpPr>
        <p:spPr>
          <a:xfrm>
            <a:off x="803275" y="762000"/>
            <a:ext cx="5495925" cy="3806825"/>
          </a:xfrm>
          <a:ln/>
        </p:spPr>
      </p:sp>
      <p:sp>
        <p:nvSpPr>
          <p:cNvPr id="44036"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A77130B9-8F65-4B09-BB02-41C5C1A798C3}" type="slidenum">
              <a:rPr lang="en-GB"/>
              <a:pPr/>
              <a:t>42</a:t>
            </a:fld>
            <a:endParaRPr lang="en-GB"/>
          </a:p>
        </p:txBody>
      </p:sp>
      <p:sp>
        <p:nvSpPr>
          <p:cNvPr id="45059" name="Rectangle 2"/>
          <p:cNvSpPr>
            <a:spLocks noGrp="1" noRot="1" noChangeAspect="1" noChangeArrowheads="1" noTextEdit="1"/>
          </p:cNvSpPr>
          <p:nvPr>
            <p:ph type="sldImg"/>
          </p:nvPr>
        </p:nvSpPr>
        <p:spPr>
          <a:xfrm>
            <a:off x="803275" y="762000"/>
            <a:ext cx="5495925" cy="3806825"/>
          </a:xfrm>
          <a:ln/>
        </p:spPr>
      </p:sp>
      <p:sp>
        <p:nvSpPr>
          <p:cNvPr id="45060"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D24A39EC-4825-4B5D-92F7-49BE00871990}" type="slidenum">
              <a:rPr lang="en-GB"/>
              <a:pPr/>
              <a:t>43</a:t>
            </a:fld>
            <a:endParaRPr lang="en-GB"/>
          </a:p>
        </p:txBody>
      </p:sp>
      <p:sp>
        <p:nvSpPr>
          <p:cNvPr id="46083" name="Rectangle 2"/>
          <p:cNvSpPr>
            <a:spLocks noGrp="1" noRot="1" noChangeAspect="1" noChangeArrowheads="1" noTextEdit="1"/>
          </p:cNvSpPr>
          <p:nvPr>
            <p:ph type="sldImg"/>
          </p:nvPr>
        </p:nvSpPr>
        <p:spPr>
          <a:xfrm>
            <a:off x="803275" y="762000"/>
            <a:ext cx="5495925" cy="3806825"/>
          </a:xfrm>
          <a:ln/>
        </p:spPr>
      </p:sp>
      <p:sp>
        <p:nvSpPr>
          <p:cNvPr id="46084"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5988EDC0-52D6-4180-A76C-251D52B7840E}" type="slidenum">
              <a:rPr lang="en-GB"/>
              <a:pPr/>
              <a:t>44</a:t>
            </a:fld>
            <a:endParaRPr lang="en-GB"/>
          </a:p>
        </p:txBody>
      </p:sp>
      <p:sp>
        <p:nvSpPr>
          <p:cNvPr id="47107" name="Rectangle 2"/>
          <p:cNvSpPr>
            <a:spLocks noGrp="1" noRot="1" noChangeAspect="1" noChangeArrowheads="1" noTextEdit="1"/>
          </p:cNvSpPr>
          <p:nvPr>
            <p:ph type="sldImg"/>
          </p:nvPr>
        </p:nvSpPr>
        <p:spPr>
          <a:xfrm>
            <a:off x="803275" y="762000"/>
            <a:ext cx="5495925" cy="3806825"/>
          </a:xfrm>
          <a:ln/>
        </p:spPr>
      </p:sp>
      <p:sp>
        <p:nvSpPr>
          <p:cNvPr id="47108"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75861210-6C54-4A28-A906-0ADCD0925CF9}" type="slidenum">
              <a:rPr lang="en-GB"/>
              <a:pPr/>
              <a:t>45</a:t>
            </a:fld>
            <a:endParaRPr lang="en-GB"/>
          </a:p>
        </p:txBody>
      </p:sp>
      <p:sp>
        <p:nvSpPr>
          <p:cNvPr id="48131" name="Rectangle 2"/>
          <p:cNvSpPr>
            <a:spLocks noGrp="1" noRot="1" noChangeAspect="1" noChangeArrowheads="1" noTextEdit="1"/>
          </p:cNvSpPr>
          <p:nvPr>
            <p:ph type="sldImg"/>
          </p:nvPr>
        </p:nvSpPr>
        <p:spPr>
          <a:xfrm>
            <a:off x="803275" y="762000"/>
            <a:ext cx="5495925" cy="3806825"/>
          </a:xfrm>
          <a:ln/>
        </p:spPr>
      </p:sp>
      <p:sp>
        <p:nvSpPr>
          <p:cNvPr id="48132"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0DFE6CEE-CD73-43EF-B1F6-C57E4AC07B34}" type="slidenum">
              <a:rPr lang="en-GB"/>
              <a:pPr/>
              <a:t>4</a:t>
            </a:fld>
            <a:endParaRPr lang="en-GB"/>
          </a:p>
        </p:txBody>
      </p:sp>
      <p:sp>
        <p:nvSpPr>
          <p:cNvPr id="30723" name="Rectangle 2"/>
          <p:cNvSpPr>
            <a:spLocks noGrp="1" noRot="1" noChangeAspect="1" noChangeArrowheads="1" noTextEdit="1"/>
          </p:cNvSpPr>
          <p:nvPr>
            <p:ph type="sldImg"/>
          </p:nvPr>
        </p:nvSpPr>
        <p:spPr>
          <a:xfrm>
            <a:off x="803275" y="762000"/>
            <a:ext cx="5495925" cy="3806825"/>
          </a:xfrm>
          <a:ln/>
        </p:spPr>
      </p:sp>
      <p:sp>
        <p:nvSpPr>
          <p:cNvPr id="30724"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094CE64B-A847-400B-829D-FB7BE509F71E}" type="slidenum">
              <a:rPr lang="en-GB"/>
              <a:pPr/>
              <a:t>46</a:t>
            </a:fld>
            <a:endParaRPr lang="en-GB"/>
          </a:p>
        </p:txBody>
      </p:sp>
      <p:sp>
        <p:nvSpPr>
          <p:cNvPr id="49155" name="Rectangle 2"/>
          <p:cNvSpPr>
            <a:spLocks noGrp="1" noRot="1" noChangeAspect="1" noChangeArrowheads="1" noTextEdit="1"/>
          </p:cNvSpPr>
          <p:nvPr>
            <p:ph type="sldImg"/>
          </p:nvPr>
        </p:nvSpPr>
        <p:spPr>
          <a:xfrm>
            <a:off x="803275" y="762000"/>
            <a:ext cx="5495925" cy="3806825"/>
          </a:xfrm>
          <a:ln/>
        </p:spPr>
      </p:sp>
      <p:sp>
        <p:nvSpPr>
          <p:cNvPr id="49156"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0B31A3-CED4-4295-8ACA-5FF62957662B}" type="slidenum">
              <a:rPr lang="en-GB"/>
              <a:pPr/>
              <a:t>47</a:t>
            </a:fld>
            <a:endParaRPr lang="en-GB"/>
          </a:p>
        </p:txBody>
      </p:sp>
      <p:sp>
        <p:nvSpPr>
          <p:cNvPr id="1982466" name="Rectangle 2"/>
          <p:cNvSpPr>
            <a:spLocks noGrp="1" noRot="1" noChangeAspect="1" noChangeArrowheads="1" noTextEdit="1"/>
          </p:cNvSpPr>
          <p:nvPr>
            <p:ph type="sldImg"/>
          </p:nvPr>
        </p:nvSpPr>
        <p:spPr>
          <a:xfrm>
            <a:off x="803275" y="762000"/>
            <a:ext cx="5495925" cy="3806825"/>
          </a:xfrm>
          <a:ln/>
        </p:spPr>
      </p:sp>
      <p:sp>
        <p:nvSpPr>
          <p:cNvPr id="1982467" name="Rectangle 3"/>
          <p:cNvSpPr>
            <a:spLocks noGrp="1" noChangeArrowheads="1"/>
          </p:cNvSpPr>
          <p:nvPr>
            <p:ph type="body" idx="1"/>
          </p:nvPr>
        </p:nvSpPr>
        <p:spPr/>
        <p:txBody>
          <a:bodyPr/>
          <a:lstStyle/>
          <a:p>
            <a:endParaRPr lang="es-E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CFF564-A912-47F2-84BA-719566BCA582}" type="slidenum">
              <a:rPr lang="en-GB"/>
              <a:pPr/>
              <a:t>48</a:t>
            </a:fld>
            <a:endParaRPr lang="en-GB"/>
          </a:p>
        </p:txBody>
      </p:sp>
      <p:sp>
        <p:nvSpPr>
          <p:cNvPr id="1984514" name="Rectangle 2"/>
          <p:cNvSpPr>
            <a:spLocks noGrp="1" noRot="1" noChangeAspect="1" noChangeArrowheads="1" noTextEdit="1"/>
          </p:cNvSpPr>
          <p:nvPr>
            <p:ph type="sldImg"/>
          </p:nvPr>
        </p:nvSpPr>
        <p:spPr>
          <a:xfrm>
            <a:off x="803275" y="762000"/>
            <a:ext cx="5495925" cy="3806825"/>
          </a:xfrm>
          <a:ln/>
        </p:spPr>
      </p:sp>
      <p:sp>
        <p:nvSpPr>
          <p:cNvPr id="198451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B9AC73-BFFF-4798-B842-371D9A37A4F2}" type="slidenum">
              <a:rPr lang="en-GB"/>
              <a:pPr/>
              <a:t>49</a:t>
            </a:fld>
            <a:endParaRPr lang="en-GB"/>
          </a:p>
        </p:txBody>
      </p:sp>
      <p:sp>
        <p:nvSpPr>
          <p:cNvPr id="1986562" name="Rectangle 2"/>
          <p:cNvSpPr>
            <a:spLocks noGrp="1" noRot="1" noChangeAspect="1" noChangeArrowheads="1" noTextEdit="1"/>
          </p:cNvSpPr>
          <p:nvPr>
            <p:ph type="sldImg"/>
          </p:nvPr>
        </p:nvSpPr>
        <p:spPr>
          <a:xfrm>
            <a:off x="803275" y="762000"/>
            <a:ext cx="5495925" cy="3806825"/>
          </a:xfrm>
          <a:ln/>
        </p:spPr>
      </p:sp>
      <p:sp>
        <p:nvSpPr>
          <p:cNvPr id="1986563" name="Rectangle 3"/>
          <p:cNvSpPr>
            <a:spLocks noGrp="1" noChangeArrowheads="1"/>
          </p:cNvSpPr>
          <p:nvPr>
            <p:ph type="body" idx="1"/>
          </p:nvPr>
        </p:nvSpPr>
        <p:spPr/>
        <p:txBody>
          <a:bodyPr/>
          <a:lstStyle/>
          <a:p>
            <a:endParaRPr lang="es-E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CA4691-3F16-4782-AB69-D18EB4D95F36}" type="slidenum">
              <a:rPr lang="en-GB"/>
              <a:pPr/>
              <a:t>50</a:t>
            </a:fld>
            <a:endParaRPr lang="en-GB"/>
          </a:p>
        </p:txBody>
      </p:sp>
      <p:sp>
        <p:nvSpPr>
          <p:cNvPr id="1764354" name="Rectangle 2"/>
          <p:cNvSpPr>
            <a:spLocks noGrp="1" noRot="1" noChangeAspect="1" noChangeArrowheads="1" noTextEdit="1"/>
          </p:cNvSpPr>
          <p:nvPr>
            <p:ph type="sldImg"/>
          </p:nvPr>
        </p:nvSpPr>
        <p:spPr>
          <a:xfrm>
            <a:off x="803275" y="762000"/>
            <a:ext cx="5495925" cy="3806825"/>
          </a:xfrm>
          <a:ln/>
        </p:spPr>
      </p:sp>
      <p:sp>
        <p:nvSpPr>
          <p:cNvPr id="176435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0C2979-6537-4143-BC5B-9D2E8F6EBD42}" type="slidenum">
              <a:rPr lang="en-GB"/>
              <a:pPr/>
              <a:t>51</a:t>
            </a:fld>
            <a:endParaRPr lang="en-GB"/>
          </a:p>
        </p:txBody>
      </p:sp>
      <p:sp>
        <p:nvSpPr>
          <p:cNvPr id="1875970" name="Rectangle 2"/>
          <p:cNvSpPr>
            <a:spLocks noGrp="1" noRot="1" noChangeAspect="1" noChangeArrowheads="1" noTextEdit="1"/>
          </p:cNvSpPr>
          <p:nvPr>
            <p:ph type="sldImg"/>
          </p:nvPr>
        </p:nvSpPr>
        <p:spPr>
          <a:xfrm>
            <a:off x="804863" y="762000"/>
            <a:ext cx="5494337" cy="3805238"/>
          </a:xfrm>
          <a:ln/>
        </p:spPr>
      </p:sp>
      <p:sp>
        <p:nvSpPr>
          <p:cNvPr id="18759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0C2979-6537-4143-BC5B-9D2E8F6EBD42}" type="slidenum">
              <a:rPr lang="en-GB"/>
              <a:pPr/>
              <a:t>52</a:t>
            </a:fld>
            <a:endParaRPr lang="en-GB"/>
          </a:p>
        </p:txBody>
      </p:sp>
      <p:sp>
        <p:nvSpPr>
          <p:cNvPr id="1875970" name="Rectangle 2"/>
          <p:cNvSpPr>
            <a:spLocks noGrp="1" noRot="1" noChangeAspect="1" noChangeArrowheads="1" noTextEdit="1"/>
          </p:cNvSpPr>
          <p:nvPr>
            <p:ph type="sldImg"/>
          </p:nvPr>
        </p:nvSpPr>
        <p:spPr>
          <a:xfrm>
            <a:off x="804863" y="762000"/>
            <a:ext cx="5494337" cy="3805238"/>
          </a:xfrm>
          <a:ln/>
        </p:spPr>
      </p:sp>
      <p:sp>
        <p:nvSpPr>
          <p:cNvPr id="18759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0C2979-6537-4143-BC5B-9D2E8F6EBD42}" type="slidenum">
              <a:rPr lang="en-GB"/>
              <a:pPr/>
              <a:t>53</a:t>
            </a:fld>
            <a:endParaRPr lang="en-GB"/>
          </a:p>
        </p:txBody>
      </p:sp>
      <p:sp>
        <p:nvSpPr>
          <p:cNvPr id="1875970" name="Rectangle 2"/>
          <p:cNvSpPr>
            <a:spLocks noGrp="1" noRot="1" noChangeAspect="1" noChangeArrowheads="1" noTextEdit="1"/>
          </p:cNvSpPr>
          <p:nvPr>
            <p:ph type="sldImg"/>
          </p:nvPr>
        </p:nvSpPr>
        <p:spPr>
          <a:xfrm>
            <a:off x="804863" y="762000"/>
            <a:ext cx="5494337" cy="3805238"/>
          </a:xfrm>
          <a:ln/>
        </p:spPr>
      </p:sp>
      <p:sp>
        <p:nvSpPr>
          <p:cNvPr id="18759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0C2979-6537-4143-BC5B-9D2E8F6EBD42}" type="slidenum">
              <a:rPr lang="en-GB"/>
              <a:pPr/>
              <a:t>55</a:t>
            </a:fld>
            <a:endParaRPr lang="en-GB"/>
          </a:p>
        </p:txBody>
      </p:sp>
      <p:sp>
        <p:nvSpPr>
          <p:cNvPr id="1875970" name="Rectangle 2"/>
          <p:cNvSpPr>
            <a:spLocks noGrp="1" noRot="1" noChangeAspect="1" noChangeArrowheads="1" noTextEdit="1"/>
          </p:cNvSpPr>
          <p:nvPr>
            <p:ph type="sldImg"/>
          </p:nvPr>
        </p:nvSpPr>
        <p:spPr>
          <a:xfrm>
            <a:off x="804863" y="762000"/>
            <a:ext cx="5494337" cy="3805238"/>
          </a:xfrm>
          <a:ln/>
        </p:spPr>
      </p:sp>
      <p:sp>
        <p:nvSpPr>
          <p:cNvPr id="18759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19F551-6133-43CF-8B09-4C2D8F8CEA63}" type="slidenum">
              <a:rPr lang="en-GB"/>
              <a:pPr/>
              <a:t>56</a:t>
            </a:fld>
            <a:endParaRPr lang="en-GB"/>
          </a:p>
        </p:txBody>
      </p:sp>
      <p:sp>
        <p:nvSpPr>
          <p:cNvPr id="1883138" name="Rectangle 2"/>
          <p:cNvSpPr>
            <a:spLocks noGrp="1" noRot="1" noChangeAspect="1" noChangeArrowheads="1" noTextEdit="1"/>
          </p:cNvSpPr>
          <p:nvPr>
            <p:ph type="sldImg"/>
          </p:nvPr>
        </p:nvSpPr>
        <p:spPr>
          <a:xfrm>
            <a:off x="804863" y="762000"/>
            <a:ext cx="5494337" cy="3805238"/>
          </a:xfrm>
          <a:ln/>
        </p:spPr>
      </p:sp>
      <p:sp>
        <p:nvSpPr>
          <p:cNvPr id="188313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9D0E4D9-403B-46C8-B98B-F423BD3A2F1A}" type="slidenum">
              <a:rPr lang="en-GB"/>
              <a:pPr/>
              <a:t>5</a:t>
            </a:fld>
            <a:endParaRPr lang="en-GB"/>
          </a:p>
        </p:txBody>
      </p:sp>
      <p:sp>
        <p:nvSpPr>
          <p:cNvPr id="31747" name="Rectangle 2"/>
          <p:cNvSpPr>
            <a:spLocks noGrp="1" noRot="1" noChangeAspect="1" noChangeArrowheads="1" noTextEdit="1"/>
          </p:cNvSpPr>
          <p:nvPr>
            <p:ph type="sldImg"/>
          </p:nvPr>
        </p:nvSpPr>
        <p:spPr>
          <a:xfrm>
            <a:off x="803275" y="762000"/>
            <a:ext cx="5495925" cy="3806825"/>
          </a:xfrm>
          <a:ln/>
        </p:spPr>
      </p:sp>
      <p:sp>
        <p:nvSpPr>
          <p:cNvPr id="31748"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6B1DA417-E681-41E2-A20D-93AB08D63B6A}" type="slidenum">
              <a:rPr lang="en-GB">
                <a:solidFill>
                  <a:prstClr val="black"/>
                </a:solidFill>
              </a:rPr>
              <a:pPr/>
              <a:t>57</a:t>
            </a:fld>
            <a:endParaRPr lang="en-GB">
              <a:solidFill>
                <a:prstClr val="black"/>
              </a:solidFill>
            </a:endParaRPr>
          </a:p>
        </p:txBody>
      </p:sp>
      <p:sp>
        <p:nvSpPr>
          <p:cNvPr id="84995" name="Rectangle 2"/>
          <p:cNvSpPr>
            <a:spLocks noGrp="1" noRot="1" noChangeAspect="1" noChangeArrowheads="1" noTextEdit="1"/>
          </p:cNvSpPr>
          <p:nvPr>
            <p:ph type="sldImg"/>
          </p:nvPr>
        </p:nvSpPr>
        <p:spPr>
          <a:xfrm>
            <a:off x="779463" y="768350"/>
            <a:ext cx="5541962" cy="3836988"/>
          </a:xfrm>
          <a:ln/>
        </p:spPr>
      </p:sp>
      <p:sp>
        <p:nvSpPr>
          <p:cNvPr id="84996" name="Rectangle 3"/>
          <p:cNvSpPr>
            <a:spLocks noGrp="1" noChangeArrowheads="1"/>
          </p:cNvSpPr>
          <p:nvPr>
            <p:ph type="body" idx="1"/>
          </p:nvPr>
        </p:nvSpPr>
        <p:spPr>
          <a:xfrm>
            <a:off x="947339" y="4862371"/>
            <a:ext cx="5204625" cy="4605745"/>
          </a:xfrm>
          <a:noFill/>
          <a:ln w="9525"/>
        </p:spPr>
        <p:txBody>
          <a:bodyPr/>
          <a:lstStyle/>
          <a:p>
            <a:pPr eaLnBrk="1" hangingPunct="1"/>
            <a:endParaRPr lang="es-ES_tradnl"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A2D1026B-095E-4BCF-BE5D-0E2C28AB5F16}" type="slidenum">
              <a:rPr lang="en-GB">
                <a:solidFill>
                  <a:prstClr val="black"/>
                </a:solidFill>
              </a:rPr>
              <a:pPr/>
              <a:t>58</a:t>
            </a:fld>
            <a:endParaRPr lang="en-GB">
              <a:solidFill>
                <a:prstClr val="black"/>
              </a:solidFill>
            </a:endParaRPr>
          </a:p>
        </p:txBody>
      </p:sp>
      <p:sp>
        <p:nvSpPr>
          <p:cNvPr id="96259" name="Rectangle 2"/>
          <p:cNvSpPr>
            <a:spLocks noGrp="1" noRot="1" noChangeAspect="1" noChangeArrowheads="1" noTextEdit="1"/>
          </p:cNvSpPr>
          <p:nvPr>
            <p:ph type="sldImg"/>
          </p:nvPr>
        </p:nvSpPr>
        <p:spPr>
          <a:xfrm>
            <a:off x="779463" y="768350"/>
            <a:ext cx="5541962" cy="3836988"/>
          </a:xfrm>
          <a:ln/>
        </p:spPr>
      </p:sp>
      <p:sp>
        <p:nvSpPr>
          <p:cNvPr id="96260" name="Rectangle 3"/>
          <p:cNvSpPr>
            <a:spLocks noGrp="1" noChangeArrowheads="1"/>
          </p:cNvSpPr>
          <p:nvPr>
            <p:ph type="body" idx="1"/>
          </p:nvPr>
        </p:nvSpPr>
        <p:spPr>
          <a:xfrm>
            <a:off x="947339" y="4862371"/>
            <a:ext cx="5204625" cy="4605745"/>
          </a:xfrm>
          <a:noFill/>
          <a:ln w="9525"/>
        </p:spPr>
        <p:txBody>
          <a:bodyPr/>
          <a:lstStyle/>
          <a:p>
            <a:pPr eaLnBrk="1" hangingPunct="1"/>
            <a:endParaRPr lang="es-ES_tradnl"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CA4691-3F16-4782-AB69-D18EB4D95F36}" type="slidenum">
              <a:rPr lang="en-GB"/>
              <a:pPr/>
              <a:t>60</a:t>
            </a:fld>
            <a:endParaRPr lang="en-GB"/>
          </a:p>
        </p:txBody>
      </p:sp>
      <p:sp>
        <p:nvSpPr>
          <p:cNvPr id="1764354" name="Rectangle 2"/>
          <p:cNvSpPr>
            <a:spLocks noGrp="1" noRot="1" noChangeAspect="1" noChangeArrowheads="1" noTextEdit="1"/>
          </p:cNvSpPr>
          <p:nvPr>
            <p:ph type="sldImg"/>
          </p:nvPr>
        </p:nvSpPr>
        <p:spPr>
          <a:xfrm>
            <a:off x="803275" y="762000"/>
            <a:ext cx="5495925" cy="3806825"/>
          </a:xfrm>
          <a:ln/>
        </p:spPr>
      </p:sp>
      <p:sp>
        <p:nvSpPr>
          <p:cNvPr id="176435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777875" y="766763"/>
            <a:ext cx="5543550" cy="3838575"/>
          </a:xfrm>
          <a:prstGeom prst="rect">
            <a:avLst/>
          </a:prstGeom>
          <a:noFill/>
          <a:ln w="12700">
            <a:solidFill>
              <a:prstClr val="black"/>
            </a:solidFill>
          </a:ln>
        </p:spPr>
      </p:sp>
      <p:sp>
        <p:nvSpPr>
          <p:cNvPr id="3" name="Contenidor de notes 2"/>
          <p:cNvSpPr>
            <a:spLocks noGrp="1"/>
          </p:cNvSpPr>
          <p:nvPr>
            <p:ph type="body" idx="1"/>
          </p:nvPr>
        </p:nvSpPr>
        <p:spPr/>
        <p:txBody>
          <a:bodyPr/>
          <a:lstStyle/>
          <a:p>
            <a:r>
              <a:rPr lang="en-US" dirty="0" smtClean="0"/>
              <a:t>Here we can appreciate the</a:t>
            </a:r>
            <a:r>
              <a:rPr lang="en-US" baseline="0" dirty="0" smtClean="0"/>
              <a:t> big difference between the terrain used by HARMONIE, and the real one</a:t>
            </a:r>
            <a:endParaRPr lang="en-US" dirty="0"/>
          </a:p>
        </p:txBody>
      </p:sp>
      <p:sp>
        <p:nvSpPr>
          <p:cNvPr id="4" name="Contenidor de número de diapositiva 3"/>
          <p:cNvSpPr>
            <a:spLocks noGrp="1"/>
          </p:cNvSpPr>
          <p:nvPr>
            <p:ph type="sldNum" idx="10"/>
          </p:nvPr>
        </p:nvSpPr>
        <p:spPr/>
        <p:txBody>
          <a:bodyPr/>
          <a:lstStyle/>
          <a:p>
            <a:fld id="{B7B5B11C-5A3D-4BED-828C-08758324E855}"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xmlns="" val="34754394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777875" y="766763"/>
            <a:ext cx="5543550" cy="3838575"/>
          </a:xfrm>
          <a:prstGeom prst="rect">
            <a:avLst/>
          </a:prstGeom>
          <a:noFill/>
          <a:ln w="12700">
            <a:solidFill>
              <a:prstClr val="black"/>
            </a:solidFill>
          </a:ln>
        </p:spPr>
      </p:sp>
      <p:sp>
        <p:nvSpPr>
          <p:cNvPr id="3" name="Contenidor de notes 2"/>
          <p:cNvSpPr>
            <a:spLocks noGrp="1"/>
          </p:cNvSpPr>
          <p:nvPr>
            <p:ph type="body" idx="1"/>
          </p:nvPr>
        </p:nvSpPr>
        <p:spPr/>
        <p:txBody>
          <a:bodyPr/>
          <a:lstStyle/>
          <a:p>
            <a:r>
              <a:rPr lang="en-US" dirty="0" smtClean="0"/>
              <a:t>There’s also a big difference in the</a:t>
            </a:r>
            <a:r>
              <a:rPr lang="en-US" baseline="0" dirty="0" smtClean="0"/>
              <a:t> discretization of the problem. In FEM it’s possible to capture the details of the orography</a:t>
            </a:r>
            <a:endParaRPr lang="en-US" dirty="0"/>
          </a:p>
        </p:txBody>
      </p:sp>
      <p:sp>
        <p:nvSpPr>
          <p:cNvPr id="4" name="Contenidor de número de diapositiva 3"/>
          <p:cNvSpPr>
            <a:spLocks noGrp="1"/>
          </p:cNvSpPr>
          <p:nvPr>
            <p:ph type="sldNum" idx="10"/>
          </p:nvPr>
        </p:nvSpPr>
        <p:spPr/>
        <p:txBody>
          <a:bodyPr/>
          <a:lstStyle/>
          <a:p>
            <a:fld id="{B7B5B11C-5A3D-4BED-828C-08758324E855}"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xmlns="" val="41219196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777875" y="766763"/>
            <a:ext cx="5543550" cy="3838575"/>
          </a:xfrm>
          <a:prstGeom prst="rect">
            <a:avLst/>
          </a:prstGeom>
          <a:noFill/>
          <a:ln w="12700">
            <a:solidFill>
              <a:prstClr val="black"/>
            </a:solidFill>
          </a:ln>
        </p:spPr>
      </p:sp>
      <p:sp>
        <p:nvSpPr>
          <p:cNvPr id="3" name="Contenidor de notes 2"/>
          <p:cNvSpPr>
            <a:spLocks noGrp="1"/>
          </p:cNvSpPr>
          <p:nvPr>
            <p:ph type="body" idx="1"/>
          </p:nvPr>
        </p:nvSpPr>
        <p:spPr/>
        <p:txBody>
          <a:bodyPr/>
          <a:lstStyle/>
          <a:p>
            <a:r>
              <a:rPr lang="en-US" dirty="0" smtClean="0"/>
              <a:t>In order to compute our wind field we have to use some</a:t>
            </a:r>
            <a:r>
              <a:rPr lang="en-US" baseline="0" dirty="0" smtClean="0"/>
              <a:t> data from HARMONIE i.e. U10 V10, the Geostrophic velocity, and the </a:t>
            </a:r>
            <a:r>
              <a:rPr lang="en-US" baseline="0" dirty="0" err="1" smtClean="0"/>
              <a:t>Pasquill</a:t>
            </a:r>
            <a:r>
              <a:rPr lang="en-US" baseline="0" dirty="0" smtClean="0"/>
              <a:t> stability class</a:t>
            </a:r>
            <a:endParaRPr lang="en-US" dirty="0"/>
          </a:p>
        </p:txBody>
      </p:sp>
      <p:sp>
        <p:nvSpPr>
          <p:cNvPr id="4" name="Contenidor de número de diapositiva 3"/>
          <p:cNvSpPr>
            <a:spLocks noGrp="1"/>
          </p:cNvSpPr>
          <p:nvPr>
            <p:ph type="sldNum" idx="10"/>
          </p:nvPr>
        </p:nvSpPr>
        <p:spPr/>
        <p:txBody>
          <a:bodyPr/>
          <a:lstStyle/>
          <a:p>
            <a:fld id="{B7B5B11C-5A3D-4BED-828C-08758324E855}"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xmlns="" val="33933724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777875" y="766763"/>
            <a:ext cx="5543550" cy="3838575"/>
          </a:xfrm>
          <a:prstGeom prst="rect">
            <a:avLst/>
          </a:prstGeom>
          <a:noFill/>
          <a:ln w="12700">
            <a:solidFill>
              <a:prstClr val="black"/>
            </a:solidFill>
          </a:ln>
        </p:spPr>
      </p:sp>
      <p:sp>
        <p:nvSpPr>
          <p:cNvPr id="3" name="Contenidor de notes 2"/>
          <p:cNvSpPr>
            <a:spLocks noGrp="1"/>
          </p:cNvSpPr>
          <p:nvPr>
            <p:ph type="body" idx="1"/>
          </p:nvPr>
        </p:nvSpPr>
        <p:spPr/>
        <p:txBody>
          <a:bodyPr/>
          <a:lstStyle/>
          <a:p>
            <a:r>
              <a:rPr lang="en-US" dirty="0" smtClean="0"/>
              <a:t>There’s a total of 552</a:t>
            </a:r>
            <a:r>
              <a:rPr lang="en-US" baseline="0" dirty="0" smtClean="0"/>
              <a:t> points with u10 and v10 data. We don’t want to use that much, so we discard one third of the data</a:t>
            </a:r>
            <a:endParaRPr lang="en-US" dirty="0"/>
          </a:p>
        </p:txBody>
      </p:sp>
      <p:sp>
        <p:nvSpPr>
          <p:cNvPr id="4" name="Contenidor de número de diapositiva 3"/>
          <p:cNvSpPr>
            <a:spLocks noGrp="1"/>
          </p:cNvSpPr>
          <p:nvPr>
            <p:ph type="sldNum" idx="10"/>
          </p:nvPr>
        </p:nvSpPr>
        <p:spPr/>
        <p:txBody>
          <a:bodyPr/>
          <a:lstStyle/>
          <a:p>
            <a:fld id="{B7B5B11C-5A3D-4BED-828C-08758324E855}"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xmlns="" val="12193907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777875" y="766763"/>
            <a:ext cx="5543550" cy="3838575"/>
          </a:xfrm>
          <a:prstGeom prst="rect">
            <a:avLst/>
          </a:prstGeom>
          <a:noFill/>
          <a:ln w="12700">
            <a:solidFill>
              <a:prstClr val="black"/>
            </a:solidFill>
          </a:ln>
        </p:spPr>
      </p:sp>
      <p:sp>
        <p:nvSpPr>
          <p:cNvPr id="3" name="Contenidor de notes 2"/>
          <p:cNvSpPr>
            <a:spLocks noGrp="1"/>
          </p:cNvSpPr>
          <p:nvPr>
            <p:ph type="body" idx="1"/>
          </p:nvPr>
        </p:nvSpPr>
        <p:spPr/>
        <p:txBody>
          <a:bodyPr/>
          <a:lstStyle/>
          <a:p>
            <a:r>
              <a:rPr lang="en-US" dirty="0" smtClean="0"/>
              <a:t>The other 2/3rds are used as known</a:t>
            </a:r>
            <a:r>
              <a:rPr lang="en-US" baseline="0" dirty="0" smtClean="0"/>
              <a:t> data, and control data for genetic algorithm</a:t>
            </a:r>
            <a:endParaRPr lang="en-US" dirty="0"/>
          </a:p>
        </p:txBody>
      </p:sp>
      <p:sp>
        <p:nvSpPr>
          <p:cNvPr id="4" name="Contenidor de número de diapositiva 3"/>
          <p:cNvSpPr>
            <a:spLocks noGrp="1"/>
          </p:cNvSpPr>
          <p:nvPr>
            <p:ph type="sldNum" idx="10"/>
          </p:nvPr>
        </p:nvSpPr>
        <p:spPr/>
        <p:txBody>
          <a:bodyPr/>
          <a:lstStyle/>
          <a:p>
            <a:fld id="{B7B5B11C-5A3D-4BED-828C-08758324E855}"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xmlns="" val="32417813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777875" y="766763"/>
            <a:ext cx="5543550" cy="3838575"/>
          </a:xfrm>
          <a:prstGeom prst="rect">
            <a:avLst/>
          </a:prstGeom>
          <a:noFill/>
          <a:ln w="12700">
            <a:solidFill>
              <a:prstClr val="black"/>
            </a:solidFill>
          </a:ln>
        </p:spPr>
      </p:sp>
      <p:sp>
        <p:nvSpPr>
          <p:cNvPr id="3" name="Contenidor de notes 2"/>
          <p:cNvSpPr>
            <a:spLocks noGrp="1"/>
          </p:cNvSpPr>
          <p:nvPr>
            <p:ph type="body" idx="1"/>
          </p:nvPr>
        </p:nvSpPr>
        <p:spPr/>
        <p:txBody>
          <a:bodyPr/>
          <a:lstStyle/>
          <a:p>
            <a:r>
              <a:rPr lang="en-US" dirty="0" smtClean="0"/>
              <a:t>We run the genetic algorithm</a:t>
            </a:r>
            <a:r>
              <a:rPr lang="en-US" baseline="0" dirty="0" smtClean="0"/>
              <a:t> and after 30 iterations with an initial population of 124 individuals, we get the following parameters, with the RMS error seen in plot</a:t>
            </a:r>
            <a:endParaRPr lang="en-US" dirty="0"/>
          </a:p>
        </p:txBody>
      </p:sp>
      <p:sp>
        <p:nvSpPr>
          <p:cNvPr id="4" name="Contenidor de número de diapositiva 3"/>
          <p:cNvSpPr>
            <a:spLocks noGrp="1"/>
          </p:cNvSpPr>
          <p:nvPr>
            <p:ph type="sldNum" idx="10"/>
          </p:nvPr>
        </p:nvSpPr>
        <p:spPr/>
        <p:txBody>
          <a:bodyPr/>
          <a:lstStyle/>
          <a:p>
            <a:fld id="{B7B5B11C-5A3D-4BED-828C-08758324E855}"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xmlns="" val="38100521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1252818" y="767273"/>
            <a:ext cx="4593665" cy="3837980"/>
          </a:xfrm>
          <a:prstGeom prst="rect">
            <a:avLst/>
          </a:prstGeom>
          <a:noFill/>
          <a:ln w="12700">
            <a:solidFill>
              <a:prstClr val="black"/>
            </a:solidFill>
          </a:ln>
        </p:spPr>
      </p:sp>
      <p:sp>
        <p:nvSpPr>
          <p:cNvPr id="3" name="Contenidor de notes 2"/>
          <p:cNvSpPr>
            <a:spLocks noGrp="1"/>
          </p:cNvSpPr>
          <p:nvPr>
            <p:ph type="body" idx="1"/>
          </p:nvPr>
        </p:nvSpPr>
        <p:spPr/>
        <p:txBody>
          <a:bodyPr/>
          <a:lstStyle/>
          <a:p>
            <a:r>
              <a:rPr lang="en-US" dirty="0" smtClean="0"/>
              <a:t>We</a:t>
            </a:r>
            <a:r>
              <a:rPr lang="en-US" baseline="0" dirty="0" smtClean="0"/>
              <a:t> can compare the wind velocities obtained at 10m over the terrain with the ones that were given by HARMONIE. We can see that, more or less, the big picture stands, but at the crest line the wind velocity is clearly higher. Max velocity in HARMONIE is 3m/s </a:t>
            </a:r>
            <a:r>
              <a:rPr lang="en-US" baseline="0" dirty="0" err="1" smtClean="0"/>
              <a:t>vs</a:t>
            </a:r>
            <a:r>
              <a:rPr lang="en-US" baseline="0" dirty="0" smtClean="0"/>
              <a:t> 11.5 in mass consistent</a:t>
            </a:r>
            <a:endParaRPr lang="en-US" dirty="0"/>
          </a:p>
        </p:txBody>
      </p:sp>
      <p:sp>
        <p:nvSpPr>
          <p:cNvPr id="4" name="Contenidor de número de diapositiva 3"/>
          <p:cNvSpPr>
            <a:spLocks noGrp="1"/>
          </p:cNvSpPr>
          <p:nvPr>
            <p:ph type="sldNum" idx="10"/>
          </p:nvPr>
        </p:nvSpPr>
        <p:spPr/>
        <p:txBody>
          <a:bodyPr/>
          <a:lstStyle/>
          <a:p>
            <a:fld id="{B7B5B11C-5A3D-4BED-828C-08758324E855}"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xmlns="" val="134297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0A79F1E6-8EE3-44D3-B657-CAA6D7259CD1}" type="slidenum">
              <a:rPr lang="en-GB"/>
              <a:pPr/>
              <a:t>6</a:t>
            </a:fld>
            <a:endParaRPr lang="en-GB"/>
          </a:p>
        </p:txBody>
      </p:sp>
      <p:sp>
        <p:nvSpPr>
          <p:cNvPr id="78851" name="Rectangle 2"/>
          <p:cNvSpPr>
            <a:spLocks noGrp="1" noRot="1" noChangeAspect="1" noChangeArrowheads="1" noTextEdit="1"/>
          </p:cNvSpPr>
          <p:nvPr>
            <p:ph type="sldImg"/>
          </p:nvPr>
        </p:nvSpPr>
        <p:spPr>
          <a:xfrm>
            <a:off x="803275" y="762000"/>
            <a:ext cx="5495925" cy="3806825"/>
          </a:xfrm>
          <a:ln/>
        </p:spPr>
      </p:sp>
      <p:sp>
        <p:nvSpPr>
          <p:cNvPr id="78852"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777875" y="766763"/>
            <a:ext cx="5543550" cy="3838575"/>
          </a:xfrm>
          <a:prstGeom prst="rect">
            <a:avLst/>
          </a:prstGeom>
          <a:noFill/>
          <a:ln w="12700">
            <a:solidFill>
              <a:prstClr val="black"/>
            </a:solidFill>
          </a:ln>
        </p:spPr>
      </p:sp>
      <p:sp>
        <p:nvSpPr>
          <p:cNvPr id="3" name="Contenidor de notes 2"/>
          <p:cNvSpPr>
            <a:spLocks noGrp="1"/>
          </p:cNvSpPr>
          <p:nvPr>
            <p:ph type="body" idx="1"/>
          </p:nvPr>
        </p:nvSpPr>
        <p:spPr/>
        <p:txBody>
          <a:bodyPr/>
          <a:lstStyle/>
          <a:p>
            <a:r>
              <a:rPr lang="en-US" dirty="0" smtClean="0"/>
              <a:t>Here we can compare</a:t>
            </a:r>
            <a:r>
              <a:rPr lang="en-US" baseline="0" dirty="0" smtClean="0"/>
              <a:t> the direction of the field. We have to note that HARMONIE doesn’t “see” the island, and the wind field just crosses it. In the FEM solution we can see the way that the island has an effect to the field, while maintaining its S-N principal direction. Although the field in the island looks mess, we zoom it and can see…</a:t>
            </a:r>
            <a:endParaRPr lang="en-US" dirty="0"/>
          </a:p>
        </p:txBody>
      </p:sp>
      <p:sp>
        <p:nvSpPr>
          <p:cNvPr id="4" name="Contenidor de número de diapositiva 3"/>
          <p:cNvSpPr>
            <a:spLocks noGrp="1"/>
          </p:cNvSpPr>
          <p:nvPr>
            <p:ph type="sldNum" idx="10"/>
          </p:nvPr>
        </p:nvSpPr>
        <p:spPr/>
        <p:txBody>
          <a:bodyPr/>
          <a:lstStyle/>
          <a:p>
            <a:fld id="{B7B5B11C-5A3D-4BED-828C-08758324E855}"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xmlns="" val="32040627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777875" y="766763"/>
            <a:ext cx="5543550" cy="3838575"/>
          </a:xfrm>
          <a:prstGeom prst="rect">
            <a:avLst/>
          </a:prstGeom>
          <a:noFill/>
          <a:ln w="12700">
            <a:solidFill>
              <a:prstClr val="black"/>
            </a:solidFill>
          </a:ln>
        </p:spPr>
      </p:sp>
      <p:sp>
        <p:nvSpPr>
          <p:cNvPr id="3" name="Contenidor de notes 2"/>
          <p:cNvSpPr>
            <a:spLocks noGrp="1"/>
          </p:cNvSpPr>
          <p:nvPr>
            <p:ph type="body" idx="1"/>
          </p:nvPr>
        </p:nvSpPr>
        <p:spPr/>
        <p:txBody>
          <a:bodyPr/>
          <a:lstStyle/>
          <a:p>
            <a:r>
              <a:rPr lang="en-US" dirty="0" smtClean="0"/>
              <a:t>How the wind tries to follow the valleys.</a:t>
            </a:r>
            <a:r>
              <a:rPr lang="en-US" baseline="0" dirty="0" smtClean="0"/>
              <a:t> In the right of the picture we can see how the wind goes up to the valley, and in the left how it goes down.</a:t>
            </a:r>
            <a:endParaRPr lang="en-US" dirty="0"/>
          </a:p>
        </p:txBody>
      </p:sp>
      <p:sp>
        <p:nvSpPr>
          <p:cNvPr id="4" name="Contenidor de número de diapositiva 3"/>
          <p:cNvSpPr>
            <a:spLocks noGrp="1"/>
          </p:cNvSpPr>
          <p:nvPr>
            <p:ph type="sldNum" idx="10"/>
          </p:nvPr>
        </p:nvSpPr>
        <p:spPr/>
        <p:txBody>
          <a:bodyPr/>
          <a:lstStyle/>
          <a:p>
            <a:fld id="{B7B5B11C-5A3D-4BED-828C-08758324E855}"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xmlns="" val="13978420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777875" y="766763"/>
            <a:ext cx="5543550" cy="3838575"/>
          </a:xfrm>
          <a:prstGeom prst="rect">
            <a:avLst/>
          </a:prstGeom>
          <a:noFill/>
          <a:ln w="12700">
            <a:solidFill>
              <a:prstClr val="black"/>
            </a:solidFill>
          </a:ln>
        </p:spPr>
      </p:sp>
      <p:sp>
        <p:nvSpPr>
          <p:cNvPr id="3" name="Contenidor de notes 2"/>
          <p:cNvSpPr>
            <a:spLocks noGrp="1"/>
          </p:cNvSpPr>
          <p:nvPr>
            <p:ph type="body" idx="1"/>
          </p:nvPr>
        </p:nvSpPr>
        <p:spPr/>
        <p:txBody>
          <a:bodyPr/>
          <a:lstStyle/>
          <a:p>
            <a:r>
              <a:rPr lang="en-US" dirty="0" smtClean="0"/>
              <a:t>We can see also the wind field at 500m over the terrain.</a:t>
            </a:r>
            <a:r>
              <a:rPr lang="en-US" baseline="0" dirty="0" smtClean="0"/>
              <a:t> At first sight it looks wrong, but it follows the Geostrophic velocity.</a:t>
            </a:r>
            <a:endParaRPr lang="en-US" dirty="0"/>
          </a:p>
        </p:txBody>
      </p:sp>
      <p:sp>
        <p:nvSpPr>
          <p:cNvPr id="4" name="Contenidor de número de diapositiva 3"/>
          <p:cNvSpPr>
            <a:spLocks noGrp="1"/>
          </p:cNvSpPr>
          <p:nvPr>
            <p:ph type="sldNum" idx="10"/>
          </p:nvPr>
        </p:nvSpPr>
        <p:spPr/>
        <p:txBody>
          <a:bodyPr/>
          <a:lstStyle/>
          <a:p>
            <a:fld id="{B7B5B11C-5A3D-4BED-828C-08758324E855}"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xmlns="" val="32764838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777875" y="766763"/>
            <a:ext cx="5543550" cy="3838575"/>
          </a:xfrm>
          <a:prstGeom prst="rect">
            <a:avLst/>
          </a:prstGeom>
          <a:noFill/>
          <a:ln w="12700">
            <a:solidFill>
              <a:prstClr val="black"/>
            </a:solidFill>
          </a:ln>
        </p:spPr>
      </p:sp>
      <p:sp>
        <p:nvSpPr>
          <p:cNvPr id="3" name="Contenidor de notes 2"/>
          <p:cNvSpPr>
            <a:spLocks noGrp="1"/>
          </p:cNvSpPr>
          <p:nvPr>
            <p:ph type="body" idx="1"/>
          </p:nvPr>
        </p:nvSpPr>
        <p:spPr/>
        <p:txBody>
          <a:bodyPr/>
          <a:lstStyle/>
          <a:p>
            <a:r>
              <a:rPr lang="en-US" dirty="0" smtClean="0"/>
              <a:t>One</a:t>
            </a:r>
            <a:r>
              <a:rPr lang="en-US" baseline="0" dirty="0" smtClean="0"/>
              <a:t> of the main concerns with HARMONIE is that heights are not ok. So, why do we believe its data in those stations? In order to avoid it, we can do a first filter of those points that doesn’t satisfies a minimum height difference. Here we can see the points that remain</a:t>
            </a:r>
            <a:endParaRPr lang="en-US" dirty="0"/>
          </a:p>
        </p:txBody>
      </p:sp>
      <p:sp>
        <p:nvSpPr>
          <p:cNvPr id="4" name="Contenidor de número de diapositiva 3"/>
          <p:cNvSpPr>
            <a:spLocks noGrp="1"/>
          </p:cNvSpPr>
          <p:nvPr>
            <p:ph type="sldNum" idx="10"/>
          </p:nvPr>
        </p:nvSpPr>
        <p:spPr/>
        <p:txBody>
          <a:bodyPr/>
          <a:lstStyle/>
          <a:p>
            <a:fld id="{B7B5B11C-5A3D-4BED-828C-08758324E855}"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xmlns="" val="29315097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777875" y="766763"/>
            <a:ext cx="5543550" cy="3838575"/>
          </a:xfrm>
          <a:prstGeom prst="rect">
            <a:avLst/>
          </a:prstGeom>
          <a:noFill/>
          <a:ln w="12700">
            <a:solidFill>
              <a:prstClr val="black"/>
            </a:solidFill>
          </a:ln>
        </p:spPr>
      </p:sp>
      <p:sp>
        <p:nvSpPr>
          <p:cNvPr id="3" name="Contenidor de notes 2"/>
          <p:cNvSpPr>
            <a:spLocks noGrp="1"/>
          </p:cNvSpPr>
          <p:nvPr>
            <p:ph type="body" idx="1"/>
          </p:nvPr>
        </p:nvSpPr>
        <p:spPr/>
        <p:txBody>
          <a:bodyPr/>
          <a:lstStyle/>
          <a:p>
            <a:r>
              <a:rPr lang="en-US" dirty="0" smtClean="0"/>
              <a:t>Those points are used</a:t>
            </a:r>
            <a:r>
              <a:rPr lang="en-US" baseline="0" dirty="0" smtClean="0"/>
              <a:t> as stations and control points</a:t>
            </a:r>
            <a:endParaRPr lang="en-US" dirty="0"/>
          </a:p>
        </p:txBody>
      </p:sp>
      <p:sp>
        <p:nvSpPr>
          <p:cNvPr id="4" name="Contenidor de número de diapositiva 3"/>
          <p:cNvSpPr>
            <a:spLocks noGrp="1"/>
          </p:cNvSpPr>
          <p:nvPr>
            <p:ph type="sldNum" idx="10"/>
          </p:nvPr>
        </p:nvSpPr>
        <p:spPr/>
        <p:txBody>
          <a:bodyPr/>
          <a:lstStyle/>
          <a:p>
            <a:fld id="{B7B5B11C-5A3D-4BED-828C-08758324E855}"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xmlns="" val="6453809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777875" y="766763"/>
            <a:ext cx="5543550" cy="3838575"/>
          </a:xfrm>
          <a:prstGeom prst="rect">
            <a:avLst/>
          </a:prstGeom>
          <a:noFill/>
          <a:ln w="12700">
            <a:solidFill>
              <a:prstClr val="black"/>
            </a:solidFill>
          </a:ln>
        </p:spPr>
      </p:sp>
      <p:sp>
        <p:nvSpPr>
          <p:cNvPr id="3" name="Contenidor de notes 2"/>
          <p:cNvSpPr>
            <a:spLocks noGrp="1"/>
          </p:cNvSpPr>
          <p:nvPr>
            <p:ph type="body" idx="1"/>
          </p:nvPr>
        </p:nvSpPr>
        <p:spPr/>
        <p:txBody>
          <a:bodyPr/>
          <a:lstStyle/>
          <a:p>
            <a:r>
              <a:rPr lang="en-US" dirty="0" smtClean="0"/>
              <a:t>And the genetic algorithm can be run.</a:t>
            </a:r>
            <a:r>
              <a:rPr lang="en-US" baseline="0" dirty="0" smtClean="0"/>
              <a:t> If we look at the outcome, we can see that it’s similar to the previous simulation, but the error now it’s better. It may mean that since we’ve filtered the “bad” stations, now we can get it better, but overall the wind is the same</a:t>
            </a:r>
            <a:endParaRPr lang="en-US" dirty="0"/>
          </a:p>
        </p:txBody>
      </p:sp>
      <p:sp>
        <p:nvSpPr>
          <p:cNvPr id="4" name="Contenidor de número de diapositiva 3"/>
          <p:cNvSpPr>
            <a:spLocks noGrp="1"/>
          </p:cNvSpPr>
          <p:nvPr>
            <p:ph type="sldNum" idx="10"/>
          </p:nvPr>
        </p:nvSpPr>
        <p:spPr/>
        <p:txBody>
          <a:bodyPr/>
          <a:lstStyle/>
          <a:p>
            <a:fld id="{B7B5B11C-5A3D-4BED-828C-08758324E855}"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xmlns="" val="5260412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777875" y="766763"/>
            <a:ext cx="5543550" cy="3838575"/>
          </a:xfrm>
          <a:prstGeom prst="rect">
            <a:avLst/>
          </a:prstGeom>
          <a:noFill/>
          <a:ln w="12700">
            <a:solidFill>
              <a:prstClr val="black"/>
            </a:solidFill>
          </a:ln>
        </p:spPr>
      </p:sp>
      <p:sp>
        <p:nvSpPr>
          <p:cNvPr id="3" name="Contenidor de notes 2"/>
          <p:cNvSpPr>
            <a:spLocks noGrp="1"/>
          </p:cNvSpPr>
          <p:nvPr>
            <p:ph type="body" idx="1"/>
          </p:nvPr>
        </p:nvSpPr>
        <p:spPr/>
        <p:txBody>
          <a:bodyPr/>
          <a:lstStyle/>
          <a:p>
            <a:r>
              <a:rPr lang="en-US" dirty="0" smtClean="0"/>
              <a:t>And, looking at both wind fields</a:t>
            </a:r>
            <a:r>
              <a:rPr lang="en-US" baseline="0" dirty="0" smtClean="0"/>
              <a:t> overlapped we can see how similar they are.</a:t>
            </a:r>
            <a:endParaRPr lang="en-US" dirty="0"/>
          </a:p>
        </p:txBody>
      </p:sp>
      <p:sp>
        <p:nvSpPr>
          <p:cNvPr id="4" name="Contenidor de número de diapositiva 3"/>
          <p:cNvSpPr>
            <a:spLocks noGrp="1"/>
          </p:cNvSpPr>
          <p:nvPr>
            <p:ph type="sldNum" idx="10"/>
          </p:nvPr>
        </p:nvSpPr>
        <p:spPr/>
        <p:txBody>
          <a:bodyPr/>
          <a:lstStyle/>
          <a:p>
            <a:fld id="{B7B5B11C-5A3D-4BED-828C-08758324E855}"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xmlns="" val="29274364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1252818" y="767273"/>
            <a:ext cx="4593665" cy="3837980"/>
          </a:xfrm>
          <a:prstGeom prst="rect">
            <a:avLst/>
          </a:prstGeom>
          <a:noFill/>
          <a:ln w="12700">
            <a:solidFill>
              <a:prstClr val="black"/>
            </a:solidFill>
          </a:ln>
        </p:spPr>
      </p:sp>
      <p:sp>
        <p:nvSpPr>
          <p:cNvPr id="3" name="Contenidor de notes 2"/>
          <p:cNvSpPr>
            <a:spLocks noGrp="1"/>
          </p:cNvSpPr>
          <p:nvPr>
            <p:ph type="body" idx="1"/>
          </p:nvPr>
        </p:nvSpPr>
        <p:spPr/>
        <p:txBody>
          <a:bodyPr/>
          <a:lstStyle/>
          <a:p>
            <a:r>
              <a:rPr lang="en-US" dirty="0" smtClean="0"/>
              <a:t>Finally with this strategy, we can run</a:t>
            </a:r>
            <a:r>
              <a:rPr lang="en-US" baseline="0" dirty="0" smtClean="0"/>
              <a:t> all the </a:t>
            </a:r>
            <a:r>
              <a:rPr lang="en-US" baseline="0" dirty="0" err="1" smtClean="0"/>
              <a:t>timesteps</a:t>
            </a:r>
            <a:r>
              <a:rPr lang="en-US" baseline="0" dirty="0" smtClean="0"/>
              <a:t> given by HARMONIE, and we get the forecasting wind at any point.</a:t>
            </a:r>
            <a:endParaRPr lang="en-US" dirty="0"/>
          </a:p>
        </p:txBody>
      </p:sp>
      <p:sp>
        <p:nvSpPr>
          <p:cNvPr id="4" name="Contenidor de número de diapositiva 3"/>
          <p:cNvSpPr>
            <a:spLocks noGrp="1"/>
          </p:cNvSpPr>
          <p:nvPr>
            <p:ph type="sldNum" idx="10"/>
          </p:nvPr>
        </p:nvSpPr>
        <p:spPr/>
        <p:txBody>
          <a:bodyPr/>
          <a:lstStyle/>
          <a:p>
            <a:fld id="{B7B5B11C-5A3D-4BED-828C-08758324E855}"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xmlns="" val="9322447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4E5D19E2-53BC-43FC-BD4F-EA84AFCE59C7}" type="slidenum">
              <a:rPr lang="en-GB"/>
              <a:pPr/>
              <a:t>79</a:t>
            </a:fld>
            <a:endParaRPr lang="en-GB"/>
          </a:p>
        </p:txBody>
      </p:sp>
      <p:sp>
        <p:nvSpPr>
          <p:cNvPr id="99331" name="Rectangle 2"/>
          <p:cNvSpPr>
            <a:spLocks noGrp="1" noRot="1" noChangeAspect="1" noChangeArrowheads="1" noTextEdit="1"/>
          </p:cNvSpPr>
          <p:nvPr>
            <p:ph type="sldImg"/>
          </p:nvPr>
        </p:nvSpPr>
        <p:spPr>
          <a:xfrm>
            <a:off x="779463" y="766763"/>
            <a:ext cx="5541962" cy="3838575"/>
          </a:xfrm>
          <a:ln/>
        </p:spPr>
      </p:sp>
      <p:sp>
        <p:nvSpPr>
          <p:cNvPr id="99332" name="Rectangle 3"/>
          <p:cNvSpPr>
            <a:spLocks noGrp="1" noChangeArrowheads="1"/>
          </p:cNvSpPr>
          <p:nvPr>
            <p:ph type="body" idx="1"/>
          </p:nvPr>
        </p:nvSpPr>
        <p:spPr>
          <a:xfrm>
            <a:off x="947338" y="4862370"/>
            <a:ext cx="5204625" cy="4605745"/>
          </a:xfrm>
          <a:noFill/>
          <a:ln w="9525"/>
        </p:spPr>
        <p:txBody>
          <a:bodyPr/>
          <a:lstStyle/>
          <a:p>
            <a:pPr eaLnBrk="1" hangingPunct="1"/>
            <a:r>
              <a:rPr lang="es-ES_tradnl" smtClean="0"/>
              <a:t>Decimos que un tetraedro es de Tipo I si está marcado con el indicador de error. Se </a:t>
            </a:r>
            <a:r>
              <a:rPr lang="es-ES_tradnl" u="sng" smtClean="0"/>
              <a:t>introducen</a:t>
            </a:r>
            <a:r>
              <a:rPr lang="es-ES_tradnl" smtClean="0"/>
              <a:t> 6 nuevos nodos en el punto medio de sus aristas y se subdividen cada una de sus cuatro caras en 4 triángulos, </a:t>
            </a:r>
            <a:r>
              <a:rPr lang="es-ES_tradnl" u="sng" smtClean="0"/>
              <a:t>uniendo los puntos que</a:t>
            </a:r>
            <a:r>
              <a:rPr lang="es-ES_tradnl" smtClean="0"/>
              <a:t> se han introducido.</a:t>
            </a:r>
          </a:p>
          <a:p>
            <a:pPr eaLnBrk="1" hangingPunct="1"/>
            <a:r>
              <a:rPr lang="es-ES_tradnl" smtClean="0"/>
              <a:t>Cuatro subtetraedros quedan determinados a partir de los cuatro vértices del tetraedro original y las nuevas aristas.</a:t>
            </a:r>
          </a:p>
          <a:p>
            <a:pPr eaLnBrk="1" hangingPunct="1"/>
            <a:r>
              <a:rPr lang="es-ES_tradnl" smtClean="0"/>
              <a:t>Los otros cuatro tetraedros se </a:t>
            </a:r>
            <a:r>
              <a:rPr lang="es-ES_tradnl" u="sng" smtClean="0"/>
              <a:t>obtienen</a:t>
            </a:r>
            <a:r>
              <a:rPr lang="es-ES_tradnl" smtClean="0"/>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pPr eaLnBrk="1" hangingPunct="1"/>
            <a:endParaRPr lang="es-ES_tradnl" smtClean="0"/>
          </a:p>
          <a:p>
            <a:pPr eaLnBrk="1" hangingPunct="1"/>
            <a:r>
              <a:rPr lang="es-ES_tradnl" smtClean="0"/>
              <a:t>Una vez marcados los tetraedros de Tipo I, para asegurar la conformidad de la malla nos podemos encontrar con tetraedros vecinos que pueden tener 6, 5,..., 1, ó 0 nuevos nodos introducidos.</a:t>
            </a:r>
          </a:p>
          <a:p>
            <a:pPr eaLnBrk="1" hangingPunct="1"/>
            <a:endParaRPr lang="es-ES_tradnl" smtClean="0"/>
          </a:p>
          <a:p>
            <a:pPr eaLnBrk="1" hangingPunct="1"/>
            <a:r>
              <a:rPr lang="es-ES_tradnl" smtClean="0"/>
              <a:t>Aquellos tetraedros que por razones de conformidad tengan marcadas sus 6 aristas pasa automáticamente al conjunto de tetraedros de Tipo I.</a:t>
            </a:r>
          </a:p>
          <a:p>
            <a:pPr eaLnBrk="1" hangingPunct="1"/>
            <a:endParaRPr lang="es-ES_tradnl"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91964038-8499-4030-854E-232F5840DA85}" type="slidenum">
              <a:rPr lang="en-GB"/>
              <a:pPr/>
              <a:t>80</a:t>
            </a:fld>
            <a:endParaRPr lang="en-GB"/>
          </a:p>
        </p:txBody>
      </p:sp>
      <p:sp>
        <p:nvSpPr>
          <p:cNvPr id="100355" name="Rectangle 2"/>
          <p:cNvSpPr>
            <a:spLocks noGrp="1" noRot="1" noChangeAspect="1" noChangeArrowheads="1" noTextEdit="1"/>
          </p:cNvSpPr>
          <p:nvPr>
            <p:ph type="sldImg"/>
          </p:nvPr>
        </p:nvSpPr>
        <p:spPr>
          <a:xfrm>
            <a:off x="779463" y="766763"/>
            <a:ext cx="5541962" cy="3838575"/>
          </a:xfrm>
          <a:ln/>
        </p:spPr>
      </p:sp>
      <p:sp>
        <p:nvSpPr>
          <p:cNvPr id="100356" name="Rectangle 3"/>
          <p:cNvSpPr>
            <a:spLocks noGrp="1" noChangeArrowheads="1"/>
          </p:cNvSpPr>
          <p:nvPr>
            <p:ph type="body" idx="1"/>
          </p:nvPr>
        </p:nvSpPr>
        <p:spPr>
          <a:xfrm>
            <a:off x="947338" y="4862370"/>
            <a:ext cx="5204625" cy="4605745"/>
          </a:xfrm>
          <a:noFill/>
          <a:ln w="9525"/>
        </p:spPr>
        <p:txBody>
          <a:bodyPr/>
          <a:lstStyle/>
          <a:p>
            <a:pPr eaLnBrk="1" hangingPunct="1"/>
            <a:r>
              <a:rPr lang="es-ES_tradnl" smtClean="0"/>
              <a:t>Decimos que un tetraedro es de Tipo I si está marcado con el indicador de error. Se </a:t>
            </a:r>
            <a:r>
              <a:rPr lang="es-ES_tradnl" u="sng" smtClean="0"/>
              <a:t>introducen</a:t>
            </a:r>
            <a:r>
              <a:rPr lang="es-ES_tradnl" smtClean="0"/>
              <a:t> 6 nuevos nodos en el punto medio de sus aristas y se subdividen cada una de sus cuatro caras en 4 triángulos, </a:t>
            </a:r>
            <a:r>
              <a:rPr lang="es-ES_tradnl" u="sng" smtClean="0"/>
              <a:t>uniendo los puntos que</a:t>
            </a:r>
            <a:r>
              <a:rPr lang="es-ES_tradnl" smtClean="0"/>
              <a:t> se han introducido.</a:t>
            </a:r>
          </a:p>
          <a:p>
            <a:pPr eaLnBrk="1" hangingPunct="1"/>
            <a:r>
              <a:rPr lang="es-ES_tradnl" smtClean="0"/>
              <a:t>Cuatro subtetraedros quedan determinados a partir de los cuatro vértices del tetraedro original y las nuevas aristas.</a:t>
            </a:r>
          </a:p>
          <a:p>
            <a:pPr eaLnBrk="1" hangingPunct="1"/>
            <a:r>
              <a:rPr lang="es-ES_tradnl" smtClean="0"/>
              <a:t>Los otros cuatro tetraedros se </a:t>
            </a:r>
            <a:r>
              <a:rPr lang="es-ES_tradnl" u="sng" smtClean="0"/>
              <a:t>obtienen</a:t>
            </a:r>
            <a:r>
              <a:rPr lang="es-ES_tradnl" smtClean="0"/>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pPr eaLnBrk="1" hangingPunct="1"/>
            <a:endParaRPr lang="es-ES_tradnl" smtClean="0"/>
          </a:p>
          <a:p>
            <a:pPr eaLnBrk="1" hangingPunct="1"/>
            <a:r>
              <a:rPr lang="es-ES_tradnl" smtClean="0"/>
              <a:t>Una vez marcados los tetraedros de Tipo I, para asegurar la conformidad de la malla nos podemos encontrar con tetraedros vecinos que pueden tener 6, 5,..., 1, ó 0 nuevos nodos introducidos.</a:t>
            </a:r>
          </a:p>
          <a:p>
            <a:pPr eaLnBrk="1" hangingPunct="1"/>
            <a:endParaRPr lang="es-ES_tradnl" smtClean="0"/>
          </a:p>
          <a:p>
            <a:pPr eaLnBrk="1" hangingPunct="1"/>
            <a:r>
              <a:rPr lang="es-ES_tradnl" smtClean="0"/>
              <a:t>Aquellos tetraedros que por razones de conformidad tengan marcadas sus 6 aristas pasa automáticamente al conjunto de tetraedros de Tipo I.</a:t>
            </a:r>
          </a:p>
          <a:p>
            <a:pPr eaLnBrk="1" hangingPunct="1"/>
            <a:endParaRPr lang="es-ES_tradnl"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CC45B577-5215-4094-B125-DA4425D25B74}" type="slidenum">
              <a:rPr lang="en-GB"/>
              <a:pPr/>
              <a:t>7</a:t>
            </a:fld>
            <a:endParaRPr lang="en-GB"/>
          </a:p>
        </p:txBody>
      </p:sp>
      <p:sp>
        <p:nvSpPr>
          <p:cNvPr id="79875" name="Rectangle 2"/>
          <p:cNvSpPr>
            <a:spLocks noGrp="1" noRot="1" noChangeAspect="1" noChangeArrowheads="1" noTextEdit="1"/>
          </p:cNvSpPr>
          <p:nvPr>
            <p:ph type="sldImg"/>
          </p:nvPr>
        </p:nvSpPr>
        <p:spPr>
          <a:xfrm>
            <a:off x="803275" y="762000"/>
            <a:ext cx="5495925" cy="3806825"/>
          </a:xfrm>
          <a:ln/>
        </p:spPr>
      </p:sp>
      <p:sp>
        <p:nvSpPr>
          <p:cNvPr id="79876"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8749C301-CDDB-4A1D-9BD7-53852F7C59AE}" type="slidenum">
              <a:rPr lang="en-GB"/>
              <a:pPr/>
              <a:t>81</a:t>
            </a:fld>
            <a:endParaRPr lang="en-GB"/>
          </a:p>
        </p:txBody>
      </p:sp>
      <p:sp>
        <p:nvSpPr>
          <p:cNvPr id="50179" name="Rectangle 2"/>
          <p:cNvSpPr>
            <a:spLocks noGrp="1" noRot="1" noChangeAspect="1" noChangeArrowheads="1" noTextEdit="1"/>
          </p:cNvSpPr>
          <p:nvPr>
            <p:ph type="sldImg"/>
          </p:nvPr>
        </p:nvSpPr>
        <p:spPr>
          <a:xfrm>
            <a:off x="803275" y="762000"/>
            <a:ext cx="5495925" cy="3806825"/>
          </a:xfrm>
          <a:ln/>
        </p:spPr>
      </p:sp>
      <p:sp>
        <p:nvSpPr>
          <p:cNvPr id="50180"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2F00A5C5-CD37-49F3-B7E1-75EF9E3CE206}" type="slidenum">
              <a:rPr lang="en-GB"/>
              <a:pPr/>
              <a:t>82</a:t>
            </a:fld>
            <a:endParaRPr lang="en-GB"/>
          </a:p>
        </p:txBody>
      </p:sp>
      <p:sp>
        <p:nvSpPr>
          <p:cNvPr id="39939" name="Rectangle 2"/>
          <p:cNvSpPr>
            <a:spLocks noGrp="1" noRot="1" noChangeAspect="1" noChangeArrowheads="1" noTextEdit="1"/>
          </p:cNvSpPr>
          <p:nvPr>
            <p:ph type="sldImg"/>
          </p:nvPr>
        </p:nvSpPr>
        <p:spPr>
          <a:xfrm>
            <a:off x="804863" y="762000"/>
            <a:ext cx="5494337" cy="3805238"/>
          </a:xfrm>
          <a:ln/>
        </p:spPr>
      </p:sp>
      <p:sp>
        <p:nvSpPr>
          <p:cNvPr id="39940"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2F00A5C5-CD37-49F3-B7E1-75EF9E3CE206}" type="slidenum">
              <a:rPr lang="en-GB"/>
              <a:pPr/>
              <a:t>83</a:t>
            </a:fld>
            <a:endParaRPr lang="en-GB"/>
          </a:p>
        </p:txBody>
      </p:sp>
      <p:sp>
        <p:nvSpPr>
          <p:cNvPr id="39939" name="Rectangle 2"/>
          <p:cNvSpPr>
            <a:spLocks noGrp="1" noRot="1" noChangeAspect="1" noChangeArrowheads="1" noTextEdit="1"/>
          </p:cNvSpPr>
          <p:nvPr>
            <p:ph type="sldImg"/>
          </p:nvPr>
        </p:nvSpPr>
        <p:spPr>
          <a:xfrm>
            <a:off x="804863" y="762000"/>
            <a:ext cx="5494337" cy="3805238"/>
          </a:xfrm>
          <a:ln/>
        </p:spPr>
      </p:sp>
      <p:sp>
        <p:nvSpPr>
          <p:cNvPr id="39940"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2F00A5C5-CD37-49F3-B7E1-75EF9E3CE206}" type="slidenum">
              <a:rPr lang="en-GB"/>
              <a:pPr/>
              <a:t>84</a:t>
            </a:fld>
            <a:endParaRPr lang="en-GB"/>
          </a:p>
        </p:txBody>
      </p:sp>
      <p:sp>
        <p:nvSpPr>
          <p:cNvPr id="39939" name="Rectangle 2"/>
          <p:cNvSpPr>
            <a:spLocks noGrp="1" noRot="1" noChangeAspect="1" noChangeArrowheads="1" noTextEdit="1"/>
          </p:cNvSpPr>
          <p:nvPr>
            <p:ph type="sldImg"/>
          </p:nvPr>
        </p:nvSpPr>
        <p:spPr>
          <a:xfrm>
            <a:off x="804863" y="762000"/>
            <a:ext cx="5494337" cy="3805238"/>
          </a:xfrm>
          <a:ln/>
        </p:spPr>
      </p:sp>
      <p:sp>
        <p:nvSpPr>
          <p:cNvPr id="39940"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73138"/>
            <a:fld id="{E4E3D54E-4964-434A-B4FD-6E0666693804}" type="slidenum">
              <a:rPr lang="en-GB" smtClean="0"/>
              <a:pPr defTabSz="973138"/>
              <a:t>86</a:t>
            </a:fld>
            <a:endParaRPr lang="en-GB" smtClean="0"/>
          </a:p>
        </p:txBody>
      </p:sp>
      <p:sp>
        <p:nvSpPr>
          <p:cNvPr id="63491" name="Rectangle 2"/>
          <p:cNvSpPr>
            <a:spLocks noGrp="1" noRot="1" noChangeAspect="1" noChangeArrowheads="1" noTextEdit="1"/>
          </p:cNvSpPr>
          <p:nvPr>
            <p:ph type="sldImg"/>
          </p:nvPr>
        </p:nvSpPr>
        <p:spPr>
          <a:xfrm>
            <a:off x="803275" y="762000"/>
            <a:ext cx="5495925" cy="3806825"/>
          </a:xfrm>
          <a:ln/>
        </p:spPr>
      </p:sp>
      <p:sp>
        <p:nvSpPr>
          <p:cNvPr id="63492"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pPr defTabSz="973138"/>
            <a:fld id="{E749545D-FB22-419C-A87C-62977D4A6597}" type="slidenum">
              <a:rPr lang="en-GB" smtClean="0"/>
              <a:pPr defTabSz="973138"/>
              <a:t>87</a:t>
            </a:fld>
            <a:endParaRPr lang="en-GB" smtClean="0"/>
          </a:p>
        </p:txBody>
      </p:sp>
      <p:sp>
        <p:nvSpPr>
          <p:cNvPr id="96259" name="Rectangle 2"/>
          <p:cNvSpPr>
            <a:spLocks noGrp="1" noRot="1" noChangeAspect="1" noChangeArrowheads="1" noTextEdit="1"/>
          </p:cNvSpPr>
          <p:nvPr>
            <p:ph type="sldImg"/>
          </p:nvPr>
        </p:nvSpPr>
        <p:spPr>
          <a:xfrm>
            <a:off x="803275" y="762000"/>
            <a:ext cx="5495925" cy="3806825"/>
          </a:xfrm>
          <a:ln/>
        </p:spPr>
      </p:sp>
      <p:sp>
        <p:nvSpPr>
          <p:cNvPr id="96260"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pPr defTabSz="973138"/>
            <a:fld id="{75085A8E-A7CA-49F0-BC91-87CF3B9AEED4}" type="slidenum">
              <a:rPr lang="en-GB" smtClean="0"/>
              <a:pPr defTabSz="973138"/>
              <a:t>89</a:t>
            </a:fld>
            <a:endParaRPr lang="en-GB" smtClean="0"/>
          </a:p>
        </p:txBody>
      </p:sp>
      <p:sp>
        <p:nvSpPr>
          <p:cNvPr id="84995" name="Rectangle 2"/>
          <p:cNvSpPr>
            <a:spLocks noGrp="1" noRot="1" noChangeAspect="1" noChangeArrowheads="1" noTextEdit="1"/>
          </p:cNvSpPr>
          <p:nvPr>
            <p:ph type="sldImg"/>
          </p:nvPr>
        </p:nvSpPr>
        <p:spPr>
          <a:xfrm>
            <a:off x="803275" y="762000"/>
            <a:ext cx="5495925" cy="3806825"/>
          </a:xfrm>
          <a:ln/>
        </p:spPr>
      </p:sp>
      <p:sp>
        <p:nvSpPr>
          <p:cNvPr id="84996" name="Rectangle 3"/>
          <p:cNvSpPr>
            <a:spLocks noGrp="1" noChangeArrowheads="1"/>
          </p:cNvSpPr>
          <p:nvPr>
            <p:ph type="body" idx="1"/>
          </p:nvPr>
        </p:nvSpPr>
        <p:spPr>
          <a:noFill/>
          <a:ln w="9525"/>
        </p:spPr>
        <p:txBody>
          <a:bodyPr/>
          <a:lstStyle/>
          <a:p>
            <a:endParaRPr lang="es-E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pPr defTabSz="973138"/>
            <a:fld id="{75085A8E-A7CA-49F0-BC91-87CF3B9AEED4}" type="slidenum">
              <a:rPr lang="en-GB" smtClean="0"/>
              <a:pPr defTabSz="973138"/>
              <a:t>90</a:t>
            </a:fld>
            <a:endParaRPr lang="en-GB" smtClean="0"/>
          </a:p>
        </p:txBody>
      </p:sp>
      <p:sp>
        <p:nvSpPr>
          <p:cNvPr id="84995" name="Rectangle 2"/>
          <p:cNvSpPr>
            <a:spLocks noGrp="1" noRot="1" noChangeAspect="1" noChangeArrowheads="1" noTextEdit="1"/>
          </p:cNvSpPr>
          <p:nvPr>
            <p:ph type="sldImg"/>
          </p:nvPr>
        </p:nvSpPr>
        <p:spPr>
          <a:xfrm>
            <a:off x="803275" y="762000"/>
            <a:ext cx="5495925" cy="3806825"/>
          </a:xfrm>
          <a:ln/>
        </p:spPr>
      </p:sp>
      <p:sp>
        <p:nvSpPr>
          <p:cNvPr id="84996" name="Rectangle 3"/>
          <p:cNvSpPr>
            <a:spLocks noGrp="1" noChangeArrowheads="1"/>
          </p:cNvSpPr>
          <p:nvPr>
            <p:ph type="body" idx="1"/>
          </p:nvPr>
        </p:nvSpPr>
        <p:spPr>
          <a:noFill/>
          <a:ln w="9525"/>
        </p:spPr>
        <p:txBody>
          <a:bodyPr/>
          <a:lstStyle/>
          <a:p>
            <a:endParaRPr lang="es-E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pPr defTabSz="973138"/>
            <a:fld id="{4502745C-8E09-41E0-BA0F-DFC38926D9AC}" type="slidenum">
              <a:rPr kumimoji="1" lang="en-GB" smtClean="0">
                <a:solidFill>
                  <a:srgbClr val="FFFF00"/>
                </a:solidFill>
              </a:rPr>
              <a:pPr defTabSz="973138"/>
              <a:t>91</a:t>
            </a:fld>
            <a:endParaRPr kumimoji="1" lang="en-GB" smtClean="0">
              <a:solidFill>
                <a:srgbClr val="FFFF00"/>
              </a:solidFill>
            </a:endParaRPr>
          </a:p>
        </p:txBody>
      </p:sp>
      <p:sp>
        <p:nvSpPr>
          <p:cNvPr id="86019" name="Rectangle 2"/>
          <p:cNvSpPr>
            <a:spLocks noGrp="1" noRot="1" noChangeAspect="1" noChangeArrowheads="1" noTextEdit="1"/>
          </p:cNvSpPr>
          <p:nvPr>
            <p:ph type="sldImg"/>
          </p:nvPr>
        </p:nvSpPr>
        <p:spPr>
          <a:xfrm>
            <a:off x="804863" y="762000"/>
            <a:ext cx="5494337" cy="3805238"/>
          </a:xfrm>
          <a:ln/>
        </p:spPr>
      </p:sp>
      <p:sp>
        <p:nvSpPr>
          <p:cNvPr id="86020"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pPr defTabSz="973138"/>
            <a:fld id="{4655666D-B355-4111-8F4A-A85E8CE75B77}" type="slidenum">
              <a:rPr kumimoji="1" lang="en-GB" smtClean="0">
                <a:solidFill>
                  <a:srgbClr val="FFFF00"/>
                </a:solidFill>
              </a:rPr>
              <a:pPr defTabSz="973138"/>
              <a:t>92</a:t>
            </a:fld>
            <a:endParaRPr kumimoji="1" lang="en-GB" smtClean="0">
              <a:solidFill>
                <a:srgbClr val="FFFF00"/>
              </a:solidFill>
            </a:endParaRPr>
          </a:p>
        </p:txBody>
      </p:sp>
      <p:sp>
        <p:nvSpPr>
          <p:cNvPr id="88067" name="Rectangle 2"/>
          <p:cNvSpPr>
            <a:spLocks noGrp="1" noRot="1" noChangeAspect="1" noChangeArrowheads="1" noTextEdit="1"/>
          </p:cNvSpPr>
          <p:nvPr>
            <p:ph type="sldImg"/>
          </p:nvPr>
        </p:nvSpPr>
        <p:spPr>
          <a:xfrm>
            <a:off x="804863" y="762000"/>
            <a:ext cx="5494337" cy="3805238"/>
          </a:xfrm>
          <a:ln/>
        </p:spPr>
      </p:sp>
      <p:sp>
        <p:nvSpPr>
          <p:cNvPr id="88068"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53EFCB-BAD8-44D7-9381-E4170145CD43}" type="slidenum">
              <a:rPr lang="en-GB"/>
              <a:pPr/>
              <a:t>8</a:t>
            </a:fld>
            <a:endParaRPr lang="en-GB"/>
          </a:p>
        </p:txBody>
      </p:sp>
      <p:sp>
        <p:nvSpPr>
          <p:cNvPr id="1787906" name="Rectangle 2"/>
          <p:cNvSpPr>
            <a:spLocks noGrp="1" noRot="1" noChangeAspect="1" noChangeArrowheads="1" noTextEdit="1"/>
          </p:cNvSpPr>
          <p:nvPr>
            <p:ph type="sldImg"/>
          </p:nvPr>
        </p:nvSpPr>
        <p:spPr>
          <a:xfrm>
            <a:off x="779463" y="766763"/>
            <a:ext cx="5541962" cy="3838575"/>
          </a:xfrm>
          <a:ln/>
        </p:spPr>
      </p:sp>
      <p:sp>
        <p:nvSpPr>
          <p:cNvPr id="1787907" name="Rectangle 3"/>
          <p:cNvSpPr>
            <a:spLocks noGrp="1" noChangeArrowheads="1"/>
          </p:cNvSpPr>
          <p:nvPr>
            <p:ph type="body" idx="1"/>
          </p:nvPr>
        </p:nvSpPr>
        <p:spPr>
          <a:xfrm>
            <a:off x="947338" y="4862370"/>
            <a:ext cx="5204625" cy="4605745"/>
          </a:xfrm>
        </p:spPr>
        <p:txBody>
          <a:bodyPr/>
          <a:lstStyle/>
          <a:p>
            <a:r>
              <a:rPr lang="es-ES_tradnl"/>
              <a:t>Decimos que un tetraedro es de Tipo I si está marcado con el indicador de error. Se </a:t>
            </a:r>
            <a:r>
              <a:rPr lang="es-ES_tradnl" u="sng"/>
              <a:t>introducen</a:t>
            </a:r>
            <a:r>
              <a:rPr lang="es-ES_tradnl"/>
              <a:t> 6 nuevos nodos en el punto medio de sus aristas y se subdividen cada una de sus cuatro caras en 4 triángulos, </a:t>
            </a:r>
            <a:r>
              <a:rPr lang="es-ES_tradnl" u="sng"/>
              <a:t>uniendo los puntos que</a:t>
            </a:r>
            <a:r>
              <a:rPr lang="es-ES_tradnl"/>
              <a:t> se han introducido.</a:t>
            </a:r>
          </a:p>
          <a:p>
            <a:r>
              <a:rPr lang="es-ES_tradnl"/>
              <a:t>Cuatro subtetraedros quedan determinados a partir de los cuatro vértices del tetraedro original y las nuevas aristas.</a:t>
            </a:r>
          </a:p>
          <a:p>
            <a:r>
              <a:rPr lang="es-ES_tradnl"/>
              <a:t>Los otros cuatro tetraedros se </a:t>
            </a:r>
            <a:r>
              <a:rPr lang="es-ES_tradnl" u="sng"/>
              <a:t>obtienen</a:t>
            </a:r>
            <a:r>
              <a:rPr lang="es-ES_tradnl"/>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endParaRPr lang="es-ES_tradnl"/>
          </a:p>
          <a:p>
            <a:r>
              <a:rPr lang="es-ES_tradnl"/>
              <a:t>Una vez marcados los tetraedros de Tipo I, para asegurar la conformidad de la malla nos podemos encontrar con tetraedros vecinos que pueden tener 6, 5,..., 1, ó 0 nuevos nodos introducidos.</a:t>
            </a:r>
          </a:p>
          <a:p>
            <a:endParaRPr lang="es-ES_tradnl"/>
          </a:p>
          <a:p>
            <a:r>
              <a:rPr lang="es-ES_tradnl"/>
              <a:t>Aquellos tetraedros que por razones de conformidad tengan marcadas sus 6 aristas pasa automáticamente al conjunto de tetraedros de Tipo I.</a:t>
            </a:r>
          </a:p>
          <a:p>
            <a:endParaRPr lang="es-ES_tradnl"/>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pPr defTabSz="973138"/>
            <a:fld id="{8EE93474-B2DC-42E6-8095-B8FE9E8C4731}" type="slidenum">
              <a:rPr kumimoji="1" lang="en-GB" smtClean="0">
                <a:solidFill>
                  <a:srgbClr val="FFFF00"/>
                </a:solidFill>
              </a:rPr>
              <a:pPr defTabSz="973138"/>
              <a:t>93</a:t>
            </a:fld>
            <a:endParaRPr kumimoji="1" lang="en-GB" smtClean="0">
              <a:solidFill>
                <a:srgbClr val="FFFF00"/>
              </a:solidFill>
            </a:endParaRPr>
          </a:p>
        </p:txBody>
      </p:sp>
      <p:sp>
        <p:nvSpPr>
          <p:cNvPr id="89091" name="Rectangle 2"/>
          <p:cNvSpPr>
            <a:spLocks noGrp="1" noRot="1" noChangeAspect="1" noChangeArrowheads="1" noTextEdit="1"/>
          </p:cNvSpPr>
          <p:nvPr>
            <p:ph type="sldImg"/>
          </p:nvPr>
        </p:nvSpPr>
        <p:spPr>
          <a:xfrm>
            <a:off x="804863" y="762000"/>
            <a:ext cx="5494337" cy="3805238"/>
          </a:xfrm>
          <a:ln/>
        </p:spPr>
      </p:sp>
      <p:sp>
        <p:nvSpPr>
          <p:cNvPr id="89092"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pPr defTabSz="973138"/>
            <a:fld id="{0A6ADEC5-8800-410C-AE5E-F665DF65548C}" type="slidenum">
              <a:rPr kumimoji="1" lang="en-GB" smtClean="0">
                <a:solidFill>
                  <a:srgbClr val="FFFF00"/>
                </a:solidFill>
              </a:rPr>
              <a:pPr defTabSz="973138"/>
              <a:t>94</a:t>
            </a:fld>
            <a:endParaRPr kumimoji="1" lang="en-GB" smtClean="0">
              <a:solidFill>
                <a:srgbClr val="FFFF00"/>
              </a:solidFill>
            </a:endParaRPr>
          </a:p>
        </p:txBody>
      </p:sp>
      <p:sp>
        <p:nvSpPr>
          <p:cNvPr id="90115" name="Rectangle 2"/>
          <p:cNvSpPr>
            <a:spLocks noGrp="1" noRot="1" noChangeAspect="1" noChangeArrowheads="1" noTextEdit="1"/>
          </p:cNvSpPr>
          <p:nvPr>
            <p:ph type="sldImg"/>
          </p:nvPr>
        </p:nvSpPr>
        <p:spPr>
          <a:xfrm>
            <a:off x="804863" y="762000"/>
            <a:ext cx="5494337" cy="3805238"/>
          </a:xfrm>
          <a:ln/>
        </p:spPr>
      </p:sp>
      <p:sp>
        <p:nvSpPr>
          <p:cNvPr id="90116"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CustomShape 1"/>
          <p:cNvSpPr/>
          <p:nvPr/>
        </p:nvSpPr>
        <p:spPr>
          <a:xfrm>
            <a:off x="4022498" y="9726545"/>
            <a:ext cx="3074500" cy="505870"/>
          </a:xfrm>
          <a:prstGeom prst="rect">
            <a:avLst/>
          </a:prstGeom>
          <a:noFill/>
          <a:ln>
            <a:noFill/>
          </a:ln>
        </p:spPr>
        <p:txBody>
          <a:bodyPr lIns="97200" tIns="48600" rIns="97200" bIns="48600" anchor="b"/>
          <a:lstStyle/>
          <a:p>
            <a:pPr algn="r" defTabSz="914313" eaLnBrk="1" fontAlgn="auto" hangingPunct="1">
              <a:spcBef>
                <a:spcPts val="0"/>
              </a:spcBef>
              <a:spcAft>
                <a:spcPts val="0"/>
              </a:spcAft>
            </a:pPr>
            <a:fld id="{0C2BD8CD-9C9C-43A1-B0CC-2AEB15EDF0F5}" type="slidenum">
              <a:rPr kumimoji="0" lang="en-US" sz="1300">
                <a:solidFill>
                  <a:srgbClr val="000000"/>
                </a:solidFill>
                <a:latin typeface="Calibri"/>
              </a:rPr>
              <a:pPr algn="r" defTabSz="914313" eaLnBrk="1" fontAlgn="auto" hangingPunct="1">
                <a:spcBef>
                  <a:spcPts val="0"/>
                </a:spcBef>
                <a:spcAft>
                  <a:spcPts val="0"/>
                </a:spcAft>
              </a:pPr>
              <a:t>95</a:t>
            </a:fld>
            <a:endParaRPr kumimoji="0" sz="1800">
              <a:solidFill>
                <a:prstClr val="black"/>
              </a:solidFill>
              <a:latin typeface="Calibri"/>
            </a:endParaRPr>
          </a:p>
        </p:txBody>
      </p:sp>
      <p:sp>
        <p:nvSpPr>
          <p:cNvPr id="431" name="PlaceHolder 2"/>
          <p:cNvSpPr>
            <a:spLocks noGrp="1"/>
          </p:cNvSpPr>
          <p:nvPr>
            <p:ph type="body"/>
          </p:nvPr>
        </p:nvSpPr>
        <p:spPr>
          <a:xfrm>
            <a:off x="947012" y="4862357"/>
            <a:ext cx="5202646" cy="4603744"/>
          </a:xfrm>
          <a:prstGeom prst="rect">
            <a:avLst/>
          </a:prstGeom>
        </p:spPr>
        <p:txBody>
          <a:bodyPr lIns="97200" tIns="48600" rIns="97200" bIns="48600"/>
          <a:lstStyle/>
          <a:p>
            <a:pPr>
              <a:lnSpc>
                <a:spcPct val="100000"/>
              </a:lnSpc>
            </a:pPr>
            <a:r>
              <a:rPr lang="ca-ES" dirty="0" err="1" smtClean="0"/>
              <a:t>Here</a:t>
            </a:r>
            <a:r>
              <a:rPr lang="ca-ES" baseline="0" dirty="0" smtClean="0"/>
              <a:t> </a:t>
            </a:r>
            <a:r>
              <a:rPr lang="ca-ES" baseline="0" dirty="0" err="1" smtClean="0"/>
              <a:t>we</a:t>
            </a:r>
            <a:r>
              <a:rPr lang="ca-ES" baseline="0" dirty="0" smtClean="0"/>
              <a:t> can </a:t>
            </a:r>
            <a:r>
              <a:rPr lang="ca-ES" baseline="0" dirty="0" err="1" smtClean="0"/>
              <a:t>see</a:t>
            </a:r>
            <a:r>
              <a:rPr lang="ca-ES" baseline="0" dirty="0" smtClean="0"/>
              <a:t> </a:t>
            </a:r>
            <a:r>
              <a:rPr lang="ca-ES" baseline="0" dirty="0" err="1" smtClean="0"/>
              <a:t>the</a:t>
            </a:r>
            <a:r>
              <a:rPr lang="ca-ES" baseline="0" dirty="0" smtClean="0"/>
              <a:t> </a:t>
            </a:r>
            <a:r>
              <a:rPr lang="ca-ES" baseline="0" dirty="0" err="1" smtClean="0"/>
              <a:t>effect</a:t>
            </a:r>
            <a:r>
              <a:rPr lang="ca-ES" baseline="0" dirty="0" smtClean="0"/>
              <a:t> of </a:t>
            </a:r>
            <a:r>
              <a:rPr lang="ca-ES" baseline="0" dirty="0" err="1" smtClean="0"/>
              <a:t>the</a:t>
            </a:r>
            <a:r>
              <a:rPr lang="ca-ES" baseline="0" dirty="0" smtClean="0"/>
              <a:t> </a:t>
            </a:r>
            <a:r>
              <a:rPr lang="ca-ES" baseline="0" dirty="0" err="1" smtClean="0"/>
              <a:t>mass</a:t>
            </a:r>
            <a:r>
              <a:rPr lang="ca-ES" baseline="0" dirty="0" smtClean="0"/>
              <a:t> consistent </a:t>
            </a:r>
            <a:r>
              <a:rPr lang="ca-ES" baseline="0" dirty="0" err="1" smtClean="0"/>
              <a:t>constraint</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A50752-110F-4BCC-A937-D60F59D5EFE0}" type="slidenum">
              <a:rPr lang="en-GB"/>
              <a:pPr/>
              <a:t>9</a:t>
            </a:fld>
            <a:endParaRPr lang="en-GB"/>
          </a:p>
        </p:txBody>
      </p:sp>
      <p:sp>
        <p:nvSpPr>
          <p:cNvPr id="1789954" name="Rectangle 2"/>
          <p:cNvSpPr>
            <a:spLocks noGrp="1" noRot="1" noChangeAspect="1" noChangeArrowheads="1" noTextEdit="1"/>
          </p:cNvSpPr>
          <p:nvPr>
            <p:ph type="sldImg"/>
          </p:nvPr>
        </p:nvSpPr>
        <p:spPr>
          <a:xfrm>
            <a:off x="779463" y="766763"/>
            <a:ext cx="5541962" cy="3838575"/>
          </a:xfrm>
          <a:ln/>
        </p:spPr>
      </p:sp>
      <p:sp>
        <p:nvSpPr>
          <p:cNvPr id="1789955" name="Rectangle 3"/>
          <p:cNvSpPr>
            <a:spLocks noGrp="1" noChangeArrowheads="1"/>
          </p:cNvSpPr>
          <p:nvPr>
            <p:ph type="body" idx="1"/>
          </p:nvPr>
        </p:nvSpPr>
        <p:spPr>
          <a:xfrm>
            <a:off x="947338" y="4862370"/>
            <a:ext cx="5204625" cy="4605745"/>
          </a:xfrm>
        </p:spPr>
        <p:txBody>
          <a:bodyPr/>
          <a:lstStyle/>
          <a:p>
            <a:r>
              <a:rPr lang="es-ES_tradnl"/>
              <a:t>Decimos que un tetraedro es de Tipo I si está marcado con el indicador de error. Se </a:t>
            </a:r>
            <a:r>
              <a:rPr lang="es-ES_tradnl" u="sng"/>
              <a:t>introducen</a:t>
            </a:r>
            <a:r>
              <a:rPr lang="es-ES_tradnl"/>
              <a:t> 6 nuevos nodos en el punto medio de sus aristas y se subdividen cada una de sus cuatro caras en 4 triángulos, </a:t>
            </a:r>
            <a:r>
              <a:rPr lang="es-ES_tradnl" u="sng"/>
              <a:t>uniendo los puntos que</a:t>
            </a:r>
            <a:r>
              <a:rPr lang="es-ES_tradnl"/>
              <a:t> se han introducido.</a:t>
            </a:r>
          </a:p>
          <a:p>
            <a:r>
              <a:rPr lang="es-ES_tradnl"/>
              <a:t>Cuatro subtetraedros quedan determinados a partir de los cuatro vértices del tetraedro original y las nuevas aristas.</a:t>
            </a:r>
          </a:p>
          <a:p>
            <a:r>
              <a:rPr lang="es-ES_tradnl"/>
              <a:t>Los otros cuatro tetraedros se </a:t>
            </a:r>
            <a:r>
              <a:rPr lang="es-ES_tradnl" u="sng"/>
              <a:t>obtienen</a:t>
            </a:r>
            <a:r>
              <a:rPr lang="es-ES_tradnl"/>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endParaRPr lang="es-ES_tradnl"/>
          </a:p>
          <a:p>
            <a:r>
              <a:rPr lang="es-ES_tradnl"/>
              <a:t>Una vez marcados los tetraedros de Tipo I, para asegurar la conformidad de la malla nos podemos encontrar con tetraedros vecinos que pueden tener 6, 5,..., 1, ó 0 nuevos nodos introducidos.</a:t>
            </a:r>
          </a:p>
          <a:p>
            <a:endParaRPr lang="es-ES_tradnl"/>
          </a:p>
          <a:p>
            <a:r>
              <a:rPr lang="es-ES_tradnl"/>
              <a:t>Aquellos tetraedros que por razones de conformidad tengan marcadas sus 6 aristas pasa automáticamente al conjunto de tetraedros de Tipo I.</a:t>
            </a:r>
          </a:p>
          <a:p>
            <a:endParaRPr lang="es-ES_tradnl"/>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0.xml"/><Relationship Id="rId4" Type="http://schemas.openxmlformats.org/officeDocument/2006/relationships/image" Target="../media/image4.jpe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2.xml"/><Relationship Id="rId4" Type="http://schemas.openxmlformats.org/officeDocument/2006/relationships/image" Target="../media/image4.jpe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3.xml"/><Relationship Id="rId4" Type="http://schemas.openxmlformats.org/officeDocument/2006/relationships/image" Target="../media/image4.jpe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5.xml"/><Relationship Id="rId4" Type="http://schemas.openxmlformats.org/officeDocument/2006/relationships/image" Target="../media/image4.jpe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7.xml"/><Relationship Id="rId4" Type="http://schemas.openxmlformats.org/officeDocument/2006/relationships/image" Target="../media/image4.jpe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8.xml"/><Relationship Id="rId4" Type="http://schemas.openxmlformats.org/officeDocument/2006/relationships/image" Target="../media/image4.jpe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0.xml"/><Relationship Id="rId4" Type="http://schemas.openxmlformats.org/officeDocument/2006/relationships/image" Target="../media/image4.jpe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1.xml"/><Relationship Id="rId4" Type="http://schemas.openxmlformats.org/officeDocument/2006/relationships/image" Target="../media/image4.jpeg"/></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5.xml"/><Relationship Id="rId4" Type="http://schemas.openxmlformats.org/officeDocument/2006/relationships/image" Target="../media/image4.jpeg"/></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6.xml"/><Relationship Id="rId4" Type="http://schemas.openxmlformats.org/officeDocument/2006/relationships/image" Target="../media/image4.jpeg"/></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4.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7.xml"/><Relationship Id="rId4" Type="http://schemas.openxmlformats.org/officeDocument/2006/relationships/image" Target="../media/image4.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8.xml"/><Relationship Id="rId4" Type="http://schemas.openxmlformats.org/officeDocument/2006/relationships/image" Target="../media/image4.jpe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9.xml"/><Relationship Id="rId4" Type="http://schemas.openxmlformats.org/officeDocument/2006/relationships/image" Target="../media/image4.jpe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 y="52"/>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2" y="762001"/>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12"/>
            <a:ext cx="9906000" cy="1071563"/>
          </a:xfrm>
          <a:prstGeom prst="rect">
            <a:avLst/>
          </a:prstGeom>
          <a:solidFill>
            <a:srgbClr val="C8C8C8"/>
          </a:solidFill>
          <a:ln w="9525">
            <a:noFill/>
            <a:miter lim="800000"/>
            <a:headEnd/>
            <a:tailEnd/>
          </a:ln>
          <a:effectLst/>
        </p:spPr>
        <p:txBody>
          <a:bodyPr wrap="none" lIns="91393" tIns="45697" rIns="91393" bIns="45697"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5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pPr>
              <a:defRPr/>
            </a:pPr>
            <a:endParaRPr lang="es-ES"/>
          </a:p>
        </p:txBody>
      </p:sp>
      <p:sp>
        <p:nvSpPr>
          <p:cNvPr id="9"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pPr>
              <a:defRPr/>
            </a:pPr>
            <a:endParaRPr lang="es-ES"/>
          </a:p>
        </p:txBody>
      </p:sp>
      <p:sp>
        <p:nvSpPr>
          <p:cNvPr id="1864711" name="Rectangle 7"/>
          <p:cNvSpPr>
            <a:spLocks noGrp="1" noChangeArrowheads="1"/>
          </p:cNvSpPr>
          <p:nvPr>
            <p:ph type="subTitle" idx="1"/>
          </p:nvPr>
        </p:nvSpPr>
        <p:spPr>
          <a:xfrm>
            <a:off x="741404" y="3595691"/>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41"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21"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21"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21"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9"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506" y="273129"/>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9"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8"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998245" y="6356362"/>
            <a:ext cx="713284" cy="365125"/>
          </a:xfrm>
          <a:prstGeom prst="rect">
            <a:avLst/>
          </a:prstGeom>
        </p:spPr>
        <p:txBody>
          <a:bodyPr lIns="91393" tIns="45697" rIns="91393" bIns="45697"/>
          <a:lstStyle/>
          <a:p>
            <a:fld id="{57CE60AB-2D66-4B8C-ABCF-0989A0D6CFF1}" type="slidenum">
              <a:rPr lang="es-ES" smtClean="0"/>
              <a:pPr/>
              <a:t>‹Nº›</a:t>
            </a:fld>
            <a:endParaRPr lang="es-ES"/>
          </a:p>
        </p:txBody>
      </p:sp>
      <p:sp>
        <p:nvSpPr>
          <p:cNvPr id="5" name="Content Placeholder 2"/>
          <p:cNvSpPr>
            <a:spLocks noGrp="1"/>
          </p:cNvSpPr>
          <p:nvPr>
            <p:ph idx="1"/>
          </p:nvPr>
        </p:nvSpPr>
        <p:spPr>
          <a:xfrm>
            <a:off x="350494" y="1086981"/>
            <a:ext cx="9060211" cy="503918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Title 1"/>
          <p:cNvSpPr>
            <a:spLocks noGrp="1"/>
          </p:cNvSpPr>
          <p:nvPr>
            <p:ph type="title"/>
          </p:nvPr>
        </p:nvSpPr>
        <p:spPr>
          <a:xfrm>
            <a:off x="3546257" y="8951"/>
            <a:ext cx="6133267" cy="1064365"/>
          </a:xfrm>
        </p:spPr>
        <p:txBody>
          <a:bodyPr>
            <a:noAutofit/>
          </a:bodyPr>
          <a:lstStyle>
            <a:lvl1pPr>
              <a:defRPr sz="3600">
                <a:solidFill>
                  <a:schemeClr val="bg1"/>
                </a:solidFill>
              </a:defRPr>
            </a:lvl1pPr>
          </a:lstStyle>
          <a:p>
            <a:r>
              <a:rPr lang="es-ES" smtClean="0"/>
              <a:t>Haga clic para modificar el estilo de título del patrón</a:t>
            </a:r>
            <a:endParaRPr lang="en-US" dirty="0"/>
          </a:p>
        </p:txBody>
      </p:sp>
    </p:spTree>
    <p:extLst>
      <p:ext uri="{BB962C8B-B14F-4D97-AF65-F5344CB8AC3E}">
        <p14:creationId xmlns:p14="http://schemas.microsoft.com/office/powerpoint/2010/main" xmlns="" val="3351287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8"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 y="52"/>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2" y="762001"/>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12"/>
            <a:ext cx="9906000" cy="1071563"/>
          </a:xfrm>
          <a:prstGeom prst="rect">
            <a:avLst/>
          </a:prstGeom>
          <a:solidFill>
            <a:srgbClr val="C8C8C8"/>
          </a:solidFill>
          <a:ln w="9525">
            <a:noFill/>
            <a:miter lim="800000"/>
            <a:headEnd/>
            <a:tailEnd/>
          </a:ln>
          <a:effectLst/>
        </p:spPr>
        <p:txBody>
          <a:bodyPr wrap="none" lIns="91393" tIns="45697" rIns="91393" bIns="45697"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5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pPr>
              <a:defRPr/>
            </a:pPr>
            <a:endParaRPr lang="es-ES"/>
          </a:p>
        </p:txBody>
      </p:sp>
      <p:sp>
        <p:nvSpPr>
          <p:cNvPr id="9"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pPr>
              <a:defRPr/>
            </a:pPr>
            <a:endParaRPr lang="es-ES"/>
          </a:p>
        </p:txBody>
      </p:sp>
      <p:sp>
        <p:nvSpPr>
          <p:cNvPr id="1864711" name="Rectangle 7"/>
          <p:cNvSpPr>
            <a:spLocks noGrp="1" noChangeArrowheads="1"/>
          </p:cNvSpPr>
          <p:nvPr>
            <p:ph type="subTitle" idx="1"/>
          </p:nvPr>
        </p:nvSpPr>
        <p:spPr>
          <a:xfrm>
            <a:off x="741404" y="3595691"/>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79"/>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41"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21"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21"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21"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9"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506" y="273129"/>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9"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8"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998245" y="6356362"/>
            <a:ext cx="713284" cy="365125"/>
          </a:xfrm>
          <a:prstGeom prst="rect">
            <a:avLst/>
          </a:prstGeom>
        </p:spPr>
        <p:txBody>
          <a:bodyPr lIns="91393" tIns="45697" rIns="91393" bIns="45697"/>
          <a:lstStyle/>
          <a:p>
            <a:fld id="{57CE60AB-2D66-4B8C-ABCF-0989A0D6CFF1}" type="slidenum">
              <a:rPr lang="es-ES" smtClean="0"/>
              <a:pPr/>
              <a:t>‹Nº›</a:t>
            </a:fld>
            <a:endParaRPr lang="es-ES"/>
          </a:p>
        </p:txBody>
      </p:sp>
      <p:sp>
        <p:nvSpPr>
          <p:cNvPr id="5" name="Content Placeholder 2"/>
          <p:cNvSpPr>
            <a:spLocks noGrp="1"/>
          </p:cNvSpPr>
          <p:nvPr>
            <p:ph idx="1"/>
          </p:nvPr>
        </p:nvSpPr>
        <p:spPr>
          <a:xfrm>
            <a:off x="350494" y="1086981"/>
            <a:ext cx="9060211" cy="503918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Title 1"/>
          <p:cNvSpPr>
            <a:spLocks noGrp="1"/>
          </p:cNvSpPr>
          <p:nvPr>
            <p:ph type="title"/>
          </p:nvPr>
        </p:nvSpPr>
        <p:spPr>
          <a:xfrm>
            <a:off x="3546257" y="8951"/>
            <a:ext cx="6133267" cy="1064365"/>
          </a:xfrm>
        </p:spPr>
        <p:txBody>
          <a:bodyPr>
            <a:noAutofit/>
          </a:bodyPr>
          <a:lstStyle>
            <a:lvl1pPr>
              <a:defRPr sz="3600">
                <a:solidFill>
                  <a:schemeClr val="bg1"/>
                </a:solidFill>
              </a:defRPr>
            </a:lvl1pPr>
          </a:lstStyle>
          <a:p>
            <a:r>
              <a:rPr lang="es-ES" smtClean="0"/>
              <a:t>Haga clic para modificar el estilo de título del patrón</a:t>
            </a:r>
            <a:endParaRPr lang="en-US" dirty="0"/>
          </a:p>
        </p:txBody>
      </p:sp>
    </p:spTree>
    <p:extLst>
      <p:ext uri="{BB962C8B-B14F-4D97-AF65-F5344CB8AC3E}">
        <p14:creationId xmlns:p14="http://schemas.microsoft.com/office/powerpoint/2010/main" xmlns="" val="335128714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950" y="2130430"/>
            <a:ext cx="84201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485900" y="3886202"/>
            <a:ext cx="6934200" cy="1752600"/>
          </a:xfrm>
        </p:spPr>
        <p:txBody>
          <a:bodyPr/>
          <a:lstStyle>
            <a:lvl1pPr marL="0" indent="0" algn="ctr">
              <a:buNone/>
              <a:defRPr/>
            </a:lvl1pPr>
            <a:lvl2pPr marL="456964" indent="0" algn="ctr">
              <a:buNone/>
              <a:defRPr/>
            </a:lvl2pPr>
            <a:lvl3pPr marL="913928" indent="0" algn="ctr">
              <a:buNone/>
              <a:defRPr/>
            </a:lvl3pPr>
            <a:lvl4pPr marL="1370891" indent="0" algn="ctr">
              <a:buNone/>
              <a:defRPr/>
            </a:lvl4pPr>
            <a:lvl5pPr marL="1827855" indent="0" algn="ctr">
              <a:buNone/>
              <a:defRPr/>
            </a:lvl5pPr>
            <a:lvl6pPr marL="2284820" indent="0" algn="ctr">
              <a:buNone/>
              <a:defRPr/>
            </a:lvl6pPr>
            <a:lvl7pPr marL="2741787" indent="0" algn="ctr">
              <a:buNone/>
              <a:defRPr/>
            </a:lvl7pPr>
            <a:lvl8pPr marL="3198747" indent="0" algn="ctr">
              <a:buNone/>
              <a:defRPr/>
            </a:lvl8pPr>
            <a:lvl9pPr marL="3655711" indent="0" algn="ctr">
              <a:buNone/>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fld id="{CB17A18C-DECB-4D3F-A273-38E020B16759}" type="datetime1">
              <a:rPr lang="es-ES">
                <a:solidFill>
                  <a:srgbClr val="000000"/>
                </a:solidFill>
              </a:rPr>
              <a:pPr/>
              <a:t>04/11/2013</a:t>
            </a:fld>
            <a:endParaRPr lang="en-U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1FFFD38E-55A7-4AB8-A9FF-FBFC0E7D6D62}"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1243FDAF-C52C-4DB7-8676-D61641C952CD}" type="datetime1">
              <a:rPr lang="es-ES">
                <a:solidFill>
                  <a:srgbClr val="000000"/>
                </a:solidFill>
              </a:rPr>
              <a:pPr/>
              <a:t>04/11/2013</a:t>
            </a:fld>
            <a:endParaRPr lang="en-U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57539797-51A7-49CF-B65B-94C211E01FAA}"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11"/>
            <a:ext cx="84201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fld id="{59D7D908-6C01-4094-A6F5-7665CAE6A41D}" type="datetime1">
              <a:rPr lang="es-ES">
                <a:solidFill>
                  <a:srgbClr val="000000"/>
                </a:solidFill>
              </a:rPr>
              <a:pPr/>
              <a:t>04/11/2013</a:t>
            </a:fld>
            <a:endParaRPr lang="en-U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6345C6EB-2452-4649-980D-D5DD9E1F5D2A}"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95303"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029201"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lvl1pPr>
          </a:lstStyle>
          <a:p>
            <a:fld id="{5726D128-937F-48E9-B5C1-E019DB167433}" type="datetime1">
              <a:rPr lang="es-ES">
                <a:solidFill>
                  <a:srgbClr val="000000"/>
                </a:solidFill>
              </a:rPr>
              <a:pPr/>
              <a:t>04/11/2013</a:t>
            </a:fld>
            <a:endParaRPr lang="en-U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C9544BAE-C39C-4F52-A58F-9CB7DDE4B3E1}"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4"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lvl1pPr>
          </a:lstStyle>
          <a:p>
            <a:fld id="{92FC10E3-0217-408B-8FBA-B4508951F5D1}" type="datetime1">
              <a:rPr lang="es-ES">
                <a:solidFill>
                  <a:srgbClr val="000000"/>
                </a:solidFill>
              </a:rPr>
              <a:pPr/>
              <a:t>04/11/2013</a:t>
            </a:fld>
            <a:endParaRPr lang="en-US">
              <a:solidFill>
                <a:srgbClr val="000000"/>
              </a:solidFill>
            </a:endParaRPr>
          </a:p>
        </p:txBody>
      </p:sp>
      <p:sp>
        <p:nvSpPr>
          <p:cNvPr id="8" name="7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9" name="8 Marcador de número de diapositiva"/>
          <p:cNvSpPr>
            <a:spLocks noGrp="1"/>
          </p:cNvSpPr>
          <p:nvPr>
            <p:ph type="sldNum" sz="quarter" idx="12"/>
          </p:nvPr>
        </p:nvSpPr>
        <p:spPr/>
        <p:txBody>
          <a:bodyPr/>
          <a:lstStyle>
            <a:lvl1pPr>
              <a:defRPr/>
            </a:lvl1pPr>
          </a:lstStyle>
          <a:p>
            <a:fld id="{6738A6E9-7306-44A8-BE9E-41954E4236DC}"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lvl1pPr>
          </a:lstStyle>
          <a:p>
            <a:fld id="{E092A4CC-2931-4962-8121-3B992324162B}" type="datetime1">
              <a:rPr lang="es-ES">
                <a:solidFill>
                  <a:srgbClr val="000000"/>
                </a:solidFill>
              </a:rPr>
              <a:pPr/>
              <a:t>04/11/2013</a:t>
            </a:fld>
            <a:endParaRPr lang="en-US">
              <a:solidFill>
                <a:srgbClr val="000000"/>
              </a:solidFill>
            </a:endParaRPr>
          </a:p>
        </p:txBody>
      </p:sp>
      <p:sp>
        <p:nvSpPr>
          <p:cNvPr id="4" name="3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5" name="4 Marcador de número de diapositiva"/>
          <p:cNvSpPr>
            <a:spLocks noGrp="1"/>
          </p:cNvSpPr>
          <p:nvPr>
            <p:ph type="sldNum" sz="quarter" idx="12"/>
          </p:nvPr>
        </p:nvSpPr>
        <p:spPr/>
        <p:txBody>
          <a:bodyPr/>
          <a:lstStyle>
            <a:lvl1pPr>
              <a:defRPr/>
            </a:lvl1pPr>
          </a:lstStyle>
          <a:p>
            <a:fld id="{8CCFEB9A-F30D-4A87-B977-32806F92F51D}"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fld id="{EFD1E322-F799-4BC1-92B2-B5591F9A6036}" type="datetime1">
              <a:rPr lang="es-ES">
                <a:solidFill>
                  <a:srgbClr val="000000"/>
                </a:solidFill>
              </a:rPr>
              <a:pPr/>
              <a:t>04/11/2013</a:t>
            </a:fld>
            <a:endParaRPr lang="en-US">
              <a:solidFill>
                <a:srgbClr val="000000"/>
              </a:solidFill>
            </a:endParaRPr>
          </a:p>
        </p:txBody>
      </p:sp>
      <p:sp>
        <p:nvSpPr>
          <p:cNvPr id="3" name="2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4" name="3 Marcador de número de diapositiva"/>
          <p:cNvSpPr>
            <a:spLocks noGrp="1"/>
          </p:cNvSpPr>
          <p:nvPr>
            <p:ph type="sldNum" sz="quarter" idx="12"/>
          </p:nvPr>
        </p:nvSpPr>
        <p:spPr/>
        <p:txBody>
          <a:bodyPr/>
          <a:lstStyle>
            <a:lvl1pPr>
              <a:defRPr/>
            </a:lvl1pPr>
          </a:lstStyle>
          <a:p>
            <a:fld id="{5D09731E-2471-4DC9-89D6-758EECEEF86E}"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 y="52"/>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2" y="762001"/>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12"/>
            <a:ext cx="9906000" cy="1071563"/>
          </a:xfrm>
          <a:prstGeom prst="rect">
            <a:avLst/>
          </a:prstGeom>
          <a:solidFill>
            <a:srgbClr val="C8C8C8"/>
          </a:solidFill>
          <a:ln w="9525">
            <a:noFill/>
            <a:miter lim="800000"/>
            <a:headEnd/>
            <a:tailEnd/>
          </a:ln>
          <a:effectLst/>
        </p:spPr>
        <p:txBody>
          <a:bodyPr wrap="none" lIns="91393" tIns="45697" rIns="91393" bIns="45697"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5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pPr>
              <a:defRPr/>
            </a:pPr>
            <a:endParaRPr lang="es-ES"/>
          </a:p>
        </p:txBody>
      </p:sp>
      <p:sp>
        <p:nvSpPr>
          <p:cNvPr id="9"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pPr>
              <a:defRPr/>
            </a:pPr>
            <a:endParaRPr lang="es-ES"/>
          </a:p>
        </p:txBody>
      </p:sp>
      <p:sp>
        <p:nvSpPr>
          <p:cNvPr id="1864711" name="Rectangle 7"/>
          <p:cNvSpPr>
            <a:spLocks noGrp="1" noChangeArrowheads="1"/>
          </p:cNvSpPr>
          <p:nvPr>
            <p:ph type="subTitle" idx="1"/>
          </p:nvPr>
        </p:nvSpPr>
        <p:spPr>
          <a:xfrm>
            <a:off x="741404" y="3595691"/>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61"/>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fld id="{6E873542-3FE2-4BB5-92A7-CEF52448E642}" type="datetime1">
              <a:rPr lang="es-ES">
                <a:solidFill>
                  <a:srgbClr val="000000"/>
                </a:solidFill>
              </a:rPr>
              <a:pPr/>
              <a:t>04/11/2013</a:t>
            </a:fld>
            <a:endParaRPr lang="en-U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C713835A-80F7-47C3-ADD2-973783330A69}"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endParaRPr lang="es-ES"/>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fld id="{C6D3FBD6-F0AD-4B78-BAED-3337A9D5E049}" type="datetime1">
              <a:rPr lang="es-ES">
                <a:solidFill>
                  <a:srgbClr val="000000"/>
                </a:solidFill>
              </a:rPr>
              <a:pPr/>
              <a:t>04/11/2013</a:t>
            </a:fld>
            <a:endParaRPr lang="en-U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09D702FA-6877-4699-BD59-243271BCC32E}"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AAD31721-C001-401C-9865-D7D160651109}" type="datetime1">
              <a:rPr lang="es-ES">
                <a:solidFill>
                  <a:srgbClr val="000000"/>
                </a:solidFill>
              </a:rPr>
              <a:pPr/>
              <a:t>04/11/2013</a:t>
            </a:fld>
            <a:endParaRPr lang="en-U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8DECAE29-8F67-4754-B02F-8EE553B9D48E}"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81852" y="274649"/>
            <a:ext cx="222885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95302" y="274649"/>
            <a:ext cx="653415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B10D12D8-32BB-4EA4-BF32-D1DA742BC8A3}" type="datetime1">
              <a:rPr lang="es-ES">
                <a:solidFill>
                  <a:srgbClr val="000000"/>
                </a:solidFill>
              </a:rPr>
              <a:pPr/>
              <a:t>04/11/2013</a:t>
            </a:fld>
            <a:endParaRPr lang="en-U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A0141CCE-B0EE-40DB-9175-2AD5A163F701}"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95300" y="274649"/>
            <a:ext cx="89154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2 Marcador de fecha"/>
          <p:cNvSpPr>
            <a:spLocks noGrp="1"/>
          </p:cNvSpPr>
          <p:nvPr>
            <p:ph type="dt" sz="half" idx="10"/>
          </p:nvPr>
        </p:nvSpPr>
        <p:spPr>
          <a:xfrm>
            <a:off x="495300" y="6245225"/>
            <a:ext cx="2311400" cy="476250"/>
          </a:xfrm>
        </p:spPr>
        <p:txBody>
          <a:bodyPr/>
          <a:lstStyle>
            <a:lvl1pPr>
              <a:defRPr/>
            </a:lvl1pPr>
          </a:lstStyle>
          <a:p>
            <a:fld id="{841CCB37-C1D5-4442-BC15-939073B3B6D2}" type="datetime1">
              <a:rPr lang="es-ES">
                <a:solidFill>
                  <a:srgbClr val="000000"/>
                </a:solidFill>
              </a:rPr>
              <a:pPr/>
              <a:t>04/11/2013</a:t>
            </a:fld>
            <a:endParaRPr lang="en-US">
              <a:solidFill>
                <a:srgbClr val="000000"/>
              </a:solidFill>
            </a:endParaRPr>
          </a:p>
        </p:txBody>
      </p:sp>
      <p:sp>
        <p:nvSpPr>
          <p:cNvPr id="4" name="3 Marcador de pie de página"/>
          <p:cNvSpPr>
            <a:spLocks noGrp="1"/>
          </p:cNvSpPr>
          <p:nvPr>
            <p:ph type="ftr" sz="quarter" idx="11"/>
          </p:nvPr>
        </p:nvSpPr>
        <p:spPr>
          <a:xfrm>
            <a:off x="3384552" y="6245225"/>
            <a:ext cx="3136900" cy="476250"/>
          </a:xfrm>
        </p:spPr>
        <p:txBody>
          <a:bodyPr/>
          <a:lstStyle>
            <a:lvl1pPr>
              <a:defRPr/>
            </a:lvl1pPr>
          </a:lstStyle>
          <a:p>
            <a:endParaRPr lang="en-US">
              <a:solidFill>
                <a:srgbClr val="000000"/>
              </a:solidFill>
            </a:endParaRPr>
          </a:p>
        </p:txBody>
      </p:sp>
      <p:sp>
        <p:nvSpPr>
          <p:cNvPr id="5" name="4 Marcador de número de diapositiva"/>
          <p:cNvSpPr>
            <a:spLocks noGrp="1"/>
          </p:cNvSpPr>
          <p:nvPr>
            <p:ph type="sldNum" sz="quarter" idx="12"/>
          </p:nvPr>
        </p:nvSpPr>
        <p:spPr>
          <a:xfrm>
            <a:off x="7099301" y="6245225"/>
            <a:ext cx="2311400" cy="476250"/>
          </a:xfrm>
        </p:spPr>
        <p:txBody>
          <a:bodyPr/>
          <a:lstStyle>
            <a:lvl1pPr>
              <a:defRPr/>
            </a:lvl1pPr>
          </a:lstStyle>
          <a:p>
            <a:fld id="{628B08B9-DF7D-4574-9D6B-D9A0541D21A8}"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864706" name="Picture 2"/>
          <p:cNvPicPr>
            <a:picLocks noChangeAspect="1" noChangeArrowheads="1"/>
          </p:cNvPicPr>
          <p:nvPr/>
        </p:nvPicPr>
        <p:blipFill>
          <a:blip r:embed="rId2" cstate="print"/>
          <a:srcRect/>
          <a:stretch>
            <a:fillRect/>
          </a:stretch>
        </p:blipFill>
        <p:spPr bwMode="auto">
          <a:xfrm>
            <a:off x="3" y="5"/>
            <a:ext cx="3879850" cy="2830513"/>
          </a:xfrm>
          <a:prstGeom prst="rect">
            <a:avLst/>
          </a:prstGeom>
          <a:noFill/>
        </p:spPr>
      </p:pic>
      <p:pic>
        <p:nvPicPr>
          <p:cNvPr id="1864707" name="Picture 3"/>
          <p:cNvPicPr>
            <a:picLocks noChangeAspect="1" noChangeArrowheads="1"/>
          </p:cNvPicPr>
          <p:nvPr/>
        </p:nvPicPr>
        <p:blipFill>
          <a:blip r:embed="rId3" cstate="print"/>
          <a:srcRect/>
          <a:stretch>
            <a:fillRect/>
          </a:stretch>
        </p:blipFill>
        <p:spPr bwMode="auto">
          <a:xfrm>
            <a:off x="2971803" y="762001"/>
            <a:ext cx="3844926" cy="1327150"/>
          </a:xfrm>
          <a:prstGeom prst="rect">
            <a:avLst/>
          </a:prstGeom>
          <a:noFill/>
        </p:spPr>
      </p:pic>
      <p:sp>
        <p:nvSpPr>
          <p:cNvPr id="1864708" name="Rectangle 4"/>
          <p:cNvSpPr>
            <a:spLocks noChangeArrowheads="1"/>
          </p:cNvSpPr>
          <p:nvPr/>
        </p:nvSpPr>
        <p:spPr bwMode="auto">
          <a:xfrm>
            <a:off x="0" y="3581411"/>
            <a:ext cx="9906000" cy="1071563"/>
          </a:xfrm>
          <a:prstGeom prst="rect">
            <a:avLst/>
          </a:prstGeom>
          <a:solidFill>
            <a:srgbClr val="C8C8C8"/>
          </a:solidFill>
          <a:ln w="9525">
            <a:noFill/>
            <a:miter lim="800000"/>
            <a:headEnd/>
            <a:tailEnd/>
          </a:ln>
          <a:effectLst/>
        </p:spPr>
        <p:txBody>
          <a:bodyPr wrap="none" lIns="91393" tIns="45697" rIns="91393" bIns="45697" anchor="ctr"/>
          <a:lstStyle/>
          <a:p>
            <a:endParaRPr lang="es-ES" smtClean="0"/>
          </a:p>
        </p:txBody>
      </p:sp>
      <p:pic>
        <p:nvPicPr>
          <p:cNvPr id="1864709" name="Picture 5"/>
          <p:cNvPicPr>
            <a:picLocks noChangeAspect="1" noChangeArrowheads="1"/>
          </p:cNvPicPr>
          <p:nvPr/>
        </p:nvPicPr>
        <p:blipFill>
          <a:blip r:embed="rId4" cstate="print"/>
          <a:srcRect/>
          <a:stretch>
            <a:fillRect/>
          </a:stretch>
        </p:blipFill>
        <p:spPr bwMode="auto">
          <a:xfrm>
            <a:off x="330200" y="5943605"/>
            <a:ext cx="1238250" cy="474663"/>
          </a:xfrm>
          <a:prstGeom prst="rect">
            <a:avLst/>
          </a:prstGeom>
          <a:noFill/>
        </p:spPr>
      </p:pic>
      <p:sp>
        <p:nvSpPr>
          <p:cNvPr id="1864710"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endParaRPr lang="es-ES" smtClean="0"/>
          </a:p>
        </p:txBody>
      </p:sp>
      <p:sp>
        <p:nvSpPr>
          <p:cNvPr id="1864711" name="Rectangle 7"/>
          <p:cNvSpPr>
            <a:spLocks noGrp="1" noChangeArrowheads="1"/>
          </p:cNvSpPr>
          <p:nvPr>
            <p:ph type="subTitle" idx="1"/>
          </p:nvPr>
        </p:nvSpPr>
        <p:spPr>
          <a:xfrm>
            <a:off x="741367" y="3595691"/>
            <a:ext cx="8423275" cy="841375"/>
          </a:xfrm>
        </p:spPr>
        <p:txBody>
          <a:bodyPr/>
          <a:lstStyle>
            <a:lvl1pPr marL="0" indent="0">
              <a:buFontTx/>
              <a:buNone/>
              <a:defRPr sz="2000"/>
            </a:lvl1pPr>
          </a:lstStyle>
          <a:p>
            <a:r>
              <a:rPr lang="en-US"/>
              <a:t>Subtítulo de la presentación</a:t>
            </a:r>
          </a:p>
        </p:txBody>
      </p:sp>
      <p:sp>
        <p:nvSpPr>
          <p:cNvPr id="1864712"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endParaRPr lang="es-ES" smtClean="0"/>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11"/>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5"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82"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4"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61"/>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endParaRPr lang="es-ES"/>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3"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2"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864706" name="Picture 2"/>
          <p:cNvPicPr>
            <a:picLocks noChangeAspect="1" noChangeArrowheads="1"/>
          </p:cNvPicPr>
          <p:nvPr/>
        </p:nvPicPr>
        <p:blipFill>
          <a:blip r:embed="rId2" cstate="print"/>
          <a:srcRect/>
          <a:stretch>
            <a:fillRect/>
          </a:stretch>
        </p:blipFill>
        <p:spPr bwMode="auto">
          <a:xfrm>
            <a:off x="3" y="5"/>
            <a:ext cx="3879850" cy="2830513"/>
          </a:xfrm>
          <a:prstGeom prst="rect">
            <a:avLst/>
          </a:prstGeom>
          <a:noFill/>
        </p:spPr>
      </p:pic>
      <p:pic>
        <p:nvPicPr>
          <p:cNvPr id="1864707" name="Picture 3"/>
          <p:cNvPicPr>
            <a:picLocks noChangeAspect="1" noChangeArrowheads="1"/>
          </p:cNvPicPr>
          <p:nvPr/>
        </p:nvPicPr>
        <p:blipFill>
          <a:blip r:embed="rId3" cstate="print"/>
          <a:srcRect/>
          <a:stretch>
            <a:fillRect/>
          </a:stretch>
        </p:blipFill>
        <p:spPr bwMode="auto">
          <a:xfrm>
            <a:off x="2971803" y="762001"/>
            <a:ext cx="3844926" cy="1327150"/>
          </a:xfrm>
          <a:prstGeom prst="rect">
            <a:avLst/>
          </a:prstGeom>
          <a:noFill/>
        </p:spPr>
      </p:pic>
      <p:sp>
        <p:nvSpPr>
          <p:cNvPr id="1864708" name="Rectangle 4"/>
          <p:cNvSpPr>
            <a:spLocks noChangeArrowheads="1"/>
          </p:cNvSpPr>
          <p:nvPr/>
        </p:nvSpPr>
        <p:spPr bwMode="auto">
          <a:xfrm>
            <a:off x="0" y="3581411"/>
            <a:ext cx="9906000" cy="1071563"/>
          </a:xfrm>
          <a:prstGeom prst="rect">
            <a:avLst/>
          </a:prstGeom>
          <a:solidFill>
            <a:srgbClr val="C8C8C8"/>
          </a:solidFill>
          <a:ln w="9525">
            <a:noFill/>
            <a:miter lim="800000"/>
            <a:headEnd/>
            <a:tailEnd/>
          </a:ln>
          <a:effectLst/>
        </p:spPr>
        <p:txBody>
          <a:bodyPr wrap="none" lIns="91393" tIns="45697" rIns="91393" bIns="45697" anchor="ctr"/>
          <a:lstStyle/>
          <a:p>
            <a:endParaRPr lang="es-ES" smtClean="0"/>
          </a:p>
        </p:txBody>
      </p:sp>
      <p:pic>
        <p:nvPicPr>
          <p:cNvPr id="1864709" name="Picture 5"/>
          <p:cNvPicPr>
            <a:picLocks noChangeAspect="1" noChangeArrowheads="1"/>
          </p:cNvPicPr>
          <p:nvPr/>
        </p:nvPicPr>
        <p:blipFill>
          <a:blip r:embed="rId4" cstate="print"/>
          <a:srcRect/>
          <a:stretch>
            <a:fillRect/>
          </a:stretch>
        </p:blipFill>
        <p:spPr bwMode="auto">
          <a:xfrm>
            <a:off x="330200" y="5943605"/>
            <a:ext cx="1238250" cy="474663"/>
          </a:xfrm>
          <a:prstGeom prst="rect">
            <a:avLst/>
          </a:prstGeom>
          <a:noFill/>
        </p:spPr>
      </p:pic>
      <p:sp>
        <p:nvSpPr>
          <p:cNvPr id="1864710"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endParaRPr lang="es-ES" smtClean="0"/>
          </a:p>
        </p:txBody>
      </p:sp>
      <p:sp>
        <p:nvSpPr>
          <p:cNvPr id="1864711" name="Rectangle 7"/>
          <p:cNvSpPr>
            <a:spLocks noGrp="1" noChangeArrowheads="1"/>
          </p:cNvSpPr>
          <p:nvPr>
            <p:ph type="subTitle" idx="1"/>
          </p:nvPr>
        </p:nvSpPr>
        <p:spPr>
          <a:xfrm>
            <a:off x="741367" y="3595691"/>
            <a:ext cx="8423275" cy="841375"/>
          </a:xfrm>
        </p:spPr>
        <p:txBody>
          <a:bodyPr/>
          <a:lstStyle>
            <a:lvl1pPr marL="0" indent="0">
              <a:buFontTx/>
              <a:buNone/>
              <a:defRPr sz="2000"/>
            </a:lvl1pPr>
          </a:lstStyle>
          <a:p>
            <a:r>
              <a:rPr lang="en-US"/>
              <a:t>Subtítulo de la presentación</a:t>
            </a:r>
          </a:p>
        </p:txBody>
      </p:sp>
      <p:sp>
        <p:nvSpPr>
          <p:cNvPr id="1864712"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endParaRPr lang="es-ES" smtClean="0"/>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11"/>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79"/>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5"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82"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4"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61"/>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endParaRPr lang="es-ES"/>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3"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2"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950" y="2130430"/>
            <a:ext cx="84201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485900" y="3886202"/>
            <a:ext cx="6934200" cy="1752600"/>
          </a:xfrm>
        </p:spPr>
        <p:txBody>
          <a:bodyPr/>
          <a:lstStyle>
            <a:lvl1pPr marL="0" indent="0" algn="ctr">
              <a:buNone/>
              <a:defRPr/>
            </a:lvl1pPr>
            <a:lvl2pPr marL="456964" indent="0" algn="ctr">
              <a:buNone/>
              <a:defRPr/>
            </a:lvl2pPr>
            <a:lvl3pPr marL="913928" indent="0" algn="ctr">
              <a:buNone/>
              <a:defRPr/>
            </a:lvl3pPr>
            <a:lvl4pPr marL="1370891" indent="0" algn="ctr">
              <a:buNone/>
              <a:defRPr/>
            </a:lvl4pPr>
            <a:lvl5pPr marL="1827855" indent="0" algn="ctr">
              <a:buNone/>
              <a:defRPr/>
            </a:lvl5pPr>
            <a:lvl6pPr marL="2284820" indent="0" algn="ctr">
              <a:buNone/>
              <a:defRPr/>
            </a:lvl6pPr>
            <a:lvl7pPr marL="2741787" indent="0" algn="ctr">
              <a:buNone/>
              <a:defRPr/>
            </a:lvl7pPr>
            <a:lvl8pPr marL="3198747" indent="0" algn="ctr">
              <a:buNone/>
              <a:defRPr/>
            </a:lvl8pPr>
            <a:lvl9pPr marL="3655711"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8E7D190F-F307-442B-A556-EE3D1F21ABF8}" type="datetime1">
              <a:rPr lang="es-ES">
                <a:solidFill>
                  <a:srgbClr val="000000"/>
                </a:solidFill>
              </a:rPr>
              <a:pPr>
                <a:defRPr/>
              </a:pPr>
              <a:t>04/11/2013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A9E24C-7A7D-43B7-8A70-F88EDE3FA73F}"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41"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21"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7B86E1F4-CC0F-4EAD-82B8-73FF0412C50A}" type="datetime1">
              <a:rPr lang="es-ES">
                <a:solidFill>
                  <a:srgbClr val="000000"/>
                </a:solidFill>
              </a:rPr>
              <a:pPr>
                <a:defRPr/>
              </a:pPr>
              <a:t>04/11/2013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BC16A8-3CDE-4446-81A2-83F39C413604}"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11"/>
            <a:ext cx="84201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fld id="{8A2137A9-CE83-4E4C-ACE1-4FAB9E450018}" type="datetime1">
              <a:rPr lang="es-ES">
                <a:solidFill>
                  <a:srgbClr val="000000"/>
                </a:solidFill>
              </a:rPr>
              <a:pPr>
                <a:defRPr/>
              </a:pPr>
              <a:t>04/11/2013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C20BDC-BEDB-462E-8A46-5FE038B1BDF0}"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95303"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029201"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fld id="{17E21B58-AD4A-4958-90CF-ED2DEC005B68}" type="datetime1">
              <a:rPr lang="es-ES">
                <a:solidFill>
                  <a:srgbClr val="000000"/>
                </a:solidFill>
              </a:rPr>
              <a:pPr>
                <a:defRPr/>
              </a:pPr>
              <a:t>04/11/2013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F8211F-9FE5-44EF-9E81-2483FD47DB7F}"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4"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fld id="{AF3DD99E-3123-4EB5-B497-737E85B0950A}" type="datetime1">
              <a:rPr lang="es-ES">
                <a:solidFill>
                  <a:srgbClr val="000000"/>
                </a:solidFill>
              </a:rPr>
              <a:pPr>
                <a:defRPr/>
              </a:pPr>
              <a:t>04/11/2013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4191CB8-77DE-40BA-8123-1DC7CA660C57}"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927D6287-A774-4DEF-AF5E-DF88A0853E3F}" type="datetime1">
              <a:rPr lang="es-ES">
                <a:solidFill>
                  <a:srgbClr val="000000"/>
                </a:solidFill>
              </a:rPr>
              <a:pPr>
                <a:defRPr/>
              </a:pPr>
              <a:t>04/11/2013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876CDF-CB31-4ADB-A394-0F3DBD6167BD}"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C7A350C-910C-41F3-B652-162CB44E717C}" type="datetime1">
              <a:rPr lang="es-ES">
                <a:solidFill>
                  <a:srgbClr val="000000"/>
                </a:solidFill>
              </a:rPr>
              <a:pPr>
                <a:defRPr/>
              </a:pPr>
              <a:t>04/11/2013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26D8366-F33F-4282-954D-8BA38FF37F4C}"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61"/>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F2ABB907-6A74-4846-ACBA-AA1631FD3C7B}" type="datetime1">
              <a:rPr lang="es-ES">
                <a:solidFill>
                  <a:srgbClr val="000000"/>
                </a:solidFill>
              </a:rPr>
              <a:pPr>
                <a:defRPr/>
              </a:pPr>
              <a:t>04/11/2013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A0048D-EC6D-46E6-B53E-85A091D914BE}"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CF01388F-44CD-430F-833D-677AD64CCCAC}" type="datetime1">
              <a:rPr lang="es-ES">
                <a:solidFill>
                  <a:srgbClr val="000000"/>
                </a:solidFill>
              </a:rPr>
              <a:pPr>
                <a:defRPr/>
              </a:pPr>
              <a:t>04/11/2013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53DF95-3A33-42DF-A704-E85FA9523CD8}"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1418E6BE-D3BD-4E28-92B3-1F6B43BFE939}" type="datetime1">
              <a:rPr lang="es-ES">
                <a:solidFill>
                  <a:srgbClr val="000000"/>
                </a:solidFill>
              </a:rPr>
              <a:pPr>
                <a:defRPr/>
              </a:pPr>
              <a:t>04/11/2013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0A437A-4F79-4C6D-A125-AA03ED23C9A2}"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81852" y="274649"/>
            <a:ext cx="222885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95302" y="274649"/>
            <a:ext cx="653415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92FE26C9-39BC-449F-B987-AEF4810CEEA1}" type="datetime1">
              <a:rPr lang="es-ES">
                <a:solidFill>
                  <a:srgbClr val="000000"/>
                </a:solidFill>
              </a:rPr>
              <a:pPr>
                <a:defRPr/>
              </a:pPr>
              <a:t>04/11/2013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2260AF-F36A-4FF7-934E-D8409879F4C7}"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21"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21"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95300" y="274649"/>
            <a:ext cx="89154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DF3929B9-B8E2-47F5-9DA2-9B2118EC37F9}" type="datetime1">
              <a:rPr lang="es-ES">
                <a:solidFill>
                  <a:srgbClr val="000000"/>
                </a:solidFill>
              </a:rPr>
              <a:pPr>
                <a:defRPr/>
              </a:pPr>
              <a:t>04/11/2013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352B100-CB6C-4505-A3D4-404F147FD299}"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 y="5"/>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3" y="762001"/>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11"/>
            <a:ext cx="9906000" cy="1071563"/>
          </a:xfrm>
          <a:prstGeom prst="rect">
            <a:avLst/>
          </a:prstGeom>
          <a:solidFill>
            <a:srgbClr val="C8C8C8"/>
          </a:solidFill>
          <a:ln w="9525">
            <a:noFill/>
            <a:miter lim="800000"/>
            <a:headEnd/>
            <a:tailEnd/>
          </a:ln>
          <a:effectLst/>
        </p:spPr>
        <p:txBody>
          <a:bodyPr wrap="none" lIns="91393" tIns="45697" rIns="91393" bIns="45697" anchor="ctr"/>
          <a:lstStyle/>
          <a:p>
            <a:pPr>
              <a:defRPr/>
            </a:pPr>
            <a:endParaRPr lang="es-ES" sz="4200" dirty="0"/>
          </a:p>
        </p:txBody>
      </p:sp>
      <p:pic>
        <p:nvPicPr>
          <p:cNvPr id="7" name="Picture 5"/>
          <p:cNvPicPr>
            <a:picLocks noChangeAspect="1" noChangeArrowheads="1"/>
          </p:cNvPicPr>
          <p:nvPr/>
        </p:nvPicPr>
        <p:blipFill>
          <a:blip r:embed="rId4" cstate="print"/>
          <a:srcRect/>
          <a:stretch>
            <a:fillRect/>
          </a:stretch>
        </p:blipFill>
        <p:spPr bwMode="auto">
          <a:xfrm>
            <a:off x="330200" y="5943605"/>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pPr>
              <a:defRPr/>
            </a:pPr>
            <a:endParaRPr lang="es-ES" sz="4200" dirty="0"/>
          </a:p>
        </p:txBody>
      </p:sp>
      <p:sp>
        <p:nvSpPr>
          <p:cNvPr id="9"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pPr>
              <a:defRPr/>
            </a:pPr>
            <a:endParaRPr lang="es-ES" sz="4200" dirty="0"/>
          </a:p>
        </p:txBody>
      </p:sp>
      <p:sp>
        <p:nvSpPr>
          <p:cNvPr id="1864711" name="Rectangle 7"/>
          <p:cNvSpPr>
            <a:spLocks noGrp="1" noChangeArrowheads="1"/>
          </p:cNvSpPr>
          <p:nvPr>
            <p:ph type="subTitle" idx="1"/>
          </p:nvPr>
        </p:nvSpPr>
        <p:spPr>
          <a:xfrm>
            <a:off x="741367" y="3595691"/>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11"/>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5"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82"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4"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61"/>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3"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2"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950" y="2130430"/>
            <a:ext cx="84201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485900" y="3886202"/>
            <a:ext cx="6934200" cy="1752600"/>
          </a:xfrm>
        </p:spPr>
        <p:txBody>
          <a:bodyPr/>
          <a:lstStyle>
            <a:lvl1pPr marL="0" indent="0" algn="ctr">
              <a:buNone/>
              <a:defRPr/>
            </a:lvl1pPr>
            <a:lvl2pPr marL="456964" indent="0" algn="ctr">
              <a:buNone/>
              <a:defRPr/>
            </a:lvl2pPr>
            <a:lvl3pPr marL="913928" indent="0" algn="ctr">
              <a:buNone/>
              <a:defRPr/>
            </a:lvl3pPr>
            <a:lvl4pPr marL="1370891" indent="0" algn="ctr">
              <a:buNone/>
              <a:defRPr/>
            </a:lvl4pPr>
            <a:lvl5pPr marL="1827855" indent="0" algn="ctr">
              <a:buNone/>
              <a:defRPr/>
            </a:lvl5pPr>
            <a:lvl6pPr marL="2284820" indent="0" algn="ctr">
              <a:buNone/>
              <a:defRPr/>
            </a:lvl6pPr>
            <a:lvl7pPr marL="2741787" indent="0" algn="ctr">
              <a:buNone/>
              <a:defRPr/>
            </a:lvl7pPr>
            <a:lvl8pPr marL="3198747" indent="0" algn="ctr">
              <a:buNone/>
              <a:defRPr/>
            </a:lvl8pPr>
            <a:lvl9pPr marL="3655711"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E4AD45AD-4E10-4CA0-907B-FB8F819F258B}" type="datetime1">
              <a:rPr lang="es-ES">
                <a:solidFill>
                  <a:srgbClr val="000000"/>
                </a:solidFill>
              </a:rPr>
              <a:pPr>
                <a:defRPr/>
              </a:pPr>
              <a:t>04/11/2013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524CD5-179A-4304-9517-5E8F8888C399}"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946640EA-35DA-4A3F-A04F-E9B675DF6310}" type="datetime1">
              <a:rPr lang="es-ES">
                <a:solidFill>
                  <a:srgbClr val="000000"/>
                </a:solidFill>
              </a:rPr>
              <a:pPr>
                <a:defRPr/>
              </a:pPr>
              <a:t>04/11/2013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DC2780-9040-4C53-A921-8A7CBB65C4F1}"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11"/>
            <a:ext cx="84201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fld id="{FFA4032E-A886-4635-83F8-BFCEEA8D3325}" type="datetime1">
              <a:rPr lang="es-ES">
                <a:solidFill>
                  <a:srgbClr val="000000"/>
                </a:solidFill>
              </a:rPr>
              <a:pPr>
                <a:defRPr/>
              </a:pPr>
              <a:t>04/11/2013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85E07C-A514-4B16-9E20-769B46369082}"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95303"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029201"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fld id="{43194C19-0213-412E-9379-4D55CD5A5F73}" type="datetime1">
              <a:rPr lang="es-ES">
                <a:solidFill>
                  <a:srgbClr val="000000"/>
                </a:solidFill>
              </a:rPr>
              <a:pPr>
                <a:defRPr/>
              </a:pPr>
              <a:t>04/11/2013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7DA9B7-873A-439A-8585-DCDE9A7D09EC}"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4"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fld id="{BC5E1BA7-4FBE-4550-BA4A-13589429CD24}" type="datetime1">
              <a:rPr lang="es-ES">
                <a:solidFill>
                  <a:srgbClr val="000000"/>
                </a:solidFill>
              </a:rPr>
              <a:pPr>
                <a:defRPr/>
              </a:pPr>
              <a:t>04/11/2013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14557AB-3640-4CD0-9856-BEF5C8B49636}"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C1D136DC-721D-4A4A-A845-27F0D41001ED}" type="datetime1">
              <a:rPr lang="es-ES">
                <a:solidFill>
                  <a:srgbClr val="000000"/>
                </a:solidFill>
              </a:rPr>
              <a:pPr>
                <a:defRPr/>
              </a:pPr>
              <a:t>04/11/2013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3AA8B3-07FE-48BA-8307-21090FD88793}"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8E0180B-D050-4A02-A5F3-BA63D8AF62C0}" type="datetime1">
              <a:rPr lang="es-ES">
                <a:solidFill>
                  <a:srgbClr val="000000"/>
                </a:solidFill>
              </a:rPr>
              <a:pPr>
                <a:defRPr/>
              </a:pPr>
              <a:t>04/11/2013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050D32B-BC59-4392-9FFC-4B014EDDB3FE}"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61"/>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E53F34E1-9197-4C74-9F4C-C7BAA4E82F1F}" type="datetime1">
              <a:rPr lang="es-ES">
                <a:solidFill>
                  <a:srgbClr val="000000"/>
                </a:solidFill>
              </a:rPr>
              <a:pPr>
                <a:defRPr/>
              </a:pPr>
              <a:t>04/11/2013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D14EDF-5F71-47DC-BD9C-13D39F4A9CC2}"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F5967560-624C-4993-8DEF-79A559B696B7}" type="datetime1">
              <a:rPr lang="es-ES">
                <a:solidFill>
                  <a:srgbClr val="000000"/>
                </a:solidFill>
              </a:rPr>
              <a:pPr>
                <a:defRPr/>
              </a:pPr>
              <a:t>04/11/2013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C3CC3F-F1A8-45DE-A170-C05AAC307B93}"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548DF646-5C5A-4667-B0D1-DEDAE203A02E}" type="datetime1">
              <a:rPr lang="es-ES">
                <a:solidFill>
                  <a:srgbClr val="000000"/>
                </a:solidFill>
              </a:rPr>
              <a:pPr>
                <a:defRPr/>
              </a:pPr>
              <a:t>04/11/2013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40DE9E-F2BF-4778-8896-B299D008990F}"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81852" y="274649"/>
            <a:ext cx="222885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95302" y="274649"/>
            <a:ext cx="653415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C88A939C-080C-4D6D-A316-0F3A5C91E8E2}" type="datetime1">
              <a:rPr lang="es-ES">
                <a:solidFill>
                  <a:srgbClr val="000000"/>
                </a:solidFill>
              </a:rPr>
              <a:pPr>
                <a:defRPr/>
              </a:pPr>
              <a:t>04/11/2013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140D89-AF62-4FF5-9270-10A1D37B6643}"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95300" y="274649"/>
            <a:ext cx="89154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BA96C8CC-000D-45A2-B5EF-B2C83DBF8F58}" type="datetime1">
              <a:rPr lang="es-ES">
                <a:solidFill>
                  <a:srgbClr val="000000"/>
                </a:solidFill>
              </a:rPr>
              <a:pPr>
                <a:defRPr/>
              </a:pPr>
              <a:t>04/11/2013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CBF14B2-9748-4DF5-86D2-AE1BECE268B2}"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 y="5"/>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3" y="762001"/>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11"/>
            <a:ext cx="9906000" cy="1071563"/>
          </a:xfrm>
          <a:prstGeom prst="rect">
            <a:avLst/>
          </a:prstGeom>
          <a:solidFill>
            <a:srgbClr val="C8C8C8"/>
          </a:solidFill>
          <a:ln w="9525">
            <a:noFill/>
            <a:miter lim="800000"/>
            <a:headEnd/>
            <a:tailEnd/>
          </a:ln>
          <a:effectLst/>
        </p:spPr>
        <p:txBody>
          <a:bodyPr wrap="none" lIns="91393" tIns="45697" rIns="91393" bIns="45697"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05"/>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pPr>
              <a:defRPr/>
            </a:pPr>
            <a:endParaRPr lang="es-ES"/>
          </a:p>
        </p:txBody>
      </p:sp>
      <p:sp>
        <p:nvSpPr>
          <p:cNvPr id="9"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pPr>
              <a:defRPr/>
            </a:pPr>
            <a:endParaRPr lang="es-ES"/>
          </a:p>
        </p:txBody>
      </p:sp>
      <p:sp>
        <p:nvSpPr>
          <p:cNvPr id="1864711" name="Rectangle 7"/>
          <p:cNvSpPr>
            <a:spLocks noGrp="1" noChangeArrowheads="1"/>
          </p:cNvSpPr>
          <p:nvPr>
            <p:ph type="subTitle" idx="1"/>
          </p:nvPr>
        </p:nvSpPr>
        <p:spPr>
          <a:xfrm>
            <a:off x="741367" y="3595691"/>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11"/>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5"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82"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4"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9"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506" y="273129"/>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9"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61"/>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3"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2"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 y="5"/>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3" y="762001"/>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11"/>
            <a:ext cx="9906000" cy="1071563"/>
          </a:xfrm>
          <a:prstGeom prst="rect">
            <a:avLst/>
          </a:prstGeom>
          <a:solidFill>
            <a:srgbClr val="C8C8C8"/>
          </a:solidFill>
          <a:ln w="9525">
            <a:noFill/>
            <a:miter lim="800000"/>
            <a:headEnd/>
            <a:tailEnd/>
          </a:ln>
          <a:effectLst/>
        </p:spPr>
        <p:txBody>
          <a:bodyPr wrap="none" lIns="91393" tIns="45697" rIns="91393" bIns="45697" anchor="ctr"/>
          <a:lstStyle/>
          <a:p>
            <a:pPr>
              <a:defRPr/>
            </a:pPr>
            <a:endParaRPr lang="es-ES" sz="4200" dirty="0"/>
          </a:p>
        </p:txBody>
      </p:sp>
      <p:pic>
        <p:nvPicPr>
          <p:cNvPr id="7" name="Picture 5"/>
          <p:cNvPicPr>
            <a:picLocks noChangeAspect="1" noChangeArrowheads="1"/>
          </p:cNvPicPr>
          <p:nvPr/>
        </p:nvPicPr>
        <p:blipFill>
          <a:blip r:embed="rId4" cstate="print"/>
          <a:srcRect/>
          <a:stretch>
            <a:fillRect/>
          </a:stretch>
        </p:blipFill>
        <p:spPr bwMode="auto">
          <a:xfrm>
            <a:off x="330200" y="5943605"/>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pPr>
              <a:defRPr/>
            </a:pPr>
            <a:endParaRPr lang="es-ES" sz="4200" dirty="0"/>
          </a:p>
        </p:txBody>
      </p:sp>
      <p:sp>
        <p:nvSpPr>
          <p:cNvPr id="9"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pPr>
              <a:defRPr/>
            </a:pPr>
            <a:endParaRPr lang="es-ES" sz="4200" dirty="0"/>
          </a:p>
        </p:txBody>
      </p:sp>
      <p:sp>
        <p:nvSpPr>
          <p:cNvPr id="1864711" name="Rectangle 7"/>
          <p:cNvSpPr>
            <a:spLocks noGrp="1" noChangeArrowheads="1"/>
          </p:cNvSpPr>
          <p:nvPr>
            <p:ph type="subTitle" idx="1"/>
          </p:nvPr>
        </p:nvSpPr>
        <p:spPr>
          <a:xfrm>
            <a:off x="741373" y="3595691"/>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21"/>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5"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88"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90"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90"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506" y="273063"/>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8"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950" y="2130430"/>
            <a:ext cx="84201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485900" y="3886202"/>
            <a:ext cx="6934200" cy="1752600"/>
          </a:xfrm>
        </p:spPr>
        <p:txBody>
          <a:bodyPr/>
          <a:lstStyle>
            <a:lvl1pPr marL="0" indent="0" algn="ctr">
              <a:buNone/>
              <a:defRPr/>
            </a:lvl1pPr>
            <a:lvl2pPr marL="456964" indent="0" algn="ctr">
              <a:buNone/>
              <a:defRPr/>
            </a:lvl2pPr>
            <a:lvl3pPr marL="913928" indent="0" algn="ctr">
              <a:buNone/>
              <a:defRPr/>
            </a:lvl3pPr>
            <a:lvl4pPr marL="1370891" indent="0" algn="ctr">
              <a:buNone/>
              <a:defRPr/>
            </a:lvl4pPr>
            <a:lvl5pPr marL="1827855" indent="0" algn="ctr">
              <a:buNone/>
              <a:defRPr/>
            </a:lvl5pPr>
            <a:lvl6pPr marL="2284820" indent="0" algn="ctr">
              <a:buNone/>
              <a:defRPr/>
            </a:lvl6pPr>
            <a:lvl7pPr marL="2741787" indent="0" algn="ctr">
              <a:buNone/>
              <a:defRPr/>
            </a:lvl7pPr>
            <a:lvl8pPr marL="3198747" indent="0" algn="ctr">
              <a:buNone/>
              <a:defRPr/>
            </a:lvl8pPr>
            <a:lvl9pPr marL="3655711" indent="0" algn="ctr">
              <a:buNone/>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fld id="{7C07B1E0-5F1D-433D-9E77-AB3CD0D76E48}" type="datetime1">
              <a:rPr lang="es-ES">
                <a:solidFill>
                  <a:srgbClr val="000000"/>
                </a:solidFill>
              </a:rPr>
              <a:pPr/>
              <a:t>04/11/2013</a:t>
            </a:fld>
            <a:endParaRPr lang="en-U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49551761-32F1-4DEA-A2C7-A751DA329BA7}"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0FE21FF0-CEE3-44A2-BD0E-978002EFAF87}" type="datetime1">
              <a:rPr lang="es-ES">
                <a:solidFill>
                  <a:srgbClr val="000000"/>
                </a:solidFill>
              </a:rPr>
              <a:pPr/>
              <a:t>04/11/2013</a:t>
            </a:fld>
            <a:endParaRPr lang="en-U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F2E5DF46-2093-4D2B-A1E4-670CE13B3A72}"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11"/>
            <a:ext cx="84201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fld id="{2E8DAEAC-EAE7-41BE-9C82-5CAA1916878F}" type="datetime1">
              <a:rPr lang="es-ES">
                <a:solidFill>
                  <a:srgbClr val="000000"/>
                </a:solidFill>
              </a:rPr>
              <a:pPr/>
              <a:t>04/11/2013</a:t>
            </a:fld>
            <a:endParaRPr lang="en-U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6478D820-E3E5-4CF7-B93B-404E4FEEE9E1}"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95303"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029201"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lvl1pPr>
          </a:lstStyle>
          <a:p>
            <a:fld id="{73FD8D8B-9092-406F-953C-DF7F82D02AE5}" type="datetime1">
              <a:rPr lang="es-ES">
                <a:solidFill>
                  <a:srgbClr val="000000"/>
                </a:solidFill>
              </a:rPr>
              <a:pPr/>
              <a:t>04/11/2013</a:t>
            </a:fld>
            <a:endParaRPr lang="en-U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61973D8C-CA3E-405B-B470-DE6EFA981F02}"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4"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lvl1pPr>
          </a:lstStyle>
          <a:p>
            <a:fld id="{E472BD9B-F75E-410E-8636-ABA5EBFC219D}" type="datetime1">
              <a:rPr lang="es-ES">
                <a:solidFill>
                  <a:srgbClr val="000000"/>
                </a:solidFill>
              </a:rPr>
              <a:pPr/>
              <a:t>04/11/2013</a:t>
            </a:fld>
            <a:endParaRPr lang="en-US">
              <a:solidFill>
                <a:srgbClr val="000000"/>
              </a:solidFill>
            </a:endParaRPr>
          </a:p>
        </p:txBody>
      </p:sp>
      <p:sp>
        <p:nvSpPr>
          <p:cNvPr id="8" name="7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9" name="8 Marcador de número de diapositiva"/>
          <p:cNvSpPr>
            <a:spLocks noGrp="1"/>
          </p:cNvSpPr>
          <p:nvPr>
            <p:ph type="sldNum" sz="quarter" idx="12"/>
          </p:nvPr>
        </p:nvSpPr>
        <p:spPr/>
        <p:txBody>
          <a:bodyPr/>
          <a:lstStyle>
            <a:lvl1pPr>
              <a:defRPr/>
            </a:lvl1pPr>
          </a:lstStyle>
          <a:p>
            <a:fld id="{D28E5FDA-6B82-44CC-8063-300FAD409B46}"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lvl1pPr>
          </a:lstStyle>
          <a:p>
            <a:fld id="{999F6086-CBB0-4078-B579-87854AB83DCB}" type="datetime1">
              <a:rPr lang="es-ES">
                <a:solidFill>
                  <a:srgbClr val="000000"/>
                </a:solidFill>
              </a:rPr>
              <a:pPr/>
              <a:t>04/11/2013</a:t>
            </a:fld>
            <a:endParaRPr lang="en-US">
              <a:solidFill>
                <a:srgbClr val="000000"/>
              </a:solidFill>
            </a:endParaRPr>
          </a:p>
        </p:txBody>
      </p:sp>
      <p:sp>
        <p:nvSpPr>
          <p:cNvPr id="4" name="3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5" name="4 Marcador de número de diapositiva"/>
          <p:cNvSpPr>
            <a:spLocks noGrp="1"/>
          </p:cNvSpPr>
          <p:nvPr>
            <p:ph type="sldNum" sz="quarter" idx="12"/>
          </p:nvPr>
        </p:nvSpPr>
        <p:spPr/>
        <p:txBody>
          <a:bodyPr/>
          <a:lstStyle>
            <a:lvl1pPr>
              <a:defRPr/>
            </a:lvl1pPr>
          </a:lstStyle>
          <a:p>
            <a:fld id="{0F320CCD-C5A1-4B00-A976-2D12DE1E133E}"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fld id="{D4994278-F0AA-421F-9AAD-43407AEAF505}" type="datetime1">
              <a:rPr lang="es-ES">
                <a:solidFill>
                  <a:srgbClr val="000000"/>
                </a:solidFill>
              </a:rPr>
              <a:pPr/>
              <a:t>04/11/2013</a:t>
            </a:fld>
            <a:endParaRPr lang="en-US">
              <a:solidFill>
                <a:srgbClr val="000000"/>
              </a:solidFill>
            </a:endParaRPr>
          </a:p>
        </p:txBody>
      </p:sp>
      <p:sp>
        <p:nvSpPr>
          <p:cNvPr id="3" name="2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4" name="3 Marcador de número de diapositiva"/>
          <p:cNvSpPr>
            <a:spLocks noGrp="1"/>
          </p:cNvSpPr>
          <p:nvPr>
            <p:ph type="sldNum" sz="quarter" idx="12"/>
          </p:nvPr>
        </p:nvSpPr>
        <p:spPr/>
        <p:txBody>
          <a:bodyPr/>
          <a:lstStyle>
            <a:lvl1pPr>
              <a:defRPr/>
            </a:lvl1pPr>
          </a:lstStyle>
          <a:p>
            <a:fld id="{777D3199-1E11-494B-BCD6-6E591C66F2F4}"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61"/>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fld id="{99DAFD9D-D070-4B99-8CC0-37FA994A4F11}" type="datetime1">
              <a:rPr lang="es-ES">
                <a:solidFill>
                  <a:srgbClr val="000000"/>
                </a:solidFill>
              </a:rPr>
              <a:pPr/>
              <a:t>04/11/2013</a:t>
            </a:fld>
            <a:endParaRPr lang="en-U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C9B4DA46-2045-434B-A9EA-E7BD32834681}"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endParaRPr lang="es-ES"/>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fld id="{BF9076FF-9CB2-40CA-9554-8D44BE3951DC}" type="datetime1">
              <a:rPr lang="es-ES">
                <a:solidFill>
                  <a:srgbClr val="000000"/>
                </a:solidFill>
              </a:rPr>
              <a:pPr/>
              <a:t>04/11/2013</a:t>
            </a:fld>
            <a:endParaRPr lang="en-U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9F05C3A5-8D06-47A6-8BE6-E0C60E9D489B}"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97C57B7E-2172-48D8-8202-8B8E9A084A3B}" type="datetime1">
              <a:rPr lang="es-ES">
                <a:solidFill>
                  <a:srgbClr val="000000"/>
                </a:solidFill>
              </a:rPr>
              <a:pPr/>
              <a:t>04/11/2013</a:t>
            </a:fld>
            <a:endParaRPr lang="en-U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B0656CE2-4F76-4428-9104-BB022A9058D6}"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81852" y="274649"/>
            <a:ext cx="222885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95302" y="274649"/>
            <a:ext cx="653415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F54A6DB3-A779-4259-B2D0-72CB814A0221}" type="datetime1">
              <a:rPr lang="es-ES">
                <a:solidFill>
                  <a:srgbClr val="000000"/>
                </a:solidFill>
              </a:rPr>
              <a:pPr/>
              <a:t>04/11/2013</a:t>
            </a:fld>
            <a:endParaRPr lang="en-U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4232E4C4-70E5-46FD-A0BF-A6FAD1921EC0}"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8"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95300" y="274649"/>
            <a:ext cx="89154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2 Marcador de fecha"/>
          <p:cNvSpPr>
            <a:spLocks noGrp="1"/>
          </p:cNvSpPr>
          <p:nvPr>
            <p:ph type="dt" sz="half" idx="10"/>
          </p:nvPr>
        </p:nvSpPr>
        <p:spPr>
          <a:xfrm>
            <a:off x="495300" y="6245225"/>
            <a:ext cx="2311400" cy="476250"/>
          </a:xfrm>
        </p:spPr>
        <p:txBody>
          <a:bodyPr/>
          <a:lstStyle>
            <a:lvl1pPr>
              <a:defRPr/>
            </a:lvl1pPr>
          </a:lstStyle>
          <a:p>
            <a:fld id="{1F71CBCB-8B81-4B40-8C0F-C438B8D8A0F1}" type="datetime1">
              <a:rPr lang="es-ES">
                <a:solidFill>
                  <a:srgbClr val="000000"/>
                </a:solidFill>
              </a:rPr>
              <a:pPr/>
              <a:t>04/11/2013</a:t>
            </a:fld>
            <a:endParaRPr lang="en-US">
              <a:solidFill>
                <a:srgbClr val="000000"/>
              </a:solidFill>
            </a:endParaRPr>
          </a:p>
        </p:txBody>
      </p:sp>
      <p:sp>
        <p:nvSpPr>
          <p:cNvPr id="4" name="3 Marcador de pie de página"/>
          <p:cNvSpPr>
            <a:spLocks noGrp="1"/>
          </p:cNvSpPr>
          <p:nvPr>
            <p:ph type="ftr" sz="quarter" idx="11"/>
          </p:nvPr>
        </p:nvSpPr>
        <p:spPr>
          <a:xfrm>
            <a:off x="3384552" y="6245225"/>
            <a:ext cx="3136900" cy="476250"/>
          </a:xfrm>
        </p:spPr>
        <p:txBody>
          <a:bodyPr/>
          <a:lstStyle>
            <a:lvl1pPr>
              <a:defRPr/>
            </a:lvl1pPr>
          </a:lstStyle>
          <a:p>
            <a:endParaRPr lang="en-US">
              <a:solidFill>
                <a:srgbClr val="000000"/>
              </a:solidFill>
            </a:endParaRPr>
          </a:p>
        </p:txBody>
      </p:sp>
      <p:sp>
        <p:nvSpPr>
          <p:cNvPr id="5" name="4 Marcador de número de diapositiva"/>
          <p:cNvSpPr>
            <a:spLocks noGrp="1"/>
          </p:cNvSpPr>
          <p:nvPr>
            <p:ph type="sldNum" sz="quarter" idx="12"/>
          </p:nvPr>
        </p:nvSpPr>
        <p:spPr>
          <a:xfrm>
            <a:off x="7099301" y="6245225"/>
            <a:ext cx="2311400" cy="476250"/>
          </a:xfrm>
        </p:spPr>
        <p:txBody>
          <a:bodyPr/>
          <a:lstStyle>
            <a:lvl1pPr>
              <a:defRPr/>
            </a:lvl1pPr>
          </a:lstStyle>
          <a:p>
            <a:fld id="{98C26C11-CAB4-4CEB-9153-A748B94896D9}"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864706" name="Picture 2"/>
          <p:cNvPicPr>
            <a:picLocks noChangeAspect="1" noChangeArrowheads="1"/>
          </p:cNvPicPr>
          <p:nvPr/>
        </p:nvPicPr>
        <p:blipFill>
          <a:blip r:embed="rId2" cstate="print"/>
          <a:srcRect/>
          <a:stretch>
            <a:fillRect/>
          </a:stretch>
        </p:blipFill>
        <p:spPr bwMode="auto">
          <a:xfrm>
            <a:off x="3" y="5"/>
            <a:ext cx="3879850" cy="2830513"/>
          </a:xfrm>
          <a:prstGeom prst="rect">
            <a:avLst/>
          </a:prstGeom>
          <a:noFill/>
        </p:spPr>
      </p:pic>
      <p:pic>
        <p:nvPicPr>
          <p:cNvPr id="1864707" name="Picture 3"/>
          <p:cNvPicPr>
            <a:picLocks noChangeAspect="1" noChangeArrowheads="1"/>
          </p:cNvPicPr>
          <p:nvPr/>
        </p:nvPicPr>
        <p:blipFill>
          <a:blip r:embed="rId3" cstate="print"/>
          <a:srcRect/>
          <a:stretch>
            <a:fillRect/>
          </a:stretch>
        </p:blipFill>
        <p:spPr bwMode="auto">
          <a:xfrm>
            <a:off x="2971803" y="762001"/>
            <a:ext cx="3844926" cy="1327150"/>
          </a:xfrm>
          <a:prstGeom prst="rect">
            <a:avLst/>
          </a:prstGeom>
          <a:noFill/>
        </p:spPr>
      </p:pic>
      <p:sp>
        <p:nvSpPr>
          <p:cNvPr id="1864708" name="Rectangle 4"/>
          <p:cNvSpPr>
            <a:spLocks noChangeArrowheads="1"/>
          </p:cNvSpPr>
          <p:nvPr/>
        </p:nvSpPr>
        <p:spPr bwMode="auto">
          <a:xfrm>
            <a:off x="0" y="3581411"/>
            <a:ext cx="9906000" cy="1071563"/>
          </a:xfrm>
          <a:prstGeom prst="rect">
            <a:avLst/>
          </a:prstGeom>
          <a:solidFill>
            <a:srgbClr val="C8C8C8"/>
          </a:solidFill>
          <a:ln w="9525">
            <a:noFill/>
            <a:miter lim="800000"/>
            <a:headEnd/>
            <a:tailEnd/>
          </a:ln>
          <a:effectLst/>
        </p:spPr>
        <p:txBody>
          <a:bodyPr wrap="none" lIns="91393" tIns="45697" rIns="91393" bIns="45697" anchor="ctr"/>
          <a:lstStyle/>
          <a:p>
            <a:endParaRPr lang="es-ES" smtClean="0"/>
          </a:p>
        </p:txBody>
      </p:sp>
      <p:pic>
        <p:nvPicPr>
          <p:cNvPr id="1864709" name="Picture 5"/>
          <p:cNvPicPr>
            <a:picLocks noChangeAspect="1" noChangeArrowheads="1"/>
          </p:cNvPicPr>
          <p:nvPr/>
        </p:nvPicPr>
        <p:blipFill>
          <a:blip r:embed="rId4" cstate="print"/>
          <a:srcRect/>
          <a:stretch>
            <a:fillRect/>
          </a:stretch>
        </p:blipFill>
        <p:spPr bwMode="auto">
          <a:xfrm>
            <a:off x="330200" y="5943605"/>
            <a:ext cx="1238250" cy="474663"/>
          </a:xfrm>
          <a:prstGeom prst="rect">
            <a:avLst/>
          </a:prstGeom>
          <a:noFill/>
        </p:spPr>
      </p:pic>
      <p:sp>
        <p:nvSpPr>
          <p:cNvPr id="1864710"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endParaRPr lang="es-ES" smtClean="0"/>
          </a:p>
        </p:txBody>
      </p:sp>
      <p:sp>
        <p:nvSpPr>
          <p:cNvPr id="1864711" name="Rectangle 7"/>
          <p:cNvSpPr>
            <a:spLocks noGrp="1" noChangeArrowheads="1"/>
          </p:cNvSpPr>
          <p:nvPr>
            <p:ph type="subTitle" idx="1"/>
          </p:nvPr>
        </p:nvSpPr>
        <p:spPr>
          <a:xfrm>
            <a:off x="741367" y="3595691"/>
            <a:ext cx="8423275" cy="841375"/>
          </a:xfrm>
        </p:spPr>
        <p:txBody>
          <a:bodyPr/>
          <a:lstStyle>
            <a:lvl1pPr marL="0" indent="0">
              <a:buFontTx/>
              <a:buNone/>
              <a:defRPr sz="2000"/>
            </a:lvl1pPr>
          </a:lstStyle>
          <a:p>
            <a:r>
              <a:rPr lang="en-US"/>
              <a:t>Subtítulo de la presentación</a:t>
            </a:r>
          </a:p>
        </p:txBody>
      </p:sp>
      <p:sp>
        <p:nvSpPr>
          <p:cNvPr id="1864712"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endParaRPr lang="es-ES" smtClean="0"/>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11"/>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5"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82"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4"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61"/>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endParaRPr lang="es-ES"/>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3"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2"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8004" y="115888"/>
            <a:ext cx="7332663" cy="576262"/>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5" y="1600200"/>
            <a:ext cx="4486275" cy="499745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5146682" y="1600211"/>
            <a:ext cx="4487863" cy="2422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5146682" y="4175136"/>
            <a:ext cx="4487863" cy="2422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 y="5"/>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3" y="762001"/>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11"/>
            <a:ext cx="9906000" cy="1071563"/>
          </a:xfrm>
          <a:prstGeom prst="rect">
            <a:avLst/>
          </a:prstGeom>
          <a:solidFill>
            <a:srgbClr val="C8C8C8"/>
          </a:solidFill>
          <a:ln w="9525">
            <a:noFill/>
            <a:miter lim="800000"/>
            <a:headEnd/>
            <a:tailEnd/>
          </a:ln>
          <a:effectLst/>
        </p:spPr>
        <p:txBody>
          <a:bodyPr wrap="none" lIns="91393" tIns="45697" rIns="91393" bIns="45697"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05"/>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pPr>
              <a:defRPr/>
            </a:pPr>
            <a:endParaRPr lang="es-ES"/>
          </a:p>
        </p:txBody>
      </p:sp>
      <p:sp>
        <p:nvSpPr>
          <p:cNvPr id="9"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pPr>
              <a:defRPr/>
            </a:pPr>
            <a:endParaRPr lang="es-ES"/>
          </a:p>
        </p:txBody>
      </p:sp>
      <p:sp>
        <p:nvSpPr>
          <p:cNvPr id="1864711" name="Rectangle 7"/>
          <p:cNvSpPr>
            <a:spLocks noGrp="1" noChangeArrowheads="1"/>
          </p:cNvSpPr>
          <p:nvPr>
            <p:ph type="subTitle" idx="1"/>
          </p:nvPr>
        </p:nvSpPr>
        <p:spPr>
          <a:xfrm>
            <a:off x="741380" y="3595691"/>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35"/>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19"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95"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97"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97"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 y="52"/>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2" y="762001"/>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12"/>
            <a:ext cx="9906000" cy="1071563"/>
          </a:xfrm>
          <a:prstGeom prst="rect">
            <a:avLst/>
          </a:prstGeom>
          <a:solidFill>
            <a:srgbClr val="C8C8C8"/>
          </a:solidFill>
          <a:ln w="9525">
            <a:noFill/>
            <a:miter lim="800000"/>
            <a:headEnd/>
            <a:tailEnd/>
          </a:ln>
          <a:effectLst/>
        </p:spPr>
        <p:txBody>
          <a:bodyPr wrap="none" lIns="91393" tIns="45697" rIns="91393" bIns="45697"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5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pPr>
              <a:defRPr/>
            </a:pPr>
            <a:endParaRPr lang="es-ES"/>
          </a:p>
        </p:txBody>
      </p:sp>
      <p:sp>
        <p:nvSpPr>
          <p:cNvPr id="9"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pPr>
              <a:defRPr/>
            </a:pPr>
            <a:endParaRPr lang="es-ES"/>
          </a:p>
        </p:txBody>
      </p:sp>
      <p:sp>
        <p:nvSpPr>
          <p:cNvPr id="1864711" name="Rectangle 7"/>
          <p:cNvSpPr>
            <a:spLocks noGrp="1" noChangeArrowheads="1"/>
          </p:cNvSpPr>
          <p:nvPr>
            <p:ph type="subTitle" idx="1"/>
          </p:nvPr>
        </p:nvSpPr>
        <p:spPr>
          <a:xfrm>
            <a:off x="741404" y="3595691"/>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9"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506" y="273085"/>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9"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8"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950" y="2130430"/>
            <a:ext cx="84201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485900" y="3886202"/>
            <a:ext cx="6934200" cy="1752600"/>
          </a:xfrm>
        </p:spPr>
        <p:txBody>
          <a:bodyPr/>
          <a:lstStyle>
            <a:lvl1pPr marL="0" indent="0" algn="ctr">
              <a:buNone/>
              <a:defRPr/>
            </a:lvl1pPr>
            <a:lvl2pPr marL="456964" indent="0" algn="ctr">
              <a:buNone/>
              <a:defRPr/>
            </a:lvl2pPr>
            <a:lvl3pPr marL="913928" indent="0" algn="ctr">
              <a:buNone/>
              <a:defRPr/>
            </a:lvl3pPr>
            <a:lvl4pPr marL="1370891" indent="0" algn="ctr">
              <a:buNone/>
              <a:defRPr/>
            </a:lvl4pPr>
            <a:lvl5pPr marL="1827855" indent="0" algn="ctr">
              <a:buNone/>
              <a:defRPr/>
            </a:lvl5pPr>
            <a:lvl6pPr marL="2284820" indent="0" algn="ctr">
              <a:buNone/>
              <a:defRPr/>
            </a:lvl6pPr>
            <a:lvl7pPr marL="2741787" indent="0" algn="ctr">
              <a:buNone/>
              <a:defRPr/>
            </a:lvl7pPr>
            <a:lvl8pPr marL="3198747" indent="0" algn="ctr">
              <a:buNone/>
              <a:defRPr/>
            </a:lvl8pPr>
            <a:lvl9pPr marL="3655711"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EC964BD0-909B-4DA5-90D2-AF729760BCF3}" type="datetime1">
              <a:rPr lang="es-ES">
                <a:solidFill>
                  <a:srgbClr val="000000"/>
                </a:solidFill>
              </a:rPr>
              <a:pPr>
                <a:defRPr/>
              </a:pPr>
              <a:t>04/11/2013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7595D3-B980-438B-90CC-03FF2799B7E5}"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93989BFF-BB5E-4C85-B4A6-D09719F5FEA8}" type="datetime1">
              <a:rPr lang="es-ES">
                <a:solidFill>
                  <a:srgbClr val="000000"/>
                </a:solidFill>
              </a:rPr>
              <a:pPr>
                <a:defRPr/>
              </a:pPr>
              <a:t>04/11/2013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A2A553-97FB-4D8D-BD2C-E928CBC4CB7A}"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11"/>
            <a:ext cx="84201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fld id="{9354EF99-1CB1-4C91-A827-DEAD989C596B}" type="datetime1">
              <a:rPr lang="es-ES">
                <a:solidFill>
                  <a:srgbClr val="000000"/>
                </a:solidFill>
              </a:rPr>
              <a:pPr>
                <a:defRPr/>
              </a:pPr>
              <a:t>04/11/2013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749881-4DD8-4639-8CE0-CEBAC1A5EB1E}"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95303"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029201"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fld id="{534C7F90-2BDB-4A84-A756-CF6CE4090870}" type="datetime1">
              <a:rPr lang="es-ES">
                <a:solidFill>
                  <a:srgbClr val="000000"/>
                </a:solidFill>
              </a:rPr>
              <a:pPr>
                <a:defRPr/>
              </a:pPr>
              <a:t>04/11/2013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009A4E-B5A2-40C8-8A9C-7D85816E5DC9}"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4"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fld id="{1765922C-8E57-4A0A-B326-09775A2B2FF9}" type="datetime1">
              <a:rPr lang="es-ES">
                <a:solidFill>
                  <a:srgbClr val="000000"/>
                </a:solidFill>
              </a:rPr>
              <a:pPr>
                <a:defRPr/>
              </a:pPr>
              <a:t>04/11/2013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5718C2-D93C-4E3A-9D0A-7027113C0263}"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AAC82B76-4613-433B-9E15-0C2F790DFF19}" type="datetime1">
              <a:rPr lang="es-ES">
                <a:solidFill>
                  <a:srgbClr val="000000"/>
                </a:solidFill>
              </a:rPr>
              <a:pPr>
                <a:defRPr/>
              </a:pPr>
              <a:t>04/11/2013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6F40B9D-32B8-497C-9994-EBE0D2938DF6}"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BEB338B-B2E9-4D2D-A9BD-D32E2CB21DBB}" type="datetime1">
              <a:rPr lang="es-ES">
                <a:solidFill>
                  <a:srgbClr val="000000"/>
                </a:solidFill>
              </a:rPr>
              <a:pPr>
                <a:defRPr/>
              </a:pPr>
              <a:t>04/11/2013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4905F0C-2266-41FF-B308-53D68F649DD7}"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61"/>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44465B99-2089-492D-8979-511C40A91885}" type="datetime1">
              <a:rPr lang="es-ES">
                <a:solidFill>
                  <a:srgbClr val="000000"/>
                </a:solidFill>
              </a:rPr>
              <a:pPr>
                <a:defRPr/>
              </a:pPr>
              <a:t>04/11/2013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D6D73C-B2FB-467E-9C49-0542B79B9403}"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10EEC420-17C9-428A-8C08-4990300A8CF5}" type="datetime1">
              <a:rPr lang="es-ES">
                <a:solidFill>
                  <a:srgbClr val="000000"/>
                </a:solidFill>
              </a:rPr>
              <a:pPr>
                <a:defRPr/>
              </a:pPr>
              <a:t>04/11/2013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275A39-7735-4B59-9AB8-78D38CE219F4}"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2DBBF128-018A-47B6-89D2-4FDD1391CB84}" type="datetime1">
              <a:rPr lang="es-ES">
                <a:solidFill>
                  <a:srgbClr val="000000"/>
                </a:solidFill>
              </a:rPr>
              <a:pPr>
                <a:defRPr/>
              </a:pPr>
              <a:t>04/11/2013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735861-D0CE-4BEE-89E1-89C17FF20109}"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81852" y="274649"/>
            <a:ext cx="222885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95302" y="274649"/>
            <a:ext cx="653415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80CFD952-8383-4DA8-B624-A916222EAFE8}" type="datetime1">
              <a:rPr lang="es-ES">
                <a:solidFill>
                  <a:srgbClr val="000000"/>
                </a:solidFill>
              </a:rPr>
              <a:pPr>
                <a:defRPr/>
              </a:pPr>
              <a:t>04/11/2013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EE7383-13AC-4541-BD08-6064D211AD8A}"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95300" y="274649"/>
            <a:ext cx="89154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D0D3E0F6-92EC-4B13-8520-4CB97E9DA08D}" type="datetime1">
              <a:rPr lang="es-ES">
                <a:solidFill>
                  <a:srgbClr val="000000"/>
                </a:solidFill>
              </a:rPr>
              <a:pPr>
                <a:defRPr/>
              </a:pPr>
              <a:t>04/11/2013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EE9283D-4152-4980-9860-3A7A713C7C13}"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476" y="2130854"/>
            <a:ext cx="8421067" cy="1470049"/>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486144" y="3886658"/>
            <a:ext cx="6933716" cy="1752451"/>
          </a:xfrm>
        </p:spPr>
        <p:txBody>
          <a:bodyPr/>
          <a:lstStyle>
            <a:lvl1pPr marL="0" indent="0" algn="ctr">
              <a:buNone/>
              <a:defRPr/>
            </a:lvl1pPr>
            <a:lvl2pPr marL="336600" indent="0" algn="ctr">
              <a:buNone/>
              <a:defRPr/>
            </a:lvl2pPr>
            <a:lvl3pPr marL="673200" indent="0" algn="ctr">
              <a:buNone/>
              <a:defRPr/>
            </a:lvl3pPr>
            <a:lvl4pPr marL="1009801" indent="0" algn="ctr">
              <a:buNone/>
              <a:defRPr/>
            </a:lvl4pPr>
            <a:lvl5pPr marL="1346400" indent="0" algn="ctr">
              <a:buNone/>
              <a:defRPr/>
            </a:lvl5pPr>
            <a:lvl6pPr marL="1682998" indent="0" algn="ctr">
              <a:buNone/>
              <a:defRPr/>
            </a:lvl6pPr>
            <a:lvl7pPr marL="2019598" indent="0" algn="ctr">
              <a:buNone/>
              <a:defRPr/>
            </a:lvl7pPr>
            <a:lvl8pPr marL="2356200" indent="0" algn="ctr">
              <a:buNone/>
              <a:defRPr/>
            </a:lvl8pPr>
            <a:lvl9pPr marL="2692798" indent="0" algn="ctr">
              <a:buNone/>
              <a:defRPr/>
            </a:lvl9pPr>
          </a:lstStyle>
          <a:p>
            <a:r>
              <a:rPr lang="es-ES" smtClean="0"/>
              <a:t>Haga clic para modificar el estilo de subtítulo del patrón</a:t>
            </a:r>
            <a:endParaRPr lang="es-ES"/>
          </a:p>
        </p:txBody>
      </p:sp>
    </p:spTree>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79"/>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373" y="4406808"/>
            <a:ext cx="8419858" cy="1361777"/>
          </a:xfrm>
        </p:spPr>
        <p:txBody>
          <a:bodyPr/>
          <a:lstStyle>
            <a:lvl1pPr algn="l">
              <a:defRPr sz="29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373" y="2906615"/>
            <a:ext cx="8419858" cy="1500188"/>
          </a:xfrm>
        </p:spPr>
        <p:txBody>
          <a:bodyPr anchor="b"/>
          <a:lstStyle>
            <a:lvl1pPr marL="0" indent="0">
              <a:buNone/>
              <a:defRPr sz="1500"/>
            </a:lvl1pPr>
            <a:lvl2pPr marL="336600" indent="0">
              <a:buNone/>
              <a:defRPr sz="1300"/>
            </a:lvl2pPr>
            <a:lvl3pPr marL="673200" indent="0">
              <a:buNone/>
              <a:defRPr sz="1200"/>
            </a:lvl3pPr>
            <a:lvl4pPr marL="1009801" indent="0">
              <a:buNone/>
              <a:defRPr sz="1000"/>
            </a:lvl4pPr>
            <a:lvl5pPr marL="1346400" indent="0">
              <a:buNone/>
              <a:defRPr sz="1000"/>
            </a:lvl5pPr>
            <a:lvl6pPr marL="1682998" indent="0">
              <a:buNone/>
              <a:defRPr sz="1000"/>
            </a:lvl6pPr>
            <a:lvl7pPr marL="2019598" indent="0">
              <a:buNone/>
              <a:defRPr sz="1000"/>
            </a:lvl7pPr>
            <a:lvl8pPr marL="2356200" indent="0">
              <a:buNone/>
              <a:defRPr sz="1000"/>
            </a:lvl8pPr>
            <a:lvl9pPr marL="2692798" indent="0">
              <a:buNone/>
              <a:defRPr sz="1000"/>
            </a:lvl9pPr>
          </a:lstStyle>
          <a:p>
            <a:pPr lvl="0"/>
            <a:r>
              <a:rPr lang="es-ES" smtClean="0"/>
              <a:t>Haga clic para modificar el estilo de texto del patrón</a:t>
            </a:r>
          </a:p>
        </p:txBody>
      </p:sp>
    </p:spTree>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12722" y="1598414"/>
            <a:ext cx="4504377"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33180" y="1598414"/>
            <a:ext cx="4505586"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793" y="274588"/>
            <a:ext cx="8914433"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788" y="1534793"/>
            <a:ext cx="4376198" cy="639589"/>
          </a:xfrm>
        </p:spPr>
        <p:txBody>
          <a:bodyPr anchor="b"/>
          <a:lstStyle>
            <a:lvl1pPr marL="0" indent="0">
              <a:buNone/>
              <a:defRPr sz="1800" b="1"/>
            </a:lvl1pPr>
            <a:lvl2pPr marL="336600" indent="0">
              <a:buNone/>
              <a:defRPr sz="1500" b="1"/>
            </a:lvl2pPr>
            <a:lvl3pPr marL="673200" indent="0">
              <a:buNone/>
              <a:defRPr sz="1300" b="1"/>
            </a:lvl3pPr>
            <a:lvl4pPr marL="1009801" indent="0">
              <a:buNone/>
              <a:defRPr sz="1200" b="1"/>
            </a:lvl4pPr>
            <a:lvl5pPr marL="1346400" indent="0">
              <a:buNone/>
              <a:defRPr sz="1200" b="1"/>
            </a:lvl5pPr>
            <a:lvl6pPr marL="1682998" indent="0">
              <a:buNone/>
              <a:defRPr sz="1200" b="1"/>
            </a:lvl6pPr>
            <a:lvl7pPr marL="2019598" indent="0">
              <a:buNone/>
              <a:defRPr sz="1200" b="1"/>
            </a:lvl7pPr>
            <a:lvl8pPr marL="2356200" indent="0">
              <a:buNone/>
              <a:defRPr sz="1200" b="1"/>
            </a:lvl8pPr>
            <a:lvl9pPr marL="2692798" indent="0">
              <a:buNone/>
              <a:defRPr sz="12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788" y="2174382"/>
            <a:ext cx="4376198"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1603" y="1534793"/>
            <a:ext cx="4378616" cy="639589"/>
          </a:xfrm>
        </p:spPr>
        <p:txBody>
          <a:bodyPr anchor="b"/>
          <a:lstStyle>
            <a:lvl1pPr marL="0" indent="0">
              <a:buNone/>
              <a:defRPr sz="1800" b="1"/>
            </a:lvl1pPr>
            <a:lvl2pPr marL="336600" indent="0">
              <a:buNone/>
              <a:defRPr sz="1500" b="1"/>
            </a:lvl2pPr>
            <a:lvl3pPr marL="673200" indent="0">
              <a:buNone/>
              <a:defRPr sz="1300" b="1"/>
            </a:lvl3pPr>
            <a:lvl4pPr marL="1009801" indent="0">
              <a:buNone/>
              <a:defRPr sz="1200" b="1"/>
            </a:lvl4pPr>
            <a:lvl5pPr marL="1346400" indent="0">
              <a:buNone/>
              <a:defRPr sz="1200" b="1"/>
            </a:lvl5pPr>
            <a:lvl6pPr marL="1682998" indent="0">
              <a:buNone/>
              <a:defRPr sz="1200" b="1"/>
            </a:lvl6pPr>
            <a:lvl7pPr marL="2019598" indent="0">
              <a:buNone/>
              <a:defRPr sz="1200" b="1"/>
            </a:lvl7pPr>
            <a:lvl8pPr marL="2356200" indent="0">
              <a:buNone/>
              <a:defRPr sz="1200" b="1"/>
            </a:lvl8pPr>
            <a:lvl9pPr marL="2692798" indent="0">
              <a:buNone/>
              <a:defRPr sz="12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1603" y="2174382"/>
            <a:ext cx="4378616"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794" y="273483"/>
            <a:ext cx="3258871" cy="1161975"/>
          </a:xfrm>
        </p:spPr>
        <p:txBody>
          <a:bodyPr anchor="b"/>
          <a:lstStyle>
            <a:lvl1pPr algn="l">
              <a:defRPr sz="15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159" y="273473"/>
            <a:ext cx="5537058"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794" y="1435450"/>
            <a:ext cx="3258871" cy="4690318"/>
          </a:xfrm>
        </p:spPr>
        <p:txBody>
          <a:bodyPr/>
          <a:lstStyle>
            <a:lvl1pPr marL="0" indent="0">
              <a:buNone/>
              <a:defRPr sz="1000"/>
            </a:lvl1pPr>
            <a:lvl2pPr marL="336600" indent="0">
              <a:buNone/>
              <a:defRPr sz="900"/>
            </a:lvl2pPr>
            <a:lvl3pPr marL="673200" indent="0">
              <a:buNone/>
              <a:defRPr sz="700"/>
            </a:lvl3pPr>
            <a:lvl4pPr marL="1009801" indent="0">
              <a:buNone/>
              <a:defRPr sz="700"/>
            </a:lvl4pPr>
            <a:lvl5pPr marL="1346400" indent="0">
              <a:buNone/>
              <a:defRPr sz="700"/>
            </a:lvl5pPr>
            <a:lvl6pPr marL="1682998" indent="0">
              <a:buNone/>
              <a:defRPr sz="700"/>
            </a:lvl6pPr>
            <a:lvl7pPr marL="2019598" indent="0">
              <a:buNone/>
              <a:defRPr sz="700"/>
            </a:lvl7pPr>
            <a:lvl8pPr marL="2356200" indent="0">
              <a:buNone/>
              <a:defRPr sz="700"/>
            </a:lvl8pPr>
            <a:lvl9pPr marL="2692798" indent="0">
              <a:buNone/>
              <a:defRPr sz="700"/>
            </a:lvl9pPr>
          </a:lstStyle>
          <a:p>
            <a:pPr lvl="0"/>
            <a:r>
              <a:rPr lang="es-ES" smtClean="0"/>
              <a:t>Haga clic para modificar el estilo de texto del patrón</a:t>
            </a:r>
          </a:p>
        </p:txBody>
      </p:sp>
    </p:spTree>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2021" y="4800830"/>
            <a:ext cx="5943360" cy="567035"/>
          </a:xfrm>
        </p:spPr>
        <p:txBody>
          <a:bodyPr anchor="b"/>
          <a:lstStyle>
            <a:lvl1pPr algn="l">
              <a:defRPr sz="15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2021" y="612802"/>
            <a:ext cx="5943360" cy="4114354"/>
          </a:xfrm>
        </p:spPr>
        <p:txBody>
          <a:bodyPr/>
          <a:lstStyle>
            <a:lvl1pPr marL="0" indent="0">
              <a:buNone/>
              <a:defRPr sz="2400"/>
            </a:lvl1pPr>
            <a:lvl2pPr marL="336600" indent="0">
              <a:buNone/>
              <a:defRPr sz="2100"/>
            </a:lvl2pPr>
            <a:lvl3pPr marL="673200" indent="0">
              <a:buNone/>
              <a:defRPr sz="1800"/>
            </a:lvl3pPr>
            <a:lvl4pPr marL="1009801" indent="0">
              <a:buNone/>
              <a:defRPr sz="1500"/>
            </a:lvl4pPr>
            <a:lvl5pPr marL="1346400" indent="0">
              <a:buNone/>
              <a:defRPr sz="1500"/>
            </a:lvl5pPr>
            <a:lvl6pPr marL="1682998" indent="0">
              <a:buNone/>
              <a:defRPr sz="1500"/>
            </a:lvl6pPr>
            <a:lvl7pPr marL="2019598" indent="0">
              <a:buNone/>
              <a:defRPr sz="1500"/>
            </a:lvl7pPr>
            <a:lvl8pPr marL="2356200" indent="0">
              <a:buNone/>
              <a:defRPr sz="1500"/>
            </a:lvl8pPr>
            <a:lvl9pPr marL="2692798" indent="0">
              <a:buNone/>
              <a:defRPr sz="1500"/>
            </a:lvl9pPr>
          </a:lstStyle>
          <a:p>
            <a:pPr lvl="0"/>
            <a:endParaRPr lang="es-ES" noProof="0" smtClean="0">
              <a:sym typeface="Trebuchet MS" charset="0"/>
            </a:endParaRPr>
          </a:p>
        </p:txBody>
      </p:sp>
      <p:sp>
        <p:nvSpPr>
          <p:cNvPr id="4" name="3 Marcador de texto"/>
          <p:cNvSpPr>
            <a:spLocks noGrp="1"/>
          </p:cNvSpPr>
          <p:nvPr>
            <p:ph type="body" sz="half" idx="2"/>
          </p:nvPr>
        </p:nvSpPr>
        <p:spPr>
          <a:xfrm>
            <a:off x="1942021" y="5367860"/>
            <a:ext cx="5943360" cy="804788"/>
          </a:xfrm>
        </p:spPr>
        <p:txBody>
          <a:bodyPr/>
          <a:lstStyle>
            <a:lvl1pPr marL="0" indent="0">
              <a:buNone/>
              <a:defRPr sz="1000"/>
            </a:lvl1pPr>
            <a:lvl2pPr marL="336600" indent="0">
              <a:buNone/>
              <a:defRPr sz="900"/>
            </a:lvl2pPr>
            <a:lvl3pPr marL="673200" indent="0">
              <a:buNone/>
              <a:defRPr sz="700"/>
            </a:lvl3pPr>
            <a:lvl4pPr marL="1009801" indent="0">
              <a:buNone/>
              <a:defRPr sz="700"/>
            </a:lvl4pPr>
            <a:lvl5pPr marL="1346400" indent="0">
              <a:buNone/>
              <a:defRPr sz="700"/>
            </a:lvl5pPr>
            <a:lvl6pPr marL="1682998" indent="0">
              <a:buNone/>
              <a:defRPr sz="700"/>
            </a:lvl6pPr>
            <a:lvl7pPr marL="2019598" indent="0">
              <a:buNone/>
              <a:defRPr sz="700"/>
            </a:lvl7pPr>
            <a:lvl8pPr marL="2356200" indent="0">
              <a:buNone/>
              <a:defRPr sz="700"/>
            </a:lvl8pPr>
            <a:lvl9pPr marL="2692798" indent="0">
              <a:buNone/>
              <a:defRPr sz="700"/>
            </a:lvl9pPr>
          </a:lstStyle>
          <a:p>
            <a:pPr lvl="0"/>
            <a:r>
              <a:rPr lang="es-ES" smtClean="0"/>
              <a:t>Haga clic para modificar el estilo de texto del patrón</a:t>
            </a:r>
          </a:p>
        </p:txBody>
      </p:sp>
    </p:spTree>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8165" y="114970"/>
            <a:ext cx="2280605" cy="674303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12718" y="114970"/>
            <a:ext cx="6729357" cy="674303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473" y="2130854"/>
            <a:ext cx="8421067" cy="1470049"/>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486144" y="3886655"/>
            <a:ext cx="6933716" cy="1752451"/>
          </a:xfrm>
        </p:spPr>
        <p:txBody>
          <a:bodyPr/>
          <a:lstStyle>
            <a:lvl1pPr marL="0" indent="0" algn="ctr">
              <a:buNone/>
              <a:defRPr/>
            </a:lvl1pPr>
            <a:lvl2pPr marL="336667" indent="0" algn="ctr">
              <a:buNone/>
              <a:defRPr/>
            </a:lvl2pPr>
            <a:lvl3pPr marL="673332" indent="0" algn="ctr">
              <a:buNone/>
              <a:defRPr/>
            </a:lvl3pPr>
            <a:lvl4pPr marL="1009999" indent="0" algn="ctr">
              <a:buNone/>
              <a:defRPr/>
            </a:lvl4pPr>
            <a:lvl5pPr marL="1346663" indent="0" algn="ctr">
              <a:buNone/>
              <a:defRPr/>
            </a:lvl5pPr>
            <a:lvl6pPr marL="1683329" indent="0" algn="ctr">
              <a:buNone/>
              <a:defRPr/>
            </a:lvl6pPr>
            <a:lvl7pPr marL="2019997" indent="0" algn="ctr">
              <a:buNone/>
              <a:defRPr/>
            </a:lvl7pPr>
            <a:lvl8pPr marL="2356662" indent="0" algn="ctr">
              <a:buNone/>
              <a:defRPr/>
            </a:lvl8pPr>
            <a:lvl9pPr marL="2693327" indent="0" algn="ctr">
              <a:buNone/>
              <a:defRPr/>
            </a:lvl9pPr>
          </a:lstStyle>
          <a:p>
            <a:r>
              <a:rPr lang="es-ES" smtClean="0"/>
              <a:t>Haga clic para modificar el estilo de subtítulo del patrón</a:t>
            </a:r>
            <a:endParaRPr lang="es-E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41"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21"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373" y="4406808"/>
            <a:ext cx="8419858" cy="1361777"/>
          </a:xfrm>
        </p:spPr>
        <p:txBody>
          <a:bodyPr/>
          <a:lstStyle>
            <a:lvl1pPr algn="l">
              <a:defRPr sz="29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373" y="2906615"/>
            <a:ext cx="8419858" cy="1500188"/>
          </a:xfrm>
        </p:spPr>
        <p:txBody>
          <a:bodyPr anchor="b"/>
          <a:lstStyle>
            <a:lvl1pPr marL="0" indent="0">
              <a:buNone/>
              <a:defRPr sz="1500"/>
            </a:lvl1pPr>
            <a:lvl2pPr marL="336667" indent="0">
              <a:buNone/>
              <a:defRPr sz="1300"/>
            </a:lvl2pPr>
            <a:lvl3pPr marL="673332" indent="0">
              <a:buNone/>
              <a:defRPr sz="1200"/>
            </a:lvl3pPr>
            <a:lvl4pPr marL="1009999" indent="0">
              <a:buNone/>
              <a:defRPr sz="1000"/>
            </a:lvl4pPr>
            <a:lvl5pPr marL="1346663" indent="0">
              <a:buNone/>
              <a:defRPr sz="1000"/>
            </a:lvl5pPr>
            <a:lvl6pPr marL="1683329" indent="0">
              <a:buNone/>
              <a:defRPr sz="1000"/>
            </a:lvl6pPr>
            <a:lvl7pPr marL="2019997" indent="0">
              <a:buNone/>
              <a:defRPr sz="1000"/>
            </a:lvl7pPr>
            <a:lvl8pPr marL="2356662" indent="0">
              <a:buNone/>
              <a:defRPr sz="1000"/>
            </a:lvl8pPr>
            <a:lvl9pPr marL="2693327" indent="0">
              <a:buNone/>
              <a:defRPr sz="1000"/>
            </a:lvl9pPr>
          </a:lstStyle>
          <a:p>
            <a:pPr lvl="0"/>
            <a:r>
              <a:rPr lang="es-ES" smtClean="0"/>
              <a:t>Haga clic para modificar el estilo de texto del patrón</a:t>
            </a:r>
          </a:p>
        </p:txBody>
      </p:sp>
    </p:spTree>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12717" y="1598414"/>
            <a:ext cx="4504377"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33180" y="1598414"/>
            <a:ext cx="4505586"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790" y="274588"/>
            <a:ext cx="8914433"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788" y="1534793"/>
            <a:ext cx="4376198" cy="639589"/>
          </a:xfrm>
        </p:spPr>
        <p:txBody>
          <a:bodyPr anchor="b"/>
          <a:lstStyle>
            <a:lvl1pPr marL="0" indent="0">
              <a:buNone/>
              <a:defRPr sz="1800" b="1"/>
            </a:lvl1pPr>
            <a:lvl2pPr marL="336667" indent="0">
              <a:buNone/>
              <a:defRPr sz="1500" b="1"/>
            </a:lvl2pPr>
            <a:lvl3pPr marL="673332" indent="0">
              <a:buNone/>
              <a:defRPr sz="1300" b="1"/>
            </a:lvl3pPr>
            <a:lvl4pPr marL="1009999" indent="0">
              <a:buNone/>
              <a:defRPr sz="1200" b="1"/>
            </a:lvl4pPr>
            <a:lvl5pPr marL="1346663" indent="0">
              <a:buNone/>
              <a:defRPr sz="1200" b="1"/>
            </a:lvl5pPr>
            <a:lvl6pPr marL="1683329" indent="0">
              <a:buNone/>
              <a:defRPr sz="1200" b="1"/>
            </a:lvl6pPr>
            <a:lvl7pPr marL="2019997" indent="0">
              <a:buNone/>
              <a:defRPr sz="1200" b="1"/>
            </a:lvl7pPr>
            <a:lvl8pPr marL="2356662" indent="0">
              <a:buNone/>
              <a:defRPr sz="1200" b="1"/>
            </a:lvl8pPr>
            <a:lvl9pPr marL="2693327" indent="0">
              <a:buNone/>
              <a:defRPr sz="12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788" y="2174382"/>
            <a:ext cx="4376198"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1603" y="1534793"/>
            <a:ext cx="4378616" cy="639589"/>
          </a:xfrm>
        </p:spPr>
        <p:txBody>
          <a:bodyPr anchor="b"/>
          <a:lstStyle>
            <a:lvl1pPr marL="0" indent="0">
              <a:buNone/>
              <a:defRPr sz="1800" b="1"/>
            </a:lvl1pPr>
            <a:lvl2pPr marL="336667" indent="0">
              <a:buNone/>
              <a:defRPr sz="1500" b="1"/>
            </a:lvl2pPr>
            <a:lvl3pPr marL="673332" indent="0">
              <a:buNone/>
              <a:defRPr sz="1300" b="1"/>
            </a:lvl3pPr>
            <a:lvl4pPr marL="1009999" indent="0">
              <a:buNone/>
              <a:defRPr sz="1200" b="1"/>
            </a:lvl4pPr>
            <a:lvl5pPr marL="1346663" indent="0">
              <a:buNone/>
              <a:defRPr sz="1200" b="1"/>
            </a:lvl5pPr>
            <a:lvl6pPr marL="1683329" indent="0">
              <a:buNone/>
              <a:defRPr sz="1200" b="1"/>
            </a:lvl6pPr>
            <a:lvl7pPr marL="2019997" indent="0">
              <a:buNone/>
              <a:defRPr sz="1200" b="1"/>
            </a:lvl7pPr>
            <a:lvl8pPr marL="2356662" indent="0">
              <a:buNone/>
              <a:defRPr sz="1200" b="1"/>
            </a:lvl8pPr>
            <a:lvl9pPr marL="2693327" indent="0">
              <a:buNone/>
              <a:defRPr sz="12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1603" y="2174382"/>
            <a:ext cx="4378616"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790" y="273481"/>
            <a:ext cx="3258871" cy="1161975"/>
          </a:xfrm>
        </p:spPr>
        <p:txBody>
          <a:bodyPr anchor="b"/>
          <a:lstStyle>
            <a:lvl1pPr algn="l">
              <a:defRPr sz="15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159" y="273473"/>
            <a:ext cx="5537058"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790" y="1435450"/>
            <a:ext cx="3258871" cy="4690318"/>
          </a:xfrm>
        </p:spPr>
        <p:txBody>
          <a:bodyPr/>
          <a:lstStyle>
            <a:lvl1pPr marL="0" indent="0">
              <a:buNone/>
              <a:defRPr sz="1000"/>
            </a:lvl1pPr>
            <a:lvl2pPr marL="336667" indent="0">
              <a:buNone/>
              <a:defRPr sz="900"/>
            </a:lvl2pPr>
            <a:lvl3pPr marL="673332" indent="0">
              <a:buNone/>
              <a:defRPr sz="700"/>
            </a:lvl3pPr>
            <a:lvl4pPr marL="1009999" indent="0">
              <a:buNone/>
              <a:defRPr sz="700"/>
            </a:lvl4pPr>
            <a:lvl5pPr marL="1346663" indent="0">
              <a:buNone/>
              <a:defRPr sz="700"/>
            </a:lvl5pPr>
            <a:lvl6pPr marL="1683329" indent="0">
              <a:buNone/>
              <a:defRPr sz="700"/>
            </a:lvl6pPr>
            <a:lvl7pPr marL="2019997" indent="0">
              <a:buNone/>
              <a:defRPr sz="700"/>
            </a:lvl7pPr>
            <a:lvl8pPr marL="2356662" indent="0">
              <a:buNone/>
              <a:defRPr sz="700"/>
            </a:lvl8pPr>
            <a:lvl9pPr marL="2693327" indent="0">
              <a:buNone/>
              <a:defRPr sz="700"/>
            </a:lvl9pPr>
          </a:lstStyle>
          <a:p>
            <a:pPr lvl="0"/>
            <a:r>
              <a:rPr lang="es-ES" smtClean="0"/>
              <a:t>Haga clic para modificar el estilo de texto del patrón</a:t>
            </a:r>
          </a:p>
        </p:txBody>
      </p:sp>
    </p:spTree>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2021" y="4800830"/>
            <a:ext cx="5943360" cy="567035"/>
          </a:xfrm>
        </p:spPr>
        <p:txBody>
          <a:bodyPr anchor="b"/>
          <a:lstStyle>
            <a:lvl1pPr algn="l">
              <a:defRPr sz="15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2021" y="612802"/>
            <a:ext cx="5943360" cy="4114354"/>
          </a:xfrm>
        </p:spPr>
        <p:txBody>
          <a:bodyPr/>
          <a:lstStyle>
            <a:lvl1pPr marL="0" indent="0">
              <a:buNone/>
              <a:defRPr sz="2400"/>
            </a:lvl1pPr>
            <a:lvl2pPr marL="336667" indent="0">
              <a:buNone/>
              <a:defRPr sz="2100"/>
            </a:lvl2pPr>
            <a:lvl3pPr marL="673332" indent="0">
              <a:buNone/>
              <a:defRPr sz="1800"/>
            </a:lvl3pPr>
            <a:lvl4pPr marL="1009999" indent="0">
              <a:buNone/>
              <a:defRPr sz="1500"/>
            </a:lvl4pPr>
            <a:lvl5pPr marL="1346663" indent="0">
              <a:buNone/>
              <a:defRPr sz="1500"/>
            </a:lvl5pPr>
            <a:lvl6pPr marL="1683329" indent="0">
              <a:buNone/>
              <a:defRPr sz="1500"/>
            </a:lvl6pPr>
            <a:lvl7pPr marL="2019997" indent="0">
              <a:buNone/>
              <a:defRPr sz="1500"/>
            </a:lvl7pPr>
            <a:lvl8pPr marL="2356662" indent="0">
              <a:buNone/>
              <a:defRPr sz="1500"/>
            </a:lvl8pPr>
            <a:lvl9pPr marL="2693327" indent="0">
              <a:buNone/>
              <a:defRPr sz="1500"/>
            </a:lvl9pPr>
          </a:lstStyle>
          <a:p>
            <a:pPr lvl="0"/>
            <a:endParaRPr lang="es-ES" noProof="0" smtClean="0">
              <a:sym typeface="Trebuchet MS" charset="0"/>
            </a:endParaRPr>
          </a:p>
        </p:txBody>
      </p:sp>
      <p:sp>
        <p:nvSpPr>
          <p:cNvPr id="4" name="3 Marcador de texto"/>
          <p:cNvSpPr>
            <a:spLocks noGrp="1"/>
          </p:cNvSpPr>
          <p:nvPr>
            <p:ph type="body" sz="half" idx="2"/>
          </p:nvPr>
        </p:nvSpPr>
        <p:spPr>
          <a:xfrm>
            <a:off x="1942021" y="5367860"/>
            <a:ext cx="5943360" cy="804788"/>
          </a:xfrm>
        </p:spPr>
        <p:txBody>
          <a:bodyPr/>
          <a:lstStyle>
            <a:lvl1pPr marL="0" indent="0">
              <a:buNone/>
              <a:defRPr sz="1000"/>
            </a:lvl1pPr>
            <a:lvl2pPr marL="336667" indent="0">
              <a:buNone/>
              <a:defRPr sz="900"/>
            </a:lvl2pPr>
            <a:lvl3pPr marL="673332" indent="0">
              <a:buNone/>
              <a:defRPr sz="700"/>
            </a:lvl3pPr>
            <a:lvl4pPr marL="1009999" indent="0">
              <a:buNone/>
              <a:defRPr sz="700"/>
            </a:lvl4pPr>
            <a:lvl5pPr marL="1346663" indent="0">
              <a:buNone/>
              <a:defRPr sz="700"/>
            </a:lvl5pPr>
            <a:lvl6pPr marL="1683329" indent="0">
              <a:buNone/>
              <a:defRPr sz="700"/>
            </a:lvl6pPr>
            <a:lvl7pPr marL="2019997" indent="0">
              <a:buNone/>
              <a:defRPr sz="700"/>
            </a:lvl7pPr>
            <a:lvl8pPr marL="2356662" indent="0">
              <a:buNone/>
              <a:defRPr sz="700"/>
            </a:lvl8pPr>
            <a:lvl9pPr marL="2693327" indent="0">
              <a:buNone/>
              <a:defRPr sz="700"/>
            </a:lvl9pPr>
          </a:lstStyle>
          <a:p>
            <a:pPr lvl="0"/>
            <a:r>
              <a:rPr lang="es-ES" smtClean="0"/>
              <a:t>Haga clic para modificar el estilo de texto del patrón</a:t>
            </a:r>
          </a:p>
        </p:txBody>
      </p:sp>
    </p:spTree>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8160" y="114970"/>
            <a:ext cx="2280605" cy="674303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12718" y="114970"/>
            <a:ext cx="6729357" cy="674303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21"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21"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 y="4"/>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2" y="762001"/>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3"/>
            <a:ext cx="9906000" cy="1071563"/>
          </a:xfrm>
          <a:prstGeom prst="rect">
            <a:avLst/>
          </a:prstGeom>
          <a:solidFill>
            <a:srgbClr val="C8C8C8"/>
          </a:solidFill>
          <a:ln w="9525">
            <a:noFill/>
            <a:miter lim="800000"/>
            <a:headEnd/>
            <a:tailEnd/>
          </a:ln>
          <a:effectLst/>
        </p:spPr>
        <p:txBody>
          <a:bodyPr wrap="none" lIns="91423" tIns="45711" rIns="91423" bIns="45711"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04"/>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423" tIns="45711" rIns="91423" bIns="45711"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lIns="91423" tIns="45711" rIns="91423" bIns="45711" anchor="ctr"/>
          <a:lstStyle/>
          <a:p>
            <a:pPr>
              <a:defRPr/>
            </a:pPr>
            <a:endParaRPr lang="es-ES"/>
          </a:p>
        </p:txBody>
      </p:sp>
      <p:sp>
        <p:nvSpPr>
          <p:cNvPr id="1864711" name="Rectangle 7"/>
          <p:cNvSpPr>
            <a:spLocks noGrp="1" noChangeArrowheads="1"/>
          </p:cNvSpPr>
          <p:nvPr>
            <p:ph type="subTitle" idx="1"/>
          </p:nvPr>
        </p:nvSpPr>
        <p:spPr>
          <a:xfrm>
            <a:off x="741367" y="3595691"/>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06"/>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15"/>
            <a:ext cx="8420100" cy="1500187"/>
          </a:xfrm>
        </p:spPr>
        <p:txBody>
          <a:bodyPr anchor="b"/>
          <a:lstStyle>
            <a:lvl1pPr marL="0" indent="0">
              <a:buNone/>
              <a:defRPr sz="2000"/>
            </a:lvl1pPr>
            <a:lvl2pPr marL="457114" indent="0">
              <a:buNone/>
              <a:defRPr sz="1800"/>
            </a:lvl2pPr>
            <a:lvl3pPr marL="914228" indent="0">
              <a:buNone/>
              <a:defRPr sz="1600"/>
            </a:lvl3pPr>
            <a:lvl4pPr marL="1371342" indent="0">
              <a:buNone/>
              <a:defRPr sz="1400"/>
            </a:lvl4pPr>
            <a:lvl5pPr marL="1828454" indent="0">
              <a:buNone/>
              <a:defRPr sz="1400"/>
            </a:lvl5pPr>
            <a:lvl6pPr marL="2285568" indent="0">
              <a:buNone/>
              <a:defRPr sz="1400"/>
            </a:lvl6pPr>
            <a:lvl7pPr marL="2742683" indent="0">
              <a:buNone/>
              <a:defRPr sz="1400"/>
            </a:lvl7pPr>
            <a:lvl8pPr marL="3199796" indent="0">
              <a:buNone/>
              <a:defRPr sz="1400"/>
            </a:lvl8pPr>
            <a:lvl9pPr marL="3656910" indent="0">
              <a:buNone/>
              <a:defRPr sz="1400"/>
            </a:lvl9pPr>
          </a:lstStyle>
          <a:p>
            <a:pPr lvl="0"/>
            <a:r>
              <a:rPr lang="es-ES" smtClean="0"/>
              <a:t>Haga clic para modificar el estilo de texto del patrón</a:t>
            </a: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5"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77"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7114" indent="0">
              <a:buNone/>
              <a:defRPr sz="2000" b="1"/>
            </a:lvl2pPr>
            <a:lvl3pPr marL="914228" indent="0">
              <a:buNone/>
              <a:defRPr sz="1800" b="1"/>
            </a:lvl3pPr>
            <a:lvl4pPr marL="1371342" indent="0">
              <a:buNone/>
              <a:defRPr sz="1600" b="1"/>
            </a:lvl4pPr>
            <a:lvl5pPr marL="1828454" indent="0">
              <a:buNone/>
              <a:defRPr sz="1600" b="1"/>
            </a:lvl5pPr>
            <a:lvl6pPr marL="2285568" indent="0">
              <a:buNone/>
              <a:defRPr sz="1600" b="1"/>
            </a:lvl6pPr>
            <a:lvl7pPr marL="2742683" indent="0">
              <a:buNone/>
              <a:defRPr sz="1600" b="1"/>
            </a:lvl7pPr>
            <a:lvl8pPr marL="3199796" indent="0">
              <a:buNone/>
              <a:defRPr sz="1600" b="1"/>
            </a:lvl8pPr>
            <a:lvl9pPr marL="365691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0" y="1535114"/>
            <a:ext cx="4378325" cy="639762"/>
          </a:xfrm>
        </p:spPr>
        <p:txBody>
          <a:bodyPr anchor="b"/>
          <a:lstStyle>
            <a:lvl1pPr marL="0" indent="0">
              <a:buNone/>
              <a:defRPr sz="2400" b="1"/>
            </a:lvl1pPr>
            <a:lvl2pPr marL="457114" indent="0">
              <a:buNone/>
              <a:defRPr sz="2000" b="1"/>
            </a:lvl2pPr>
            <a:lvl3pPr marL="914228" indent="0">
              <a:buNone/>
              <a:defRPr sz="1800" b="1"/>
            </a:lvl3pPr>
            <a:lvl4pPr marL="1371342" indent="0">
              <a:buNone/>
              <a:defRPr sz="1600" b="1"/>
            </a:lvl4pPr>
            <a:lvl5pPr marL="1828454" indent="0">
              <a:buNone/>
              <a:defRPr sz="1600" b="1"/>
            </a:lvl5pPr>
            <a:lvl6pPr marL="2285568" indent="0">
              <a:buNone/>
              <a:defRPr sz="1600" b="1"/>
            </a:lvl6pPr>
            <a:lvl7pPr marL="2742683" indent="0">
              <a:buNone/>
              <a:defRPr sz="1600" b="1"/>
            </a:lvl7pPr>
            <a:lvl8pPr marL="3199796" indent="0">
              <a:buNone/>
              <a:defRPr sz="1600" b="1"/>
            </a:lvl8pPr>
            <a:lvl9pPr marL="365691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0"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56"/>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7114" indent="0">
              <a:buNone/>
              <a:defRPr sz="1200"/>
            </a:lvl2pPr>
            <a:lvl3pPr marL="914228" indent="0">
              <a:buNone/>
              <a:defRPr sz="1000"/>
            </a:lvl3pPr>
            <a:lvl4pPr marL="1371342" indent="0">
              <a:buNone/>
              <a:defRPr sz="900"/>
            </a:lvl4pPr>
            <a:lvl5pPr marL="1828454" indent="0">
              <a:buNone/>
              <a:defRPr sz="900"/>
            </a:lvl5pPr>
            <a:lvl6pPr marL="2285568" indent="0">
              <a:buNone/>
              <a:defRPr sz="900"/>
            </a:lvl6pPr>
            <a:lvl7pPr marL="2742683" indent="0">
              <a:buNone/>
              <a:defRPr sz="900"/>
            </a:lvl7pPr>
            <a:lvl8pPr marL="3199796" indent="0">
              <a:buNone/>
              <a:defRPr sz="900"/>
            </a:lvl8pPr>
            <a:lvl9pPr marL="3656910" indent="0">
              <a:buNone/>
              <a:defRPr sz="900"/>
            </a:lvl9pPr>
          </a:lstStyle>
          <a:p>
            <a:pPr lvl="0"/>
            <a:r>
              <a:rPr lang="es-ES" smtClean="0"/>
              <a:t>Haga clic para modificar el estilo de texto del patrón</a:t>
            </a: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114" indent="0">
              <a:buNone/>
              <a:defRPr sz="2800"/>
            </a:lvl2pPr>
            <a:lvl3pPr marL="914228" indent="0">
              <a:buNone/>
              <a:defRPr sz="2400"/>
            </a:lvl3pPr>
            <a:lvl4pPr marL="1371342" indent="0">
              <a:buNone/>
              <a:defRPr sz="2000"/>
            </a:lvl4pPr>
            <a:lvl5pPr marL="1828454" indent="0">
              <a:buNone/>
              <a:defRPr sz="2000"/>
            </a:lvl5pPr>
            <a:lvl6pPr marL="2285568" indent="0">
              <a:buNone/>
              <a:defRPr sz="2000"/>
            </a:lvl6pPr>
            <a:lvl7pPr marL="2742683" indent="0">
              <a:buNone/>
              <a:defRPr sz="2000"/>
            </a:lvl7pPr>
            <a:lvl8pPr marL="3199796" indent="0">
              <a:buNone/>
              <a:defRPr sz="2000"/>
            </a:lvl8pPr>
            <a:lvl9pPr marL="365691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114" indent="0">
              <a:buNone/>
              <a:defRPr sz="1200"/>
            </a:lvl2pPr>
            <a:lvl3pPr marL="914228" indent="0">
              <a:buNone/>
              <a:defRPr sz="1000"/>
            </a:lvl3pPr>
            <a:lvl4pPr marL="1371342" indent="0">
              <a:buNone/>
              <a:defRPr sz="900"/>
            </a:lvl4pPr>
            <a:lvl5pPr marL="1828454" indent="0">
              <a:buNone/>
              <a:defRPr sz="900"/>
            </a:lvl5pPr>
            <a:lvl6pPr marL="2285568" indent="0">
              <a:buNone/>
              <a:defRPr sz="900"/>
            </a:lvl6pPr>
            <a:lvl7pPr marL="2742683" indent="0">
              <a:buNone/>
              <a:defRPr sz="900"/>
            </a:lvl7pPr>
            <a:lvl8pPr marL="3199796" indent="0">
              <a:buNone/>
              <a:defRPr sz="900"/>
            </a:lvl8pPr>
            <a:lvl9pPr marL="3656910" indent="0">
              <a:buNone/>
              <a:defRPr sz="900"/>
            </a:lvl9pPr>
          </a:lstStyle>
          <a:p>
            <a:pPr lvl="0"/>
            <a:r>
              <a:rPr lang="es-ES" smtClean="0"/>
              <a:t>Haga clic para modificar el estilo de texto del patrón</a:t>
            </a: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79"/>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3"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2"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 y="4"/>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2" y="762001"/>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3"/>
            <a:ext cx="9906000" cy="1071563"/>
          </a:xfrm>
          <a:prstGeom prst="rect">
            <a:avLst/>
          </a:prstGeom>
          <a:solidFill>
            <a:srgbClr val="C8C8C8"/>
          </a:solidFill>
          <a:ln w="9525">
            <a:noFill/>
            <a:miter lim="800000"/>
            <a:headEnd/>
            <a:tailEnd/>
          </a:ln>
          <a:effectLst/>
        </p:spPr>
        <p:txBody>
          <a:bodyPr wrap="none" lIns="91423" tIns="45711" rIns="91423" bIns="45711"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04"/>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423" tIns="45711" rIns="91423" bIns="45711"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lIns="91423" tIns="45711" rIns="91423" bIns="45711" anchor="ctr"/>
          <a:lstStyle/>
          <a:p>
            <a:pPr>
              <a:defRPr/>
            </a:pPr>
            <a:endParaRPr lang="es-ES"/>
          </a:p>
        </p:txBody>
      </p:sp>
      <p:sp>
        <p:nvSpPr>
          <p:cNvPr id="1864711" name="Rectangle 7"/>
          <p:cNvSpPr>
            <a:spLocks noGrp="1" noChangeArrowheads="1"/>
          </p:cNvSpPr>
          <p:nvPr>
            <p:ph type="subTitle" idx="1"/>
          </p:nvPr>
        </p:nvSpPr>
        <p:spPr>
          <a:xfrm>
            <a:off x="741367" y="3595691"/>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06"/>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15"/>
            <a:ext cx="8420100" cy="1500187"/>
          </a:xfrm>
        </p:spPr>
        <p:txBody>
          <a:bodyPr anchor="b"/>
          <a:lstStyle>
            <a:lvl1pPr marL="0" indent="0">
              <a:buNone/>
              <a:defRPr sz="2000"/>
            </a:lvl1pPr>
            <a:lvl2pPr marL="457114" indent="0">
              <a:buNone/>
              <a:defRPr sz="1800"/>
            </a:lvl2pPr>
            <a:lvl3pPr marL="914228" indent="0">
              <a:buNone/>
              <a:defRPr sz="1600"/>
            </a:lvl3pPr>
            <a:lvl4pPr marL="1371342" indent="0">
              <a:buNone/>
              <a:defRPr sz="1400"/>
            </a:lvl4pPr>
            <a:lvl5pPr marL="1828454" indent="0">
              <a:buNone/>
              <a:defRPr sz="1400"/>
            </a:lvl5pPr>
            <a:lvl6pPr marL="2285568" indent="0">
              <a:buNone/>
              <a:defRPr sz="1400"/>
            </a:lvl6pPr>
            <a:lvl7pPr marL="2742683" indent="0">
              <a:buNone/>
              <a:defRPr sz="1400"/>
            </a:lvl7pPr>
            <a:lvl8pPr marL="3199796" indent="0">
              <a:buNone/>
              <a:defRPr sz="1400"/>
            </a:lvl8pPr>
            <a:lvl9pPr marL="3656910" indent="0">
              <a:buNone/>
              <a:defRPr sz="1400"/>
            </a:lvl9pPr>
          </a:lstStyle>
          <a:p>
            <a:pPr lvl="0"/>
            <a:r>
              <a:rPr lang="es-ES" smtClean="0"/>
              <a:t>Haga clic para modificar el estilo de texto del patrón</a:t>
            </a: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5"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77"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7114" indent="0">
              <a:buNone/>
              <a:defRPr sz="2000" b="1"/>
            </a:lvl2pPr>
            <a:lvl3pPr marL="914228" indent="0">
              <a:buNone/>
              <a:defRPr sz="1800" b="1"/>
            </a:lvl3pPr>
            <a:lvl4pPr marL="1371342" indent="0">
              <a:buNone/>
              <a:defRPr sz="1600" b="1"/>
            </a:lvl4pPr>
            <a:lvl5pPr marL="1828454" indent="0">
              <a:buNone/>
              <a:defRPr sz="1600" b="1"/>
            </a:lvl5pPr>
            <a:lvl6pPr marL="2285568" indent="0">
              <a:buNone/>
              <a:defRPr sz="1600" b="1"/>
            </a:lvl6pPr>
            <a:lvl7pPr marL="2742683" indent="0">
              <a:buNone/>
              <a:defRPr sz="1600" b="1"/>
            </a:lvl7pPr>
            <a:lvl8pPr marL="3199796" indent="0">
              <a:buNone/>
              <a:defRPr sz="1600" b="1"/>
            </a:lvl8pPr>
            <a:lvl9pPr marL="365691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0" y="1535114"/>
            <a:ext cx="4378325" cy="639762"/>
          </a:xfrm>
        </p:spPr>
        <p:txBody>
          <a:bodyPr anchor="b"/>
          <a:lstStyle>
            <a:lvl1pPr marL="0" indent="0">
              <a:buNone/>
              <a:defRPr sz="2400" b="1"/>
            </a:lvl1pPr>
            <a:lvl2pPr marL="457114" indent="0">
              <a:buNone/>
              <a:defRPr sz="2000" b="1"/>
            </a:lvl2pPr>
            <a:lvl3pPr marL="914228" indent="0">
              <a:buNone/>
              <a:defRPr sz="1800" b="1"/>
            </a:lvl3pPr>
            <a:lvl4pPr marL="1371342" indent="0">
              <a:buNone/>
              <a:defRPr sz="1600" b="1"/>
            </a:lvl4pPr>
            <a:lvl5pPr marL="1828454" indent="0">
              <a:buNone/>
              <a:defRPr sz="1600" b="1"/>
            </a:lvl5pPr>
            <a:lvl6pPr marL="2285568" indent="0">
              <a:buNone/>
              <a:defRPr sz="1600" b="1"/>
            </a:lvl6pPr>
            <a:lvl7pPr marL="2742683" indent="0">
              <a:buNone/>
              <a:defRPr sz="1600" b="1"/>
            </a:lvl7pPr>
            <a:lvl8pPr marL="3199796" indent="0">
              <a:buNone/>
              <a:defRPr sz="1600" b="1"/>
            </a:lvl8pPr>
            <a:lvl9pPr marL="365691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0"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56"/>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7114" indent="0">
              <a:buNone/>
              <a:defRPr sz="1200"/>
            </a:lvl2pPr>
            <a:lvl3pPr marL="914228" indent="0">
              <a:buNone/>
              <a:defRPr sz="1000"/>
            </a:lvl3pPr>
            <a:lvl4pPr marL="1371342" indent="0">
              <a:buNone/>
              <a:defRPr sz="900"/>
            </a:lvl4pPr>
            <a:lvl5pPr marL="1828454" indent="0">
              <a:buNone/>
              <a:defRPr sz="900"/>
            </a:lvl5pPr>
            <a:lvl6pPr marL="2285568" indent="0">
              <a:buNone/>
              <a:defRPr sz="900"/>
            </a:lvl6pPr>
            <a:lvl7pPr marL="2742683" indent="0">
              <a:buNone/>
              <a:defRPr sz="900"/>
            </a:lvl7pPr>
            <a:lvl8pPr marL="3199796" indent="0">
              <a:buNone/>
              <a:defRPr sz="900"/>
            </a:lvl8pPr>
            <a:lvl9pPr marL="3656910" indent="0">
              <a:buNone/>
              <a:defRPr sz="900"/>
            </a:lvl9pPr>
          </a:lstStyle>
          <a:p>
            <a:pPr lvl="0"/>
            <a:r>
              <a:rPr lang="es-ES" smtClean="0"/>
              <a:t>Haga clic para modificar el estilo de texto del patrón</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114" indent="0">
              <a:buNone/>
              <a:defRPr sz="2800"/>
            </a:lvl2pPr>
            <a:lvl3pPr marL="914228" indent="0">
              <a:buNone/>
              <a:defRPr sz="2400"/>
            </a:lvl3pPr>
            <a:lvl4pPr marL="1371342" indent="0">
              <a:buNone/>
              <a:defRPr sz="2000"/>
            </a:lvl4pPr>
            <a:lvl5pPr marL="1828454" indent="0">
              <a:buNone/>
              <a:defRPr sz="2000"/>
            </a:lvl5pPr>
            <a:lvl6pPr marL="2285568" indent="0">
              <a:buNone/>
              <a:defRPr sz="2000"/>
            </a:lvl6pPr>
            <a:lvl7pPr marL="2742683" indent="0">
              <a:buNone/>
              <a:defRPr sz="2000"/>
            </a:lvl7pPr>
            <a:lvl8pPr marL="3199796" indent="0">
              <a:buNone/>
              <a:defRPr sz="2000"/>
            </a:lvl8pPr>
            <a:lvl9pPr marL="365691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114" indent="0">
              <a:buNone/>
              <a:defRPr sz="1200"/>
            </a:lvl2pPr>
            <a:lvl3pPr marL="914228" indent="0">
              <a:buNone/>
              <a:defRPr sz="1000"/>
            </a:lvl3pPr>
            <a:lvl4pPr marL="1371342" indent="0">
              <a:buNone/>
              <a:defRPr sz="900"/>
            </a:lvl4pPr>
            <a:lvl5pPr marL="1828454" indent="0">
              <a:buNone/>
              <a:defRPr sz="900"/>
            </a:lvl5pPr>
            <a:lvl6pPr marL="2285568" indent="0">
              <a:buNone/>
              <a:defRPr sz="900"/>
            </a:lvl6pPr>
            <a:lvl7pPr marL="2742683" indent="0">
              <a:buNone/>
              <a:defRPr sz="900"/>
            </a:lvl7pPr>
            <a:lvl8pPr marL="3199796" indent="0">
              <a:buNone/>
              <a:defRPr sz="900"/>
            </a:lvl8pPr>
            <a:lvl9pPr marL="3656910" indent="0">
              <a:buNone/>
              <a:defRPr sz="900"/>
            </a:lvl9pPr>
          </a:lstStyle>
          <a:p>
            <a:pPr lvl="0"/>
            <a:r>
              <a:rPr lang="es-ES" smtClean="0"/>
              <a:t>Haga clic para modificar el estilo de texto del patrón</a:t>
            </a: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3"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2"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94" name="PlaceHolder 1"/>
          <p:cNvSpPr>
            <a:spLocks noGrp="1"/>
          </p:cNvSpPr>
          <p:nvPr>
            <p:ph type="title"/>
          </p:nvPr>
        </p:nvSpPr>
        <p:spPr>
          <a:xfrm>
            <a:off x="495269" y="273354"/>
            <a:ext cx="8914847" cy="1145009"/>
          </a:xfrm>
          <a:prstGeom prst="rect">
            <a:avLst/>
          </a:prstGeom>
        </p:spPr>
        <p:txBody>
          <a:bodyPr wrap="none" lIns="0" tIns="0" rIns="0" bIns="0" anchor="ctr"/>
          <a:lstStyle/>
          <a:p>
            <a:pPr algn="ctr"/>
            <a:endParaRPr/>
          </a:p>
        </p:txBody>
      </p:sp>
      <p:sp>
        <p:nvSpPr>
          <p:cNvPr id="195" name="PlaceHolder 2"/>
          <p:cNvSpPr>
            <a:spLocks noGrp="1"/>
          </p:cNvSpPr>
          <p:nvPr>
            <p:ph type="subTitle"/>
          </p:nvPr>
        </p:nvSpPr>
        <p:spPr>
          <a:xfrm>
            <a:off x="495269" y="1604515"/>
            <a:ext cx="8914847" cy="3977484"/>
          </a:xfrm>
          <a:prstGeom prst="rect">
            <a:avLst/>
          </a:prstGeom>
        </p:spPr>
        <p:txBody>
          <a:bodyPr wrap="none" lIns="0" tIns="0" rIns="0" bIns="0" anchor="ctr"/>
          <a:lstStyle/>
          <a:p>
            <a:pPr algn="ctr"/>
            <a:endParaRPr/>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495269" y="273354"/>
            <a:ext cx="8914847" cy="1145009"/>
          </a:xfrm>
          <a:prstGeom prst="rect">
            <a:avLst/>
          </a:prstGeom>
        </p:spPr>
        <p:txBody>
          <a:bodyPr wrap="none" lIns="0" tIns="0" rIns="0" bIns="0" anchor="ctr"/>
          <a:lstStyle/>
          <a:p>
            <a:pPr algn="ctr"/>
            <a:endParaRPr/>
          </a:p>
        </p:txBody>
      </p:sp>
      <p:sp>
        <p:nvSpPr>
          <p:cNvPr id="197" name="PlaceHolder 2"/>
          <p:cNvSpPr>
            <a:spLocks noGrp="1"/>
          </p:cNvSpPr>
          <p:nvPr>
            <p:ph type="body"/>
          </p:nvPr>
        </p:nvSpPr>
        <p:spPr>
          <a:xfrm>
            <a:off x="495269" y="1604514"/>
            <a:ext cx="8914847" cy="3977158"/>
          </a:xfrm>
          <a:prstGeom prst="rect">
            <a:avLst/>
          </a:prstGeom>
        </p:spPr>
        <p:txBody>
          <a:bodyPr wrap="none" lIns="0" tIns="0" rIns="0" bIns="0"/>
          <a:lstStyle/>
          <a:p>
            <a:endParaRP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495269" y="273354"/>
            <a:ext cx="8914847" cy="1145009"/>
          </a:xfrm>
          <a:prstGeom prst="rect">
            <a:avLst/>
          </a:prstGeom>
        </p:spPr>
        <p:txBody>
          <a:bodyPr wrap="none" lIns="0" tIns="0" rIns="0" bIns="0" anchor="ctr"/>
          <a:lstStyle/>
          <a:p>
            <a:pPr algn="ctr"/>
            <a:endParaRPr/>
          </a:p>
        </p:txBody>
      </p:sp>
      <p:sp>
        <p:nvSpPr>
          <p:cNvPr id="199" name="PlaceHolder 2"/>
          <p:cNvSpPr>
            <a:spLocks noGrp="1"/>
          </p:cNvSpPr>
          <p:nvPr>
            <p:ph type="body"/>
          </p:nvPr>
        </p:nvSpPr>
        <p:spPr>
          <a:xfrm>
            <a:off x="495269" y="1604514"/>
            <a:ext cx="4350233" cy="3977158"/>
          </a:xfrm>
          <a:prstGeom prst="rect">
            <a:avLst/>
          </a:prstGeom>
        </p:spPr>
        <p:txBody>
          <a:bodyPr wrap="none" lIns="0" tIns="0" rIns="0" bIns="0"/>
          <a:lstStyle/>
          <a:p>
            <a:endParaRPr/>
          </a:p>
        </p:txBody>
      </p:sp>
      <p:sp>
        <p:nvSpPr>
          <p:cNvPr id="200" name="PlaceHolder 3"/>
          <p:cNvSpPr>
            <a:spLocks noGrp="1"/>
          </p:cNvSpPr>
          <p:nvPr>
            <p:ph type="body"/>
          </p:nvPr>
        </p:nvSpPr>
        <p:spPr>
          <a:xfrm>
            <a:off x="5063067" y="1604514"/>
            <a:ext cx="4350233" cy="3977158"/>
          </a:xfrm>
          <a:prstGeom prst="rect">
            <a:avLst/>
          </a:prstGeom>
        </p:spPr>
        <p:txBody>
          <a:bodyPr wrap="none" lIns="0" tIns="0" rIns="0" bIns="0"/>
          <a:lstStyle/>
          <a:p>
            <a:endParaRPr/>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01" name="PlaceHolder 1"/>
          <p:cNvSpPr>
            <a:spLocks noGrp="1"/>
          </p:cNvSpPr>
          <p:nvPr>
            <p:ph type="title"/>
          </p:nvPr>
        </p:nvSpPr>
        <p:spPr>
          <a:xfrm>
            <a:off x="495269" y="273354"/>
            <a:ext cx="8914847" cy="1145009"/>
          </a:xfrm>
          <a:prstGeom prst="rect">
            <a:avLst/>
          </a:prstGeom>
        </p:spPr>
        <p:txBody>
          <a:bodyPr wrap="none" lIns="0" tIns="0" rIns="0" bIns="0" anchor="ctr"/>
          <a:lstStyle/>
          <a:p>
            <a:pPr algn="ctr"/>
            <a:endParaRPr/>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02" name="PlaceHolder 1"/>
          <p:cNvSpPr>
            <a:spLocks noGrp="1"/>
          </p:cNvSpPr>
          <p:nvPr>
            <p:ph type="subTitle"/>
          </p:nvPr>
        </p:nvSpPr>
        <p:spPr>
          <a:xfrm>
            <a:off x="495269" y="273352"/>
            <a:ext cx="8914847" cy="5308320"/>
          </a:xfrm>
          <a:prstGeom prst="rect">
            <a:avLst/>
          </a:prstGeom>
        </p:spPr>
        <p:txBody>
          <a:bodyPr wrap="none" lIns="0" tIns="0" rIns="0" bIns="0" anchor="ctr"/>
          <a:lstStyle/>
          <a:p>
            <a:pPr algn="ct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9"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506" y="273129"/>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9"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495269" y="273354"/>
            <a:ext cx="8914847" cy="1145009"/>
          </a:xfrm>
          <a:prstGeom prst="rect">
            <a:avLst/>
          </a:prstGeom>
        </p:spPr>
        <p:txBody>
          <a:bodyPr wrap="none" lIns="0" tIns="0" rIns="0" bIns="0" anchor="ctr"/>
          <a:lstStyle/>
          <a:p>
            <a:pPr algn="ctr"/>
            <a:endParaRPr/>
          </a:p>
        </p:txBody>
      </p:sp>
      <p:sp>
        <p:nvSpPr>
          <p:cNvPr id="204" name="PlaceHolder 2"/>
          <p:cNvSpPr>
            <a:spLocks noGrp="1"/>
          </p:cNvSpPr>
          <p:nvPr>
            <p:ph type="body"/>
          </p:nvPr>
        </p:nvSpPr>
        <p:spPr>
          <a:xfrm>
            <a:off x="495269" y="1604515"/>
            <a:ext cx="4350233" cy="1896808"/>
          </a:xfrm>
          <a:prstGeom prst="rect">
            <a:avLst/>
          </a:prstGeom>
        </p:spPr>
        <p:txBody>
          <a:bodyPr wrap="none" lIns="0" tIns="0" rIns="0" bIns="0"/>
          <a:lstStyle/>
          <a:p>
            <a:endParaRPr/>
          </a:p>
        </p:txBody>
      </p:sp>
      <p:sp>
        <p:nvSpPr>
          <p:cNvPr id="205" name="PlaceHolder 3"/>
          <p:cNvSpPr>
            <a:spLocks noGrp="1"/>
          </p:cNvSpPr>
          <p:nvPr>
            <p:ph type="body"/>
          </p:nvPr>
        </p:nvSpPr>
        <p:spPr>
          <a:xfrm>
            <a:off x="495269" y="3681598"/>
            <a:ext cx="4350233" cy="1896808"/>
          </a:xfrm>
          <a:prstGeom prst="rect">
            <a:avLst/>
          </a:prstGeom>
        </p:spPr>
        <p:txBody>
          <a:bodyPr wrap="none" lIns="0" tIns="0" rIns="0" bIns="0"/>
          <a:lstStyle/>
          <a:p>
            <a:endParaRPr/>
          </a:p>
        </p:txBody>
      </p:sp>
      <p:sp>
        <p:nvSpPr>
          <p:cNvPr id="206" name="PlaceHolder 4"/>
          <p:cNvSpPr>
            <a:spLocks noGrp="1"/>
          </p:cNvSpPr>
          <p:nvPr>
            <p:ph type="body"/>
          </p:nvPr>
        </p:nvSpPr>
        <p:spPr>
          <a:xfrm>
            <a:off x="5063067" y="1604514"/>
            <a:ext cx="4350233" cy="3977158"/>
          </a:xfrm>
          <a:prstGeom prst="rect">
            <a:avLst/>
          </a:prstGeom>
        </p:spPr>
        <p:txBody>
          <a:bodyPr wrap="none" lIns="0" tIns="0" rIns="0" bIns="0"/>
          <a:lstStyle/>
          <a:p>
            <a:endParaRP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495269" y="273354"/>
            <a:ext cx="8914847" cy="1145009"/>
          </a:xfrm>
          <a:prstGeom prst="rect">
            <a:avLst/>
          </a:prstGeom>
        </p:spPr>
        <p:txBody>
          <a:bodyPr wrap="none" lIns="0" tIns="0" rIns="0" bIns="0" anchor="ctr"/>
          <a:lstStyle/>
          <a:p>
            <a:pPr algn="ctr"/>
            <a:endParaRPr/>
          </a:p>
        </p:txBody>
      </p:sp>
      <p:sp>
        <p:nvSpPr>
          <p:cNvPr id="208" name="PlaceHolder 2"/>
          <p:cNvSpPr>
            <a:spLocks noGrp="1"/>
          </p:cNvSpPr>
          <p:nvPr>
            <p:ph type="body"/>
          </p:nvPr>
        </p:nvSpPr>
        <p:spPr>
          <a:xfrm>
            <a:off x="495269" y="1604514"/>
            <a:ext cx="4350233" cy="3977158"/>
          </a:xfrm>
          <a:prstGeom prst="rect">
            <a:avLst/>
          </a:prstGeom>
        </p:spPr>
        <p:txBody>
          <a:bodyPr wrap="none" lIns="0" tIns="0" rIns="0" bIns="0"/>
          <a:lstStyle/>
          <a:p>
            <a:endParaRPr/>
          </a:p>
        </p:txBody>
      </p:sp>
      <p:sp>
        <p:nvSpPr>
          <p:cNvPr id="209" name="PlaceHolder 3"/>
          <p:cNvSpPr>
            <a:spLocks noGrp="1"/>
          </p:cNvSpPr>
          <p:nvPr>
            <p:ph type="body"/>
          </p:nvPr>
        </p:nvSpPr>
        <p:spPr>
          <a:xfrm>
            <a:off x="5063067" y="1604515"/>
            <a:ext cx="4350233" cy="1896808"/>
          </a:xfrm>
          <a:prstGeom prst="rect">
            <a:avLst/>
          </a:prstGeom>
        </p:spPr>
        <p:txBody>
          <a:bodyPr wrap="none" lIns="0" tIns="0" rIns="0" bIns="0"/>
          <a:lstStyle/>
          <a:p>
            <a:endParaRPr/>
          </a:p>
        </p:txBody>
      </p:sp>
      <p:sp>
        <p:nvSpPr>
          <p:cNvPr id="210" name="PlaceHolder 4"/>
          <p:cNvSpPr>
            <a:spLocks noGrp="1"/>
          </p:cNvSpPr>
          <p:nvPr>
            <p:ph type="body"/>
          </p:nvPr>
        </p:nvSpPr>
        <p:spPr>
          <a:xfrm>
            <a:off x="5063067" y="3681598"/>
            <a:ext cx="4350233" cy="1896808"/>
          </a:xfrm>
          <a:prstGeom prst="rect">
            <a:avLst/>
          </a:prstGeom>
        </p:spPr>
        <p:txBody>
          <a:bodyPr wrap="none" lIns="0" tIns="0" rIns="0" bIns="0"/>
          <a:lstStyle/>
          <a:p>
            <a:endParaRPr/>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1" name="PlaceHolder 1"/>
          <p:cNvSpPr>
            <a:spLocks noGrp="1"/>
          </p:cNvSpPr>
          <p:nvPr>
            <p:ph type="title"/>
          </p:nvPr>
        </p:nvSpPr>
        <p:spPr>
          <a:xfrm>
            <a:off x="495269" y="273354"/>
            <a:ext cx="8914847" cy="1145009"/>
          </a:xfrm>
          <a:prstGeom prst="rect">
            <a:avLst/>
          </a:prstGeom>
        </p:spPr>
        <p:txBody>
          <a:bodyPr wrap="none" lIns="0" tIns="0" rIns="0" bIns="0" anchor="ctr"/>
          <a:lstStyle/>
          <a:p>
            <a:pPr algn="ctr"/>
            <a:endParaRPr/>
          </a:p>
        </p:txBody>
      </p:sp>
      <p:sp>
        <p:nvSpPr>
          <p:cNvPr id="212" name="PlaceHolder 2"/>
          <p:cNvSpPr>
            <a:spLocks noGrp="1"/>
          </p:cNvSpPr>
          <p:nvPr>
            <p:ph type="body"/>
          </p:nvPr>
        </p:nvSpPr>
        <p:spPr>
          <a:xfrm>
            <a:off x="495269" y="1604515"/>
            <a:ext cx="4350233" cy="1896808"/>
          </a:xfrm>
          <a:prstGeom prst="rect">
            <a:avLst/>
          </a:prstGeom>
        </p:spPr>
        <p:txBody>
          <a:bodyPr wrap="none" lIns="0" tIns="0" rIns="0" bIns="0"/>
          <a:lstStyle/>
          <a:p>
            <a:endParaRPr/>
          </a:p>
        </p:txBody>
      </p:sp>
      <p:sp>
        <p:nvSpPr>
          <p:cNvPr id="213" name="PlaceHolder 3"/>
          <p:cNvSpPr>
            <a:spLocks noGrp="1"/>
          </p:cNvSpPr>
          <p:nvPr>
            <p:ph type="body"/>
          </p:nvPr>
        </p:nvSpPr>
        <p:spPr>
          <a:xfrm>
            <a:off x="5063067" y="1604515"/>
            <a:ext cx="4350233" cy="1896808"/>
          </a:xfrm>
          <a:prstGeom prst="rect">
            <a:avLst/>
          </a:prstGeom>
        </p:spPr>
        <p:txBody>
          <a:bodyPr wrap="none" lIns="0" tIns="0" rIns="0" bIns="0"/>
          <a:lstStyle/>
          <a:p>
            <a:endParaRPr/>
          </a:p>
        </p:txBody>
      </p:sp>
      <p:sp>
        <p:nvSpPr>
          <p:cNvPr id="214" name="PlaceHolder 4"/>
          <p:cNvSpPr>
            <a:spLocks noGrp="1"/>
          </p:cNvSpPr>
          <p:nvPr>
            <p:ph type="body"/>
          </p:nvPr>
        </p:nvSpPr>
        <p:spPr>
          <a:xfrm>
            <a:off x="495271" y="3681598"/>
            <a:ext cx="8914493" cy="1896808"/>
          </a:xfrm>
          <a:prstGeom prst="rect">
            <a:avLst/>
          </a:prstGeom>
        </p:spPr>
        <p:txBody>
          <a:bodyPr wrap="none" lIns="0" tIns="0" rIns="0" bIns="0"/>
          <a:lstStyle/>
          <a:p>
            <a:endParaRPr/>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15" name="PlaceHolder 1"/>
          <p:cNvSpPr>
            <a:spLocks noGrp="1"/>
          </p:cNvSpPr>
          <p:nvPr>
            <p:ph type="title"/>
          </p:nvPr>
        </p:nvSpPr>
        <p:spPr>
          <a:xfrm>
            <a:off x="495269" y="273354"/>
            <a:ext cx="8914847" cy="1145009"/>
          </a:xfrm>
          <a:prstGeom prst="rect">
            <a:avLst/>
          </a:prstGeom>
        </p:spPr>
        <p:txBody>
          <a:bodyPr wrap="none" lIns="0" tIns="0" rIns="0" bIns="0" anchor="ctr"/>
          <a:lstStyle/>
          <a:p>
            <a:pPr algn="ctr"/>
            <a:endParaRPr/>
          </a:p>
        </p:txBody>
      </p:sp>
      <p:sp>
        <p:nvSpPr>
          <p:cNvPr id="216" name="PlaceHolder 2"/>
          <p:cNvSpPr>
            <a:spLocks noGrp="1"/>
          </p:cNvSpPr>
          <p:nvPr>
            <p:ph type="body"/>
          </p:nvPr>
        </p:nvSpPr>
        <p:spPr>
          <a:xfrm>
            <a:off x="495269" y="1604515"/>
            <a:ext cx="8914847" cy="1896808"/>
          </a:xfrm>
          <a:prstGeom prst="rect">
            <a:avLst/>
          </a:prstGeom>
        </p:spPr>
        <p:txBody>
          <a:bodyPr wrap="none" lIns="0" tIns="0" rIns="0" bIns="0"/>
          <a:lstStyle/>
          <a:p>
            <a:endParaRPr/>
          </a:p>
        </p:txBody>
      </p:sp>
      <p:sp>
        <p:nvSpPr>
          <p:cNvPr id="217" name="PlaceHolder 3"/>
          <p:cNvSpPr>
            <a:spLocks noGrp="1"/>
          </p:cNvSpPr>
          <p:nvPr>
            <p:ph type="body"/>
          </p:nvPr>
        </p:nvSpPr>
        <p:spPr>
          <a:xfrm>
            <a:off x="495269" y="3681598"/>
            <a:ext cx="8914847" cy="1896808"/>
          </a:xfrm>
          <a:prstGeom prst="rect">
            <a:avLst/>
          </a:prstGeom>
        </p:spPr>
        <p:txBody>
          <a:bodyPr wrap="none" lIns="0" tIns="0" rIns="0" bIns="0"/>
          <a:lstStyle/>
          <a:p>
            <a:endParaRPr/>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18" name="PlaceHolder 1"/>
          <p:cNvSpPr>
            <a:spLocks noGrp="1"/>
          </p:cNvSpPr>
          <p:nvPr>
            <p:ph type="title"/>
          </p:nvPr>
        </p:nvSpPr>
        <p:spPr>
          <a:xfrm>
            <a:off x="495269" y="273354"/>
            <a:ext cx="8914847" cy="1145009"/>
          </a:xfrm>
          <a:prstGeom prst="rect">
            <a:avLst/>
          </a:prstGeom>
        </p:spPr>
        <p:txBody>
          <a:bodyPr wrap="none" lIns="0" tIns="0" rIns="0" bIns="0" anchor="ctr"/>
          <a:lstStyle/>
          <a:p>
            <a:pPr algn="ctr"/>
            <a:endParaRPr/>
          </a:p>
        </p:txBody>
      </p:sp>
      <p:sp>
        <p:nvSpPr>
          <p:cNvPr id="219" name="PlaceHolder 2"/>
          <p:cNvSpPr>
            <a:spLocks noGrp="1"/>
          </p:cNvSpPr>
          <p:nvPr>
            <p:ph type="body"/>
          </p:nvPr>
        </p:nvSpPr>
        <p:spPr>
          <a:xfrm>
            <a:off x="495269" y="1604515"/>
            <a:ext cx="4350233" cy="1896808"/>
          </a:xfrm>
          <a:prstGeom prst="rect">
            <a:avLst/>
          </a:prstGeom>
        </p:spPr>
        <p:txBody>
          <a:bodyPr wrap="none" lIns="0" tIns="0" rIns="0" bIns="0"/>
          <a:lstStyle/>
          <a:p>
            <a:endParaRPr/>
          </a:p>
        </p:txBody>
      </p:sp>
      <p:sp>
        <p:nvSpPr>
          <p:cNvPr id="220" name="PlaceHolder 3"/>
          <p:cNvSpPr>
            <a:spLocks noGrp="1"/>
          </p:cNvSpPr>
          <p:nvPr>
            <p:ph type="body"/>
          </p:nvPr>
        </p:nvSpPr>
        <p:spPr>
          <a:xfrm>
            <a:off x="5063067" y="1604515"/>
            <a:ext cx="4350233" cy="1896808"/>
          </a:xfrm>
          <a:prstGeom prst="rect">
            <a:avLst/>
          </a:prstGeom>
        </p:spPr>
        <p:txBody>
          <a:bodyPr wrap="none" lIns="0" tIns="0" rIns="0" bIns="0"/>
          <a:lstStyle/>
          <a:p>
            <a:endParaRPr/>
          </a:p>
        </p:txBody>
      </p:sp>
      <p:sp>
        <p:nvSpPr>
          <p:cNvPr id="221" name="PlaceHolder 4"/>
          <p:cNvSpPr>
            <a:spLocks noGrp="1"/>
          </p:cNvSpPr>
          <p:nvPr>
            <p:ph type="body"/>
          </p:nvPr>
        </p:nvSpPr>
        <p:spPr>
          <a:xfrm>
            <a:off x="5063067" y="3681598"/>
            <a:ext cx="4350233" cy="1896808"/>
          </a:xfrm>
          <a:prstGeom prst="rect">
            <a:avLst/>
          </a:prstGeom>
        </p:spPr>
        <p:txBody>
          <a:bodyPr wrap="none" lIns="0" tIns="0" rIns="0" bIns="0"/>
          <a:lstStyle/>
          <a:p>
            <a:endParaRPr/>
          </a:p>
        </p:txBody>
      </p:sp>
      <p:sp>
        <p:nvSpPr>
          <p:cNvPr id="222" name="PlaceHolder 5"/>
          <p:cNvSpPr>
            <a:spLocks noGrp="1"/>
          </p:cNvSpPr>
          <p:nvPr>
            <p:ph type="body"/>
          </p:nvPr>
        </p:nvSpPr>
        <p:spPr>
          <a:xfrm>
            <a:off x="495269" y="3681598"/>
            <a:ext cx="4350233" cy="1896808"/>
          </a:xfrm>
          <a:prstGeom prst="rect">
            <a:avLst/>
          </a:prstGeom>
        </p:spPr>
        <p:txBody>
          <a:bodyPr wrap="none" lIns="0" tIns="0" rIns="0" bIns="0"/>
          <a:lstStyle/>
          <a:p>
            <a:endParaRPr/>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495269" y="273354"/>
            <a:ext cx="8914847" cy="1145009"/>
          </a:xfrm>
          <a:prstGeom prst="rect">
            <a:avLst/>
          </a:prstGeom>
        </p:spPr>
        <p:txBody>
          <a:bodyPr wrap="none" lIns="0" tIns="0" rIns="0" bIns="0" anchor="ctr"/>
          <a:lstStyle/>
          <a:p>
            <a:pPr algn="ctr"/>
            <a:endParaRPr/>
          </a:p>
        </p:txBody>
      </p:sp>
      <p:sp>
        <p:nvSpPr>
          <p:cNvPr id="224" name="PlaceHolder 2"/>
          <p:cNvSpPr>
            <a:spLocks noGrp="1"/>
          </p:cNvSpPr>
          <p:nvPr>
            <p:ph type="body"/>
          </p:nvPr>
        </p:nvSpPr>
        <p:spPr>
          <a:xfrm>
            <a:off x="495269" y="1604515"/>
            <a:ext cx="4350233" cy="1896808"/>
          </a:xfrm>
          <a:prstGeom prst="rect">
            <a:avLst/>
          </a:prstGeom>
        </p:spPr>
        <p:txBody>
          <a:bodyPr wrap="none" lIns="0" tIns="0" rIns="0" bIns="0"/>
          <a:lstStyle/>
          <a:p>
            <a:endParaRPr/>
          </a:p>
        </p:txBody>
      </p:sp>
      <p:sp>
        <p:nvSpPr>
          <p:cNvPr id="225" name="PlaceHolder 3"/>
          <p:cNvSpPr>
            <a:spLocks noGrp="1"/>
          </p:cNvSpPr>
          <p:nvPr>
            <p:ph type="body"/>
          </p:nvPr>
        </p:nvSpPr>
        <p:spPr>
          <a:xfrm>
            <a:off x="5063067" y="1604515"/>
            <a:ext cx="4350233" cy="1896808"/>
          </a:xfrm>
          <a:prstGeom prst="rect">
            <a:avLst/>
          </a:prstGeom>
        </p:spPr>
        <p:txBody>
          <a:bodyPr wrap="none" lIns="0" tIns="0" rIns="0" bIns="0"/>
          <a:lstStyle/>
          <a:p>
            <a:endParaRPr/>
          </a:p>
        </p:txBody>
      </p:sp>
      <p:pic>
        <p:nvPicPr>
          <p:cNvPr id="226" name="Imatge 225"/>
          <p:cNvPicPr/>
          <p:nvPr/>
        </p:nvPicPr>
        <p:blipFill>
          <a:blip r:embed="rId2" cstate="print"/>
          <a:stretch>
            <a:fillRect/>
          </a:stretch>
        </p:blipFill>
        <p:spPr>
          <a:xfrm>
            <a:off x="5950309" y="3681598"/>
            <a:ext cx="2575047" cy="1896808"/>
          </a:xfrm>
          <a:prstGeom prst="rect">
            <a:avLst/>
          </a:prstGeom>
          <a:ln>
            <a:noFill/>
          </a:ln>
        </p:spPr>
      </p:pic>
      <p:pic>
        <p:nvPicPr>
          <p:cNvPr id="227" name="Imatge 226"/>
          <p:cNvPicPr/>
          <p:nvPr/>
        </p:nvPicPr>
        <p:blipFill>
          <a:blip r:embed="rId2" cstate="print"/>
          <a:stretch>
            <a:fillRect/>
          </a:stretch>
        </p:blipFill>
        <p:spPr>
          <a:xfrm>
            <a:off x="1382511" y="3681598"/>
            <a:ext cx="2575047" cy="1896808"/>
          </a:xfrm>
          <a:prstGeom prst="rect">
            <a:avLst/>
          </a:prstGeom>
          <a:ln>
            <a:noFill/>
          </a:ln>
        </p:spPr>
      </p:pic>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495269" y="273352"/>
            <a:ext cx="8914847" cy="1145009"/>
          </a:xfrm>
          <a:prstGeom prst="rect">
            <a:avLst/>
          </a:prstGeom>
        </p:spPr>
        <p:txBody>
          <a:bodyPr wrap="none" lIns="0" tIns="0" rIns="0" bIns="0" anchor="ctr"/>
          <a:lstStyle/>
          <a:p>
            <a:pPr algn="ctr"/>
            <a:endParaRPr/>
          </a:p>
        </p:txBody>
      </p:sp>
      <p:sp>
        <p:nvSpPr>
          <p:cNvPr id="79" name="PlaceHolder 2"/>
          <p:cNvSpPr>
            <a:spLocks noGrp="1"/>
          </p:cNvSpPr>
          <p:nvPr>
            <p:ph type="subTitle"/>
          </p:nvPr>
        </p:nvSpPr>
        <p:spPr>
          <a:xfrm>
            <a:off x="495269" y="1604515"/>
            <a:ext cx="8914847" cy="3977484"/>
          </a:xfrm>
          <a:prstGeom prst="rect">
            <a:avLst/>
          </a:prstGeom>
        </p:spPr>
        <p:txBody>
          <a:bodyPr wrap="none" lIns="0" tIns="0" rIns="0" bIns="0" anchor="ctr"/>
          <a:lstStyle/>
          <a:p>
            <a:pPr algn="ctr"/>
            <a:endParaRPr/>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495269" y="273352"/>
            <a:ext cx="8914847" cy="1145009"/>
          </a:xfrm>
          <a:prstGeom prst="rect">
            <a:avLst/>
          </a:prstGeom>
        </p:spPr>
        <p:txBody>
          <a:bodyPr wrap="none" lIns="0" tIns="0" rIns="0" bIns="0" anchor="ctr"/>
          <a:lstStyle/>
          <a:p>
            <a:pPr algn="ctr"/>
            <a:endParaRPr/>
          </a:p>
        </p:txBody>
      </p:sp>
      <p:sp>
        <p:nvSpPr>
          <p:cNvPr id="81" name="PlaceHolder 2"/>
          <p:cNvSpPr>
            <a:spLocks noGrp="1"/>
          </p:cNvSpPr>
          <p:nvPr>
            <p:ph type="body"/>
          </p:nvPr>
        </p:nvSpPr>
        <p:spPr>
          <a:xfrm>
            <a:off x="495269" y="1604514"/>
            <a:ext cx="8914847" cy="3977158"/>
          </a:xfrm>
          <a:prstGeom prst="rect">
            <a:avLst/>
          </a:prstGeom>
        </p:spPr>
        <p:txBody>
          <a:bodyPr wrap="none" lIns="0" tIns="0" rIns="0" bIns="0"/>
          <a:lstStyle/>
          <a:p>
            <a:endParaRPr/>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495269" y="273352"/>
            <a:ext cx="8914847" cy="1145009"/>
          </a:xfrm>
          <a:prstGeom prst="rect">
            <a:avLst/>
          </a:prstGeom>
        </p:spPr>
        <p:txBody>
          <a:bodyPr wrap="none" lIns="0" tIns="0" rIns="0" bIns="0" anchor="ctr"/>
          <a:lstStyle/>
          <a:p>
            <a:pPr algn="ctr"/>
            <a:endParaRPr/>
          </a:p>
        </p:txBody>
      </p:sp>
      <p:sp>
        <p:nvSpPr>
          <p:cNvPr id="83" name="PlaceHolder 2"/>
          <p:cNvSpPr>
            <a:spLocks noGrp="1"/>
          </p:cNvSpPr>
          <p:nvPr>
            <p:ph type="body"/>
          </p:nvPr>
        </p:nvSpPr>
        <p:spPr>
          <a:xfrm>
            <a:off x="495269" y="1604514"/>
            <a:ext cx="4350233" cy="3977158"/>
          </a:xfrm>
          <a:prstGeom prst="rect">
            <a:avLst/>
          </a:prstGeom>
        </p:spPr>
        <p:txBody>
          <a:bodyPr wrap="none" lIns="0" tIns="0" rIns="0" bIns="0"/>
          <a:lstStyle/>
          <a:p>
            <a:endParaRPr/>
          </a:p>
        </p:txBody>
      </p:sp>
      <p:sp>
        <p:nvSpPr>
          <p:cNvPr id="84" name="PlaceHolder 3"/>
          <p:cNvSpPr>
            <a:spLocks noGrp="1"/>
          </p:cNvSpPr>
          <p:nvPr>
            <p:ph type="body"/>
          </p:nvPr>
        </p:nvSpPr>
        <p:spPr>
          <a:xfrm>
            <a:off x="5063067" y="1604514"/>
            <a:ext cx="4350233" cy="3977158"/>
          </a:xfrm>
          <a:prstGeom prst="rect">
            <a:avLst/>
          </a:prstGeom>
        </p:spPr>
        <p:txBody>
          <a:bodyPr wrap="none" lIns="0" tIns="0" rIns="0" bIns="0"/>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495269" y="273352"/>
            <a:ext cx="8914847" cy="1145009"/>
          </a:xfrm>
          <a:prstGeom prst="rect">
            <a:avLst/>
          </a:prstGeom>
        </p:spPr>
        <p:txBody>
          <a:bodyPr wrap="none" lIns="0" tIns="0" rIns="0" bIns="0" anchor="ctr"/>
          <a:lstStyle/>
          <a:p>
            <a:pPr algn="ctr"/>
            <a:endParaRPr/>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495269" y="273352"/>
            <a:ext cx="8914847" cy="5308320"/>
          </a:xfrm>
          <a:prstGeom prst="rect">
            <a:avLst/>
          </a:prstGeom>
        </p:spPr>
        <p:txBody>
          <a:bodyPr wrap="none" lIns="0" tIns="0" rIns="0" bIns="0" anchor="ctr"/>
          <a:lstStyle/>
          <a:p>
            <a:pPr algn="ctr"/>
            <a:endParaRPr/>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495269" y="273352"/>
            <a:ext cx="8914847" cy="1145009"/>
          </a:xfrm>
          <a:prstGeom prst="rect">
            <a:avLst/>
          </a:prstGeom>
        </p:spPr>
        <p:txBody>
          <a:bodyPr wrap="none" lIns="0" tIns="0" rIns="0" bIns="0" anchor="ctr"/>
          <a:lstStyle/>
          <a:p>
            <a:pPr algn="ctr"/>
            <a:endParaRPr/>
          </a:p>
        </p:txBody>
      </p:sp>
      <p:sp>
        <p:nvSpPr>
          <p:cNvPr id="88" name="PlaceHolder 2"/>
          <p:cNvSpPr>
            <a:spLocks noGrp="1"/>
          </p:cNvSpPr>
          <p:nvPr>
            <p:ph type="body"/>
          </p:nvPr>
        </p:nvSpPr>
        <p:spPr>
          <a:xfrm>
            <a:off x="495269" y="1604515"/>
            <a:ext cx="4350233" cy="1896808"/>
          </a:xfrm>
          <a:prstGeom prst="rect">
            <a:avLst/>
          </a:prstGeom>
        </p:spPr>
        <p:txBody>
          <a:bodyPr wrap="none" lIns="0" tIns="0" rIns="0" bIns="0"/>
          <a:lstStyle/>
          <a:p>
            <a:endParaRPr/>
          </a:p>
        </p:txBody>
      </p:sp>
      <p:sp>
        <p:nvSpPr>
          <p:cNvPr id="89" name="PlaceHolder 3"/>
          <p:cNvSpPr>
            <a:spLocks noGrp="1"/>
          </p:cNvSpPr>
          <p:nvPr>
            <p:ph type="body"/>
          </p:nvPr>
        </p:nvSpPr>
        <p:spPr>
          <a:xfrm>
            <a:off x="495269" y="3681598"/>
            <a:ext cx="4350233" cy="1896808"/>
          </a:xfrm>
          <a:prstGeom prst="rect">
            <a:avLst/>
          </a:prstGeom>
        </p:spPr>
        <p:txBody>
          <a:bodyPr wrap="none" lIns="0" tIns="0" rIns="0" bIns="0"/>
          <a:lstStyle/>
          <a:p>
            <a:endParaRPr/>
          </a:p>
        </p:txBody>
      </p:sp>
      <p:sp>
        <p:nvSpPr>
          <p:cNvPr id="90" name="PlaceHolder 4"/>
          <p:cNvSpPr>
            <a:spLocks noGrp="1"/>
          </p:cNvSpPr>
          <p:nvPr>
            <p:ph type="body"/>
          </p:nvPr>
        </p:nvSpPr>
        <p:spPr>
          <a:xfrm>
            <a:off x="5063067" y="1604514"/>
            <a:ext cx="4350233" cy="3977158"/>
          </a:xfrm>
          <a:prstGeom prst="rect">
            <a:avLst/>
          </a:prstGeom>
        </p:spPr>
        <p:txBody>
          <a:bodyPr wrap="none" lIns="0" tIns="0" rIns="0" bIns="0"/>
          <a:lstStyle/>
          <a:p>
            <a:endParaRPr/>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95269" y="273352"/>
            <a:ext cx="8914847" cy="1145009"/>
          </a:xfrm>
          <a:prstGeom prst="rect">
            <a:avLst/>
          </a:prstGeom>
        </p:spPr>
        <p:txBody>
          <a:bodyPr wrap="none" lIns="0" tIns="0" rIns="0" bIns="0" anchor="ctr"/>
          <a:lstStyle/>
          <a:p>
            <a:pPr algn="ctr"/>
            <a:endParaRPr/>
          </a:p>
        </p:txBody>
      </p:sp>
      <p:sp>
        <p:nvSpPr>
          <p:cNvPr id="92" name="PlaceHolder 2"/>
          <p:cNvSpPr>
            <a:spLocks noGrp="1"/>
          </p:cNvSpPr>
          <p:nvPr>
            <p:ph type="body"/>
          </p:nvPr>
        </p:nvSpPr>
        <p:spPr>
          <a:xfrm>
            <a:off x="495269" y="1604514"/>
            <a:ext cx="4350233" cy="3977158"/>
          </a:xfrm>
          <a:prstGeom prst="rect">
            <a:avLst/>
          </a:prstGeom>
        </p:spPr>
        <p:txBody>
          <a:bodyPr wrap="none" lIns="0" tIns="0" rIns="0" bIns="0"/>
          <a:lstStyle/>
          <a:p>
            <a:endParaRPr/>
          </a:p>
        </p:txBody>
      </p:sp>
      <p:sp>
        <p:nvSpPr>
          <p:cNvPr id="93" name="PlaceHolder 3"/>
          <p:cNvSpPr>
            <a:spLocks noGrp="1"/>
          </p:cNvSpPr>
          <p:nvPr>
            <p:ph type="body"/>
          </p:nvPr>
        </p:nvSpPr>
        <p:spPr>
          <a:xfrm>
            <a:off x="5063067" y="1604515"/>
            <a:ext cx="4350233" cy="1896808"/>
          </a:xfrm>
          <a:prstGeom prst="rect">
            <a:avLst/>
          </a:prstGeom>
        </p:spPr>
        <p:txBody>
          <a:bodyPr wrap="none" lIns="0" tIns="0" rIns="0" bIns="0"/>
          <a:lstStyle/>
          <a:p>
            <a:endParaRPr/>
          </a:p>
        </p:txBody>
      </p:sp>
      <p:sp>
        <p:nvSpPr>
          <p:cNvPr id="94" name="PlaceHolder 4"/>
          <p:cNvSpPr>
            <a:spLocks noGrp="1"/>
          </p:cNvSpPr>
          <p:nvPr>
            <p:ph type="body"/>
          </p:nvPr>
        </p:nvSpPr>
        <p:spPr>
          <a:xfrm>
            <a:off x="5063067" y="3681598"/>
            <a:ext cx="4350233" cy="1896808"/>
          </a:xfrm>
          <a:prstGeom prst="rect">
            <a:avLst/>
          </a:prstGeom>
        </p:spPr>
        <p:txBody>
          <a:bodyPr wrap="none" lIns="0" tIns="0" rIns="0" bIns="0"/>
          <a:lstStyle/>
          <a:p>
            <a:endParaRPr/>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495269" y="273352"/>
            <a:ext cx="8914847" cy="1145009"/>
          </a:xfrm>
          <a:prstGeom prst="rect">
            <a:avLst/>
          </a:prstGeom>
        </p:spPr>
        <p:txBody>
          <a:bodyPr wrap="none" lIns="0" tIns="0" rIns="0" bIns="0" anchor="ctr"/>
          <a:lstStyle/>
          <a:p>
            <a:pPr algn="ctr"/>
            <a:endParaRPr/>
          </a:p>
        </p:txBody>
      </p:sp>
      <p:sp>
        <p:nvSpPr>
          <p:cNvPr id="96" name="PlaceHolder 2"/>
          <p:cNvSpPr>
            <a:spLocks noGrp="1"/>
          </p:cNvSpPr>
          <p:nvPr>
            <p:ph type="body"/>
          </p:nvPr>
        </p:nvSpPr>
        <p:spPr>
          <a:xfrm>
            <a:off x="495269" y="1604515"/>
            <a:ext cx="4350233" cy="1896808"/>
          </a:xfrm>
          <a:prstGeom prst="rect">
            <a:avLst/>
          </a:prstGeom>
        </p:spPr>
        <p:txBody>
          <a:bodyPr wrap="none" lIns="0" tIns="0" rIns="0" bIns="0"/>
          <a:lstStyle/>
          <a:p>
            <a:endParaRPr/>
          </a:p>
        </p:txBody>
      </p:sp>
      <p:sp>
        <p:nvSpPr>
          <p:cNvPr id="97" name="PlaceHolder 3"/>
          <p:cNvSpPr>
            <a:spLocks noGrp="1"/>
          </p:cNvSpPr>
          <p:nvPr>
            <p:ph type="body"/>
          </p:nvPr>
        </p:nvSpPr>
        <p:spPr>
          <a:xfrm>
            <a:off x="5063067" y="1604515"/>
            <a:ext cx="4350233" cy="1896808"/>
          </a:xfrm>
          <a:prstGeom prst="rect">
            <a:avLst/>
          </a:prstGeom>
        </p:spPr>
        <p:txBody>
          <a:bodyPr wrap="none" lIns="0" tIns="0" rIns="0" bIns="0"/>
          <a:lstStyle/>
          <a:p>
            <a:endParaRPr/>
          </a:p>
        </p:txBody>
      </p:sp>
      <p:sp>
        <p:nvSpPr>
          <p:cNvPr id="98" name="PlaceHolder 4"/>
          <p:cNvSpPr>
            <a:spLocks noGrp="1"/>
          </p:cNvSpPr>
          <p:nvPr>
            <p:ph type="body"/>
          </p:nvPr>
        </p:nvSpPr>
        <p:spPr>
          <a:xfrm>
            <a:off x="495270" y="3681598"/>
            <a:ext cx="8914493" cy="1896808"/>
          </a:xfrm>
          <a:prstGeom prst="rect">
            <a:avLst/>
          </a:prstGeom>
        </p:spPr>
        <p:txBody>
          <a:bodyPr wrap="none" lIns="0" tIns="0" rIns="0" bIns="0"/>
          <a:lstStyle/>
          <a:p>
            <a:endParaRPr/>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495269" y="273352"/>
            <a:ext cx="8914847" cy="1145009"/>
          </a:xfrm>
          <a:prstGeom prst="rect">
            <a:avLst/>
          </a:prstGeom>
        </p:spPr>
        <p:txBody>
          <a:bodyPr wrap="none" lIns="0" tIns="0" rIns="0" bIns="0" anchor="ctr"/>
          <a:lstStyle/>
          <a:p>
            <a:pPr algn="ctr"/>
            <a:endParaRPr/>
          </a:p>
        </p:txBody>
      </p:sp>
      <p:sp>
        <p:nvSpPr>
          <p:cNvPr id="100" name="PlaceHolder 2"/>
          <p:cNvSpPr>
            <a:spLocks noGrp="1"/>
          </p:cNvSpPr>
          <p:nvPr>
            <p:ph type="body"/>
          </p:nvPr>
        </p:nvSpPr>
        <p:spPr>
          <a:xfrm>
            <a:off x="495269" y="1604515"/>
            <a:ext cx="8914847" cy="1896808"/>
          </a:xfrm>
          <a:prstGeom prst="rect">
            <a:avLst/>
          </a:prstGeom>
        </p:spPr>
        <p:txBody>
          <a:bodyPr wrap="none" lIns="0" tIns="0" rIns="0" bIns="0"/>
          <a:lstStyle/>
          <a:p>
            <a:endParaRPr/>
          </a:p>
        </p:txBody>
      </p:sp>
      <p:sp>
        <p:nvSpPr>
          <p:cNvPr id="101" name="PlaceHolder 3"/>
          <p:cNvSpPr>
            <a:spLocks noGrp="1"/>
          </p:cNvSpPr>
          <p:nvPr>
            <p:ph type="body"/>
          </p:nvPr>
        </p:nvSpPr>
        <p:spPr>
          <a:xfrm>
            <a:off x="495269" y="3681598"/>
            <a:ext cx="8914847" cy="1896808"/>
          </a:xfrm>
          <a:prstGeom prst="rect">
            <a:avLst/>
          </a:prstGeom>
        </p:spPr>
        <p:txBody>
          <a:bodyPr wrap="none" lIns="0" tIns="0" rIns="0" bIns="0"/>
          <a:lstStyle/>
          <a:p>
            <a:endParaRPr/>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495269" y="273352"/>
            <a:ext cx="8914847" cy="1145009"/>
          </a:xfrm>
          <a:prstGeom prst="rect">
            <a:avLst/>
          </a:prstGeom>
        </p:spPr>
        <p:txBody>
          <a:bodyPr wrap="none" lIns="0" tIns="0" rIns="0" bIns="0" anchor="ctr"/>
          <a:lstStyle/>
          <a:p>
            <a:pPr algn="ctr"/>
            <a:endParaRPr/>
          </a:p>
        </p:txBody>
      </p:sp>
      <p:sp>
        <p:nvSpPr>
          <p:cNvPr id="103" name="PlaceHolder 2"/>
          <p:cNvSpPr>
            <a:spLocks noGrp="1"/>
          </p:cNvSpPr>
          <p:nvPr>
            <p:ph type="body"/>
          </p:nvPr>
        </p:nvSpPr>
        <p:spPr>
          <a:xfrm>
            <a:off x="495269" y="1604515"/>
            <a:ext cx="4350233" cy="1896808"/>
          </a:xfrm>
          <a:prstGeom prst="rect">
            <a:avLst/>
          </a:prstGeom>
        </p:spPr>
        <p:txBody>
          <a:bodyPr wrap="none" lIns="0" tIns="0" rIns="0" bIns="0"/>
          <a:lstStyle/>
          <a:p>
            <a:endParaRPr/>
          </a:p>
        </p:txBody>
      </p:sp>
      <p:sp>
        <p:nvSpPr>
          <p:cNvPr id="104" name="PlaceHolder 3"/>
          <p:cNvSpPr>
            <a:spLocks noGrp="1"/>
          </p:cNvSpPr>
          <p:nvPr>
            <p:ph type="body"/>
          </p:nvPr>
        </p:nvSpPr>
        <p:spPr>
          <a:xfrm>
            <a:off x="5063067" y="1604515"/>
            <a:ext cx="4350233" cy="1896808"/>
          </a:xfrm>
          <a:prstGeom prst="rect">
            <a:avLst/>
          </a:prstGeom>
        </p:spPr>
        <p:txBody>
          <a:bodyPr wrap="none" lIns="0" tIns="0" rIns="0" bIns="0"/>
          <a:lstStyle/>
          <a:p>
            <a:endParaRPr/>
          </a:p>
        </p:txBody>
      </p:sp>
      <p:sp>
        <p:nvSpPr>
          <p:cNvPr id="105" name="PlaceHolder 4"/>
          <p:cNvSpPr>
            <a:spLocks noGrp="1"/>
          </p:cNvSpPr>
          <p:nvPr>
            <p:ph type="body"/>
          </p:nvPr>
        </p:nvSpPr>
        <p:spPr>
          <a:xfrm>
            <a:off x="5063067" y="3681598"/>
            <a:ext cx="4350233" cy="1896808"/>
          </a:xfrm>
          <a:prstGeom prst="rect">
            <a:avLst/>
          </a:prstGeom>
        </p:spPr>
        <p:txBody>
          <a:bodyPr wrap="none" lIns="0" tIns="0" rIns="0" bIns="0"/>
          <a:lstStyle/>
          <a:p>
            <a:endParaRPr/>
          </a:p>
        </p:txBody>
      </p:sp>
      <p:sp>
        <p:nvSpPr>
          <p:cNvPr id="106" name="PlaceHolder 5"/>
          <p:cNvSpPr>
            <a:spLocks noGrp="1"/>
          </p:cNvSpPr>
          <p:nvPr>
            <p:ph type="body"/>
          </p:nvPr>
        </p:nvSpPr>
        <p:spPr>
          <a:xfrm>
            <a:off x="495269" y="3681598"/>
            <a:ext cx="4350233" cy="1896808"/>
          </a:xfrm>
          <a:prstGeom prst="rect">
            <a:avLst/>
          </a:prstGeom>
        </p:spPr>
        <p:txBody>
          <a:bodyPr wrap="none" lIns="0" tIns="0" rIns="0" bIns="0"/>
          <a:lstStyle/>
          <a:p>
            <a:endParaRPr/>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95269" y="273352"/>
            <a:ext cx="8914847" cy="1145009"/>
          </a:xfrm>
          <a:prstGeom prst="rect">
            <a:avLst/>
          </a:prstGeom>
        </p:spPr>
        <p:txBody>
          <a:bodyPr wrap="none" lIns="0" tIns="0" rIns="0" bIns="0" anchor="ctr"/>
          <a:lstStyle/>
          <a:p>
            <a:pPr algn="ctr"/>
            <a:endParaRPr/>
          </a:p>
        </p:txBody>
      </p:sp>
      <p:sp>
        <p:nvSpPr>
          <p:cNvPr id="108" name="PlaceHolder 2"/>
          <p:cNvSpPr>
            <a:spLocks noGrp="1"/>
          </p:cNvSpPr>
          <p:nvPr>
            <p:ph type="body"/>
          </p:nvPr>
        </p:nvSpPr>
        <p:spPr>
          <a:xfrm>
            <a:off x="495269" y="1604515"/>
            <a:ext cx="4350233" cy="1896808"/>
          </a:xfrm>
          <a:prstGeom prst="rect">
            <a:avLst/>
          </a:prstGeom>
        </p:spPr>
        <p:txBody>
          <a:bodyPr wrap="none" lIns="0" tIns="0" rIns="0" bIns="0"/>
          <a:lstStyle/>
          <a:p>
            <a:endParaRPr/>
          </a:p>
        </p:txBody>
      </p:sp>
      <p:sp>
        <p:nvSpPr>
          <p:cNvPr id="109" name="PlaceHolder 3"/>
          <p:cNvSpPr>
            <a:spLocks noGrp="1"/>
          </p:cNvSpPr>
          <p:nvPr>
            <p:ph type="body"/>
          </p:nvPr>
        </p:nvSpPr>
        <p:spPr>
          <a:xfrm>
            <a:off x="5063067" y="1604515"/>
            <a:ext cx="4350233" cy="1896808"/>
          </a:xfrm>
          <a:prstGeom prst="rect">
            <a:avLst/>
          </a:prstGeom>
        </p:spPr>
        <p:txBody>
          <a:bodyPr wrap="none" lIns="0" tIns="0" rIns="0" bIns="0"/>
          <a:lstStyle/>
          <a:p>
            <a:endParaRPr/>
          </a:p>
        </p:txBody>
      </p:sp>
      <p:pic>
        <p:nvPicPr>
          <p:cNvPr id="110" name="Imatge 109"/>
          <p:cNvPicPr/>
          <p:nvPr/>
        </p:nvPicPr>
        <p:blipFill>
          <a:blip r:embed="rId2" cstate="print"/>
          <a:stretch>
            <a:fillRect/>
          </a:stretch>
        </p:blipFill>
        <p:spPr>
          <a:xfrm>
            <a:off x="5950307" y="3681598"/>
            <a:ext cx="2575047" cy="1896808"/>
          </a:xfrm>
          <a:prstGeom prst="rect">
            <a:avLst/>
          </a:prstGeom>
          <a:ln>
            <a:noFill/>
          </a:ln>
        </p:spPr>
      </p:pic>
      <p:pic>
        <p:nvPicPr>
          <p:cNvPr id="111" name="Imatge 110"/>
          <p:cNvPicPr/>
          <p:nvPr/>
        </p:nvPicPr>
        <p:blipFill>
          <a:blip r:embed="rId2" cstate="print"/>
          <a:stretch>
            <a:fillRect/>
          </a:stretch>
        </p:blipFill>
        <p:spPr>
          <a:xfrm>
            <a:off x="1382509" y="3681598"/>
            <a:ext cx="2575047" cy="1896808"/>
          </a:xfrm>
          <a:prstGeom prst="rect">
            <a:avLst/>
          </a:prstGeom>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8"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 y="52"/>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2" y="762001"/>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12"/>
            <a:ext cx="9906000" cy="1071563"/>
          </a:xfrm>
          <a:prstGeom prst="rect">
            <a:avLst/>
          </a:prstGeom>
          <a:solidFill>
            <a:srgbClr val="C8C8C8"/>
          </a:solidFill>
          <a:ln w="9525">
            <a:noFill/>
            <a:miter lim="800000"/>
            <a:headEnd/>
            <a:tailEnd/>
          </a:ln>
          <a:effectLst/>
        </p:spPr>
        <p:txBody>
          <a:bodyPr wrap="none" lIns="91393" tIns="45697" rIns="91393" bIns="45697"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5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pPr>
              <a:defRPr/>
            </a:pPr>
            <a:endParaRPr lang="es-ES"/>
          </a:p>
        </p:txBody>
      </p:sp>
      <p:sp>
        <p:nvSpPr>
          <p:cNvPr id="9"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pPr>
              <a:defRPr/>
            </a:pPr>
            <a:endParaRPr lang="es-ES"/>
          </a:p>
        </p:txBody>
      </p:sp>
      <p:sp>
        <p:nvSpPr>
          <p:cNvPr id="1864711" name="Rectangle 7"/>
          <p:cNvSpPr>
            <a:spLocks noGrp="1" noChangeArrowheads="1"/>
          </p:cNvSpPr>
          <p:nvPr>
            <p:ph type="subTitle" idx="1"/>
          </p:nvPr>
        </p:nvSpPr>
        <p:spPr>
          <a:xfrm>
            <a:off x="741391" y="3595691"/>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55"/>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41"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21"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28"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08"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08"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0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9"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506" y="273105"/>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9"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8"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950" y="2130475"/>
            <a:ext cx="84201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485900" y="3886202"/>
            <a:ext cx="6934200" cy="1752600"/>
          </a:xfrm>
        </p:spPr>
        <p:txBody>
          <a:bodyPr/>
          <a:lstStyle>
            <a:lvl1pPr marL="0" indent="0" algn="ctr">
              <a:buNone/>
              <a:defRPr/>
            </a:lvl1pPr>
            <a:lvl2pPr marL="456964" indent="0" algn="ctr">
              <a:buNone/>
              <a:defRPr/>
            </a:lvl2pPr>
            <a:lvl3pPr marL="913928" indent="0" algn="ctr">
              <a:buNone/>
              <a:defRPr/>
            </a:lvl3pPr>
            <a:lvl4pPr marL="1370891" indent="0" algn="ctr">
              <a:buNone/>
              <a:defRPr/>
            </a:lvl4pPr>
            <a:lvl5pPr marL="1827855" indent="0" algn="ctr">
              <a:buNone/>
              <a:defRPr/>
            </a:lvl5pPr>
            <a:lvl6pPr marL="2284820" indent="0" algn="ctr">
              <a:buNone/>
              <a:defRPr/>
            </a:lvl6pPr>
            <a:lvl7pPr marL="2741787" indent="0" algn="ctr">
              <a:buNone/>
              <a:defRPr/>
            </a:lvl7pPr>
            <a:lvl8pPr marL="3198747" indent="0" algn="ctr">
              <a:buNone/>
              <a:defRPr/>
            </a:lvl8pPr>
            <a:lvl9pPr marL="3655711"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26F2A535-EFA9-491F-9368-74C5EFA57FAC}" type="datetime1">
              <a:rPr lang="es-ES"/>
              <a:pPr>
                <a:defRPr/>
              </a:pPr>
              <a:t>04/11/2013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0C6043-775D-4B1D-8BA6-B70DA6C0FD7D}" type="slidenum">
              <a:rPr lang="en-US"/>
              <a:pPr>
                <a:defRPr/>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21"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21"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142C875B-2056-426F-9270-C1D66304558C}" type="datetime1">
              <a:rPr lang="es-ES"/>
              <a:pPr>
                <a:defRPr/>
              </a:pPr>
              <a:t>04/11/2013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828DBD-03F6-4212-AAD1-609AE7024E9C}" type="slidenum">
              <a:rPr lang="en-US"/>
              <a:pPr>
                <a:defRPr/>
              </a:pPr>
              <a:t>‹Nº›</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55"/>
            <a:ext cx="84201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fld id="{965474AE-094A-4AF3-BD9B-FFB09F30A611}" type="datetime1">
              <a:rPr lang="es-ES"/>
              <a:pPr>
                <a:defRPr/>
              </a:pPr>
              <a:t>04/11/2013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FC420C-6DA6-41A6-9793-A6EBDF1AD0E5}" type="slidenum">
              <a:rPr lang="en-US"/>
              <a:pPr>
                <a:defRPr/>
              </a:pPr>
              <a:t>‹Nº›</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95306" y="1600215"/>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029201" y="1600215"/>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fld id="{ACAF2DAD-158E-4BF5-89BD-10B3897A6E43}" type="datetime1">
              <a:rPr lang="es-ES"/>
              <a:pPr>
                <a:defRPr/>
              </a:pPr>
              <a:t>04/11/2013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CCA0FA-45B1-4192-8668-2DF7FC43AF03}" type="slidenum">
              <a:rPr lang="en-US"/>
              <a:pPr>
                <a:defRPr/>
              </a:pPr>
              <a:t>‹Nº›</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08"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0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fld id="{B7AC84C0-6E47-4115-9E09-7EAE04FA108B}" type="datetime1">
              <a:rPr lang="es-ES"/>
              <a:pPr>
                <a:defRPr/>
              </a:pPr>
              <a:t>04/11/2013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30596B-B2BC-421A-BF7A-1365F2C98F8B}" type="slidenum">
              <a:rPr lang="en-US"/>
              <a:pPr>
                <a:defRPr/>
              </a:pPr>
              <a:t>‹Nº›</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FAB3744F-6C37-4E24-BBEC-00D0EE4F2B57}" type="datetime1">
              <a:rPr lang="es-ES"/>
              <a:pPr>
                <a:defRPr/>
              </a:pPr>
              <a:t>04/11/2013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51D1B9-8C89-4C99-B55E-D385ADEE52C8}" type="slidenum">
              <a:rPr lang="en-US"/>
              <a:pPr>
                <a:defRPr/>
              </a:pPr>
              <a:t>‹Nº›</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68DB6099-3824-4C0C-9B65-60E550F5C3ED}" type="datetime1">
              <a:rPr lang="es-ES"/>
              <a:pPr>
                <a:defRPr/>
              </a:pPr>
              <a:t>04/11/2013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314603-19C7-450E-A402-A3F1ADDA0F07}" type="slidenum">
              <a:rPr lang="en-US"/>
              <a:pPr>
                <a:defRPr/>
              </a:pPr>
              <a:t>‹Nº›</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9"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506" y="273105"/>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9"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C8A30592-CA71-4A62-9A86-3C9A13D95B58}" type="datetime1">
              <a:rPr lang="es-ES"/>
              <a:pPr>
                <a:defRPr/>
              </a:pPr>
              <a:t>04/11/2013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3C5190-2152-47E4-85AB-9421C4F74DA6}" type="slidenum">
              <a:rPr lang="en-US"/>
              <a:pPr>
                <a:defRPr/>
              </a:pPr>
              <a:t>‹Nº›</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631EB765-C4CC-44EC-97F4-EA38FB120C79}" type="datetime1">
              <a:rPr lang="es-ES"/>
              <a:pPr>
                <a:defRPr/>
              </a:pPr>
              <a:t>04/11/2013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45DC2E-CF6D-4894-8409-B639E1A9FBF5}" type="slidenum">
              <a:rPr lang="en-US"/>
              <a:pPr>
                <a:defRPr/>
              </a:pPr>
              <a:t>‹Nº›</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67ED3F6A-60F7-41B9-B461-33C150DB5D27}" type="datetime1">
              <a:rPr lang="es-ES"/>
              <a:pPr>
                <a:defRPr/>
              </a:pPr>
              <a:t>04/11/2013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3996C2-0BD4-4094-9FC7-9340FC846FB6}" type="slidenum">
              <a:rPr lang="en-US"/>
              <a:pPr>
                <a:defRPr/>
              </a:pPr>
              <a:t>‹Nº›</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81852" y="274693"/>
            <a:ext cx="222885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95310" y="274693"/>
            <a:ext cx="653415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07D6492E-EB36-4E10-B587-689BE9E03716}" type="datetime1">
              <a:rPr lang="es-ES"/>
              <a:pPr>
                <a:defRPr/>
              </a:pPr>
              <a:t>04/11/2013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5DBFC3-2026-486C-9D95-64E2E688FB45}" type="slidenum">
              <a:rPr lang="en-US"/>
              <a:pPr>
                <a:defRPr/>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950" y="2130430"/>
            <a:ext cx="84201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485900" y="3886202"/>
            <a:ext cx="6934200" cy="1752600"/>
          </a:xfrm>
        </p:spPr>
        <p:txBody>
          <a:bodyPr/>
          <a:lstStyle>
            <a:lvl1pPr marL="0" indent="0" algn="ctr">
              <a:buNone/>
              <a:defRPr/>
            </a:lvl1pPr>
            <a:lvl2pPr marL="456964" indent="0" algn="ctr">
              <a:buNone/>
              <a:defRPr/>
            </a:lvl2pPr>
            <a:lvl3pPr marL="913928" indent="0" algn="ctr">
              <a:buNone/>
              <a:defRPr/>
            </a:lvl3pPr>
            <a:lvl4pPr marL="1370891" indent="0" algn="ctr">
              <a:buNone/>
              <a:defRPr/>
            </a:lvl4pPr>
            <a:lvl5pPr marL="1827855" indent="0" algn="ctr">
              <a:buNone/>
              <a:defRPr/>
            </a:lvl5pPr>
            <a:lvl6pPr marL="2284820" indent="0" algn="ctr">
              <a:buNone/>
              <a:defRPr/>
            </a:lvl6pPr>
            <a:lvl7pPr marL="2741787" indent="0" algn="ctr">
              <a:buNone/>
              <a:defRPr/>
            </a:lvl7pPr>
            <a:lvl8pPr marL="3198747" indent="0" algn="ctr">
              <a:buNone/>
              <a:defRPr/>
            </a:lvl8pPr>
            <a:lvl9pPr marL="3655711"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7D65283E-DF75-4C7B-9BA9-3CF471AB5812}" type="datetime1">
              <a:rPr lang="es-ES">
                <a:solidFill>
                  <a:srgbClr val="000000"/>
                </a:solidFill>
              </a:rPr>
              <a:pPr>
                <a:defRPr/>
              </a:pPr>
              <a:t>04/11/2013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3D1A78-76D1-4B41-950A-9E6BEBDF11FF}"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2884EC80-EDE3-4C64-9C8E-5CE2037FF590}" type="datetime1">
              <a:rPr lang="es-ES">
                <a:solidFill>
                  <a:srgbClr val="000000"/>
                </a:solidFill>
              </a:rPr>
              <a:pPr>
                <a:defRPr/>
              </a:pPr>
              <a:t>04/11/2013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570710-38B6-4DE1-9D0C-B67914F6F029}"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11"/>
            <a:ext cx="84201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fld id="{7D293F9B-8882-426D-9196-8F55D063C517}" type="datetime1">
              <a:rPr lang="es-ES">
                <a:solidFill>
                  <a:srgbClr val="000000"/>
                </a:solidFill>
              </a:rPr>
              <a:pPr>
                <a:defRPr/>
              </a:pPr>
              <a:t>04/11/2013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8E40B6-8415-4528-A814-D5089AA7788B}"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95303"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029201"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fld id="{FABD467C-854E-4AD1-9E30-D72BFD2EE588}" type="datetime1">
              <a:rPr lang="es-ES">
                <a:solidFill>
                  <a:srgbClr val="000000"/>
                </a:solidFill>
              </a:rPr>
              <a:pPr>
                <a:defRPr/>
              </a:pPr>
              <a:t>04/11/2013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72083D-6573-4035-B6B0-E851BBD2951B}"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4"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fld id="{89ECC378-02BF-4B11-9F49-45035908B62A}" type="datetime1">
              <a:rPr lang="es-ES">
                <a:solidFill>
                  <a:srgbClr val="000000"/>
                </a:solidFill>
              </a:rPr>
              <a:pPr>
                <a:defRPr/>
              </a:pPr>
              <a:t>04/11/2013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07A26F-8E31-45BC-9528-A64FBAB51B65}"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156FF00B-ACF1-4052-8F19-FFF49E1946D7}" type="datetime1">
              <a:rPr lang="es-ES">
                <a:solidFill>
                  <a:srgbClr val="000000"/>
                </a:solidFill>
              </a:rPr>
              <a:pPr>
                <a:defRPr/>
              </a:pPr>
              <a:t>04/11/2013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52DE33A-3EFE-4F96-A03E-163D2ADB359E}"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461AEA5-6B82-4AAA-AB6C-364CF7679E1F}" type="datetime1">
              <a:rPr lang="es-ES">
                <a:solidFill>
                  <a:srgbClr val="000000"/>
                </a:solidFill>
              </a:rPr>
              <a:pPr>
                <a:defRPr/>
              </a:pPr>
              <a:t>04/11/2013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AFCD777-608F-4559-8FD3-FE7FF7494634}"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61"/>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7A8B55A2-8DA9-47D9-B23E-20B60C31B57A}" type="datetime1">
              <a:rPr lang="es-ES">
                <a:solidFill>
                  <a:srgbClr val="000000"/>
                </a:solidFill>
              </a:rPr>
              <a:pPr>
                <a:defRPr/>
              </a:pPr>
              <a:t>04/11/2013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AF4A07-1B6C-4861-9F83-61763929C142}"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8EBF3ACF-5DD8-473C-80B6-A4E4DFFB3056}" type="datetime1">
              <a:rPr lang="es-ES">
                <a:solidFill>
                  <a:srgbClr val="000000"/>
                </a:solidFill>
              </a:rPr>
              <a:pPr>
                <a:defRPr/>
              </a:pPr>
              <a:t>04/11/2013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69C86E-35FA-49AB-B8E9-AD20B4912824}"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B035E2D1-8603-4A87-8747-B624A70195ED}" type="datetime1">
              <a:rPr lang="es-ES">
                <a:solidFill>
                  <a:srgbClr val="000000"/>
                </a:solidFill>
              </a:rPr>
              <a:pPr>
                <a:defRPr/>
              </a:pPr>
              <a:t>04/11/2013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17AD1-775F-478D-BEB6-22C32036BE4E}"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81852" y="274649"/>
            <a:ext cx="222885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95302" y="274649"/>
            <a:ext cx="653415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1BC0E3C6-8FAD-4D54-B456-088083CDDDCE}" type="datetime1">
              <a:rPr lang="es-ES">
                <a:solidFill>
                  <a:srgbClr val="000000"/>
                </a:solidFill>
              </a:rPr>
              <a:pPr>
                <a:defRPr/>
              </a:pPr>
              <a:t>04/11/2013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6AE08A-AD14-46AE-8C37-CB95B5F11CEC}"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95300" y="274649"/>
            <a:ext cx="89154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1C768EBA-500B-4D8C-BB6C-3239CD59D950}" type="datetime1">
              <a:rPr lang="es-ES">
                <a:solidFill>
                  <a:srgbClr val="000000"/>
                </a:solidFill>
              </a:rPr>
              <a:pPr>
                <a:defRPr/>
              </a:pPr>
              <a:t>04/11/2013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62C9935-D671-4B2D-8493-E807FA4A168D}"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 y="5"/>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3" y="762001"/>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11"/>
            <a:ext cx="9906000" cy="1071563"/>
          </a:xfrm>
          <a:prstGeom prst="rect">
            <a:avLst/>
          </a:prstGeom>
          <a:solidFill>
            <a:srgbClr val="C8C8C8"/>
          </a:solidFill>
          <a:ln w="9525">
            <a:noFill/>
            <a:miter lim="800000"/>
            <a:headEnd/>
            <a:tailEnd/>
          </a:ln>
          <a:effectLst/>
        </p:spPr>
        <p:txBody>
          <a:bodyPr wrap="none" lIns="91393" tIns="45697" rIns="91393" bIns="45697"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05"/>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pPr>
              <a:defRPr/>
            </a:pPr>
            <a:endParaRPr lang="es-ES"/>
          </a:p>
        </p:txBody>
      </p:sp>
      <p:sp>
        <p:nvSpPr>
          <p:cNvPr id="9"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pPr>
              <a:defRPr/>
            </a:pPr>
            <a:endParaRPr lang="es-ES"/>
          </a:p>
        </p:txBody>
      </p:sp>
      <p:sp>
        <p:nvSpPr>
          <p:cNvPr id="1864711" name="Rectangle 7"/>
          <p:cNvSpPr>
            <a:spLocks noGrp="1" noChangeArrowheads="1"/>
          </p:cNvSpPr>
          <p:nvPr>
            <p:ph type="subTitle" idx="1"/>
          </p:nvPr>
        </p:nvSpPr>
        <p:spPr>
          <a:xfrm>
            <a:off x="741367" y="3595691"/>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11"/>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5"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82"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4"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61"/>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9"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506" y="273129"/>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9"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3"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2"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864706" name="Picture 2"/>
          <p:cNvPicPr>
            <a:picLocks noChangeAspect="1" noChangeArrowheads="1"/>
          </p:cNvPicPr>
          <p:nvPr/>
        </p:nvPicPr>
        <p:blipFill>
          <a:blip r:embed="rId2" cstate="print"/>
          <a:srcRect/>
          <a:stretch>
            <a:fillRect/>
          </a:stretch>
        </p:blipFill>
        <p:spPr bwMode="auto">
          <a:xfrm>
            <a:off x="3" y="5"/>
            <a:ext cx="3879850" cy="2830513"/>
          </a:xfrm>
          <a:prstGeom prst="rect">
            <a:avLst/>
          </a:prstGeom>
          <a:noFill/>
        </p:spPr>
      </p:pic>
      <p:pic>
        <p:nvPicPr>
          <p:cNvPr id="1864707" name="Picture 3"/>
          <p:cNvPicPr>
            <a:picLocks noChangeAspect="1" noChangeArrowheads="1"/>
          </p:cNvPicPr>
          <p:nvPr/>
        </p:nvPicPr>
        <p:blipFill>
          <a:blip r:embed="rId3" cstate="print"/>
          <a:srcRect/>
          <a:stretch>
            <a:fillRect/>
          </a:stretch>
        </p:blipFill>
        <p:spPr bwMode="auto">
          <a:xfrm>
            <a:off x="2971803" y="762001"/>
            <a:ext cx="3844926" cy="1327150"/>
          </a:xfrm>
          <a:prstGeom prst="rect">
            <a:avLst/>
          </a:prstGeom>
          <a:noFill/>
        </p:spPr>
      </p:pic>
      <p:sp>
        <p:nvSpPr>
          <p:cNvPr id="1864708" name="Rectangle 4"/>
          <p:cNvSpPr>
            <a:spLocks noChangeArrowheads="1"/>
          </p:cNvSpPr>
          <p:nvPr/>
        </p:nvSpPr>
        <p:spPr bwMode="auto">
          <a:xfrm>
            <a:off x="0" y="3581411"/>
            <a:ext cx="9906000" cy="1071563"/>
          </a:xfrm>
          <a:prstGeom prst="rect">
            <a:avLst/>
          </a:prstGeom>
          <a:solidFill>
            <a:srgbClr val="C8C8C8"/>
          </a:solidFill>
          <a:ln w="9525">
            <a:noFill/>
            <a:miter lim="800000"/>
            <a:headEnd/>
            <a:tailEnd/>
          </a:ln>
          <a:effectLst/>
        </p:spPr>
        <p:txBody>
          <a:bodyPr wrap="none" lIns="91393" tIns="45697" rIns="91393" bIns="45697" anchor="ctr"/>
          <a:lstStyle/>
          <a:p>
            <a:endParaRPr lang="es-ES" smtClean="0"/>
          </a:p>
        </p:txBody>
      </p:sp>
      <p:pic>
        <p:nvPicPr>
          <p:cNvPr id="1864709" name="Picture 5"/>
          <p:cNvPicPr>
            <a:picLocks noChangeAspect="1" noChangeArrowheads="1"/>
          </p:cNvPicPr>
          <p:nvPr/>
        </p:nvPicPr>
        <p:blipFill>
          <a:blip r:embed="rId4" cstate="print"/>
          <a:srcRect/>
          <a:stretch>
            <a:fillRect/>
          </a:stretch>
        </p:blipFill>
        <p:spPr bwMode="auto">
          <a:xfrm>
            <a:off x="330200" y="5943605"/>
            <a:ext cx="1238250" cy="474663"/>
          </a:xfrm>
          <a:prstGeom prst="rect">
            <a:avLst/>
          </a:prstGeom>
          <a:noFill/>
        </p:spPr>
      </p:pic>
      <p:sp>
        <p:nvSpPr>
          <p:cNvPr id="1864710"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endParaRPr lang="es-ES" smtClean="0"/>
          </a:p>
        </p:txBody>
      </p:sp>
      <p:sp>
        <p:nvSpPr>
          <p:cNvPr id="1864711" name="Rectangle 7"/>
          <p:cNvSpPr>
            <a:spLocks noGrp="1" noChangeArrowheads="1"/>
          </p:cNvSpPr>
          <p:nvPr>
            <p:ph type="subTitle" idx="1"/>
          </p:nvPr>
        </p:nvSpPr>
        <p:spPr>
          <a:xfrm>
            <a:off x="741367" y="3595691"/>
            <a:ext cx="8423275" cy="841375"/>
          </a:xfrm>
        </p:spPr>
        <p:txBody>
          <a:bodyPr/>
          <a:lstStyle>
            <a:lvl1pPr marL="0" indent="0">
              <a:buFontTx/>
              <a:buNone/>
              <a:defRPr sz="2000"/>
            </a:lvl1pPr>
          </a:lstStyle>
          <a:p>
            <a:r>
              <a:rPr lang="en-US"/>
              <a:t>Subtítulo de la presentación</a:t>
            </a:r>
          </a:p>
        </p:txBody>
      </p:sp>
      <p:sp>
        <p:nvSpPr>
          <p:cNvPr id="1864712"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endParaRPr lang="es-ES" smtClean="0"/>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11"/>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5"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82"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4"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61"/>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endParaRPr lang="es-ES"/>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3"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8004" y="115888"/>
            <a:ext cx="7332663" cy="576262"/>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5" y="1600200"/>
            <a:ext cx="4486275" cy="499745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5146682" y="1600211"/>
            <a:ext cx="4487863" cy="2422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5146682" y="4175136"/>
            <a:ext cx="4487863" cy="2422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2"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 y="52"/>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2" y="762001"/>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12"/>
            <a:ext cx="9906000" cy="1071563"/>
          </a:xfrm>
          <a:prstGeom prst="rect">
            <a:avLst/>
          </a:prstGeom>
          <a:solidFill>
            <a:srgbClr val="C8C8C8"/>
          </a:solidFill>
          <a:ln w="9525">
            <a:noFill/>
            <a:miter lim="800000"/>
            <a:headEnd/>
            <a:tailEnd/>
          </a:ln>
          <a:effectLst/>
        </p:spPr>
        <p:txBody>
          <a:bodyPr wrap="none" lIns="91393" tIns="45697" rIns="91393" bIns="45697"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5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pPr>
              <a:defRPr/>
            </a:pPr>
            <a:endParaRPr lang="es-ES"/>
          </a:p>
        </p:txBody>
      </p:sp>
      <p:sp>
        <p:nvSpPr>
          <p:cNvPr id="9"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pPr>
              <a:defRPr/>
            </a:pPr>
            <a:endParaRPr lang="es-ES"/>
          </a:p>
        </p:txBody>
      </p:sp>
      <p:sp>
        <p:nvSpPr>
          <p:cNvPr id="1864711" name="Rectangle 7"/>
          <p:cNvSpPr>
            <a:spLocks noGrp="1" noChangeArrowheads="1"/>
          </p:cNvSpPr>
          <p:nvPr>
            <p:ph type="subTitle" idx="1"/>
          </p:nvPr>
        </p:nvSpPr>
        <p:spPr>
          <a:xfrm>
            <a:off x="741404" y="3595691"/>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79"/>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image" Target="../media/image1.png"/><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11.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heme" Target="../theme/theme1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image" Target="../media/image1.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theme" Target="../theme/theme13.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14.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theme" Target="../theme/theme15.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image" Target="../media/image1.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theme" Target="../theme/theme16.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theme" Target="../theme/theme17.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image" Target="../media/image1.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theme" Target="../theme/theme18.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image" Target="../media/image1.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theme" Target="../theme/theme19.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5" Type="http://schemas.openxmlformats.org/officeDocument/2006/relationships/image" Target="../media/image1.png"/><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theme" Target="../theme/theme2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image" Target="../media/image1.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theme" Target="../theme/theme22.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3.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4.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theme" Target="../theme/theme25.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slideLayout" Target="../slideLayouts/slideLayout301.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theme" Target="../theme/theme26.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image" Target="../media/image1.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theme" Target="../theme/theme27.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slideLayout" Target="../slideLayouts/slideLayout325.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theme" Target="../theme/theme28.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image" Target="../media/image1.png"/><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image" Target="../media/image1.png"/><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eaLnBrk="1" hangingPunct="1">
              <a:defRPr/>
            </a:pPr>
            <a:endParaRPr kumimoji="0" lang="es-ES" sz="1800" dirty="0">
              <a:solidFill>
                <a:schemeClr val="tx1"/>
              </a:solidFill>
              <a:latin typeface="Arial" charset="0"/>
            </a:endParaRPr>
          </a:p>
        </p:txBody>
      </p:sp>
      <p:sp>
        <p:nvSpPr>
          <p:cNvPr id="6148"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pPr>
              <a:defRPr/>
            </a:pPr>
            <a:endParaRPr lang="es-ES"/>
          </a:p>
        </p:txBody>
      </p:sp>
      <p:pic>
        <p:nvPicPr>
          <p:cNvPr id="6151" name="Picture 7"/>
          <p:cNvPicPr>
            <a:picLocks noChangeAspect="1" noChangeArrowheads="1"/>
          </p:cNvPicPr>
          <p:nvPr/>
        </p:nvPicPr>
        <p:blipFill>
          <a:blip r:embed="rId14" cstate="print"/>
          <a:srcRect/>
          <a:stretch>
            <a:fillRect/>
          </a:stretch>
        </p:blipFill>
        <p:spPr bwMode="auto">
          <a:xfrm>
            <a:off x="8542348"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116" r:id="rId1"/>
    <p:sldLayoutId id="2147493039" r:id="rId2"/>
    <p:sldLayoutId id="2147493040" r:id="rId3"/>
    <p:sldLayoutId id="2147493041" r:id="rId4"/>
    <p:sldLayoutId id="2147493042" r:id="rId5"/>
    <p:sldLayoutId id="2147493043" r:id="rId6"/>
    <p:sldLayoutId id="2147493044" r:id="rId7"/>
    <p:sldLayoutId id="2147493045" r:id="rId8"/>
    <p:sldLayoutId id="2147493046" r:id="rId9"/>
    <p:sldLayoutId id="2147493047" r:id="rId10"/>
    <p:sldLayoutId id="2147493048" r:id="rId11"/>
    <p:sldLayoutId id="2147493049"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eaLnBrk="0" fontAlgn="base" hangingPunct="0">
        <a:spcBef>
          <a:spcPct val="20000"/>
        </a:spcBef>
        <a:spcAft>
          <a:spcPct val="0"/>
        </a:spcAft>
        <a:buChar char="•"/>
        <a:defRPr>
          <a:solidFill>
            <a:schemeClr val="tx1"/>
          </a:solidFill>
          <a:latin typeface="+mn-lt"/>
          <a:ea typeface="+mn-ea"/>
          <a:cs typeface="+mn-cs"/>
        </a:defRPr>
      </a:lvl1pPr>
      <a:lvl2pPr marL="742566" indent="-285603" algn="l" rtl="0" eaLnBrk="0" fontAlgn="base" hangingPunct="0">
        <a:spcBef>
          <a:spcPct val="20000"/>
        </a:spcBef>
        <a:spcAft>
          <a:spcPct val="0"/>
        </a:spcAft>
        <a:buChar char="–"/>
        <a:defRPr>
          <a:solidFill>
            <a:schemeClr val="tx1"/>
          </a:solidFill>
          <a:latin typeface="+mn-lt"/>
        </a:defRPr>
      </a:lvl2pPr>
      <a:lvl3pPr marL="1142410" indent="-228482" algn="l" rtl="0" eaLnBrk="0" fontAlgn="base" hangingPunct="0">
        <a:spcBef>
          <a:spcPct val="20000"/>
        </a:spcBef>
        <a:spcAft>
          <a:spcPct val="0"/>
        </a:spcAft>
        <a:buChar char="•"/>
        <a:defRPr>
          <a:solidFill>
            <a:schemeClr val="tx1"/>
          </a:solidFill>
          <a:latin typeface="+mn-lt"/>
        </a:defRPr>
      </a:lvl3pPr>
      <a:lvl4pPr marL="1599374" indent="-228482" algn="l" rtl="0" eaLnBrk="0" fontAlgn="base" hangingPunct="0">
        <a:spcBef>
          <a:spcPct val="20000"/>
        </a:spcBef>
        <a:spcAft>
          <a:spcPct val="0"/>
        </a:spcAft>
        <a:buChar char="–"/>
        <a:defRPr>
          <a:solidFill>
            <a:schemeClr val="tx1"/>
          </a:solidFill>
          <a:latin typeface="+mn-lt"/>
        </a:defRPr>
      </a:lvl4pPr>
      <a:lvl5pPr marL="2056339" indent="-228482" algn="l" rtl="0" eaLnBrk="0" fontAlgn="base" hangingPunct="0">
        <a:spcBef>
          <a:spcPct val="20000"/>
        </a:spcBef>
        <a:spcAft>
          <a:spcPct val="0"/>
        </a:spcAft>
        <a:buChar char="»"/>
        <a:defRPr>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eaLnBrk="1" hangingPunct="1">
              <a:defRPr/>
            </a:pPr>
            <a:endParaRPr kumimoji="0" lang="es-ES" sz="1800" dirty="0">
              <a:solidFill>
                <a:srgbClr val="000000"/>
              </a:solidFill>
              <a:latin typeface="Arial" charset="0"/>
            </a:endParaRPr>
          </a:p>
        </p:txBody>
      </p:sp>
      <p:sp>
        <p:nvSpPr>
          <p:cNvPr id="6148"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pPr>
              <a:defRPr/>
            </a:pPr>
            <a:endParaRPr lang="es-ES"/>
          </a:p>
        </p:txBody>
      </p:sp>
      <p:pic>
        <p:nvPicPr>
          <p:cNvPr id="6151" name="Picture 7"/>
          <p:cNvPicPr>
            <a:picLocks noChangeAspect="1" noChangeArrowheads="1"/>
          </p:cNvPicPr>
          <p:nvPr/>
        </p:nvPicPr>
        <p:blipFill>
          <a:blip r:embed="rId15" cstate="print"/>
          <a:srcRect/>
          <a:stretch>
            <a:fillRect/>
          </a:stretch>
        </p:blipFill>
        <p:spPr bwMode="auto">
          <a:xfrm>
            <a:off x="8542348"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324" r:id="rId1"/>
    <p:sldLayoutId id="2147493325" r:id="rId2"/>
    <p:sldLayoutId id="2147493326" r:id="rId3"/>
    <p:sldLayoutId id="2147493327" r:id="rId4"/>
    <p:sldLayoutId id="2147493328" r:id="rId5"/>
    <p:sldLayoutId id="2147493329" r:id="rId6"/>
    <p:sldLayoutId id="2147493330" r:id="rId7"/>
    <p:sldLayoutId id="2147493331" r:id="rId8"/>
    <p:sldLayoutId id="2147493332" r:id="rId9"/>
    <p:sldLayoutId id="2147493333" r:id="rId10"/>
    <p:sldLayoutId id="2147493334" r:id="rId11"/>
    <p:sldLayoutId id="2147493335" r:id="rId12"/>
    <p:sldLayoutId id="2147493336" r:id="rId13"/>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eaLnBrk="0" fontAlgn="base" hangingPunct="0">
        <a:spcBef>
          <a:spcPct val="20000"/>
        </a:spcBef>
        <a:spcAft>
          <a:spcPct val="0"/>
        </a:spcAft>
        <a:buChar char="•"/>
        <a:defRPr>
          <a:solidFill>
            <a:schemeClr val="tx1"/>
          </a:solidFill>
          <a:latin typeface="+mn-lt"/>
          <a:ea typeface="+mn-ea"/>
          <a:cs typeface="+mn-cs"/>
        </a:defRPr>
      </a:lvl1pPr>
      <a:lvl2pPr marL="742566" indent="-285603" algn="l" rtl="0" eaLnBrk="0" fontAlgn="base" hangingPunct="0">
        <a:spcBef>
          <a:spcPct val="20000"/>
        </a:spcBef>
        <a:spcAft>
          <a:spcPct val="0"/>
        </a:spcAft>
        <a:buChar char="–"/>
        <a:defRPr>
          <a:solidFill>
            <a:schemeClr val="tx1"/>
          </a:solidFill>
          <a:latin typeface="+mn-lt"/>
        </a:defRPr>
      </a:lvl2pPr>
      <a:lvl3pPr marL="1142410" indent="-228482" algn="l" rtl="0" eaLnBrk="0" fontAlgn="base" hangingPunct="0">
        <a:spcBef>
          <a:spcPct val="20000"/>
        </a:spcBef>
        <a:spcAft>
          <a:spcPct val="0"/>
        </a:spcAft>
        <a:buChar char="•"/>
        <a:defRPr>
          <a:solidFill>
            <a:schemeClr val="tx1"/>
          </a:solidFill>
          <a:latin typeface="+mn-lt"/>
        </a:defRPr>
      </a:lvl3pPr>
      <a:lvl4pPr marL="1599374" indent="-228482" algn="l" rtl="0" eaLnBrk="0" fontAlgn="base" hangingPunct="0">
        <a:spcBef>
          <a:spcPct val="20000"/>
        </a:spcBef>
        <a:spcAft>
          <a:spcPct val="0"/>
        </a:spcAft>
        <a:buChar char="–"/>
        <a:defRPr>
          <a:solidFill>
            <a:schemeClr val="tx1"/>
          </a:solidFill>
          <a:latin typeface="+mn-lt"/>
        </a:defRPr>
      </a:lvl4pPr>
      <a:lvl5pPr marL="2056339" indent="-228482" algn="l" rtl="0" eaLnBrk="0" fontAlgn="base" hangingPunct="0">
        <a:spcBef>
          <a:spcPct val="20000"/>
        </a:spcBef>
        <a:spcAft>
          <a:spcPct val="0"/>
        </a:spcAft>
        <a:buChar char="»"/>
        <a:defRPr>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2690"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a:effectLst/>
        </p:spPr>
        <p:txBody>
          <a:bodyPr vert="horz" wrap="square" lIns="91393" tIns="45697" rIns="91393" bIns="45697" numCol="1" anchor="ctr" anchorCtr="0" compatLnSpc="1">
            <a:prstTxWarp prst="textNoShape">
              <a:avLst/>
            </a:prstTxWarp>
          </a:bodyPr>
          <a:lstStyle/>
          <a:p>
            <a:pPr lvl="0"/>
            <a:r>
              <a:rPr lang="en-US" smtClean="0"/>
              <a:t>Haga clic para cambiar el estilo de título	</a:t>
            </a:r>
          </a:p>
        </p:txBody>
      </p:sp>
      <p:sp>
        <p:nvSpPr>
          <p:cNvPr id="1522691" name="Rectangle 3"/>
          <p:cNvSpPr>
            <a:spLocks noGrp="1" noChangeArrowheads="1"/>
          </p:cNvSpPr>
          <p:nvPr>
            <p:ph type="body" idx="1"/>
          </p:nvPr>
        </p:nvSpPr>
        <p:spPr bwMode="auto">
          <a:xfrm>
            <a:off x="495300" y="1600206"/>
            <a:ext cx="8915400" cy="4525963"/>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522692"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l" eaLnBrk="1" hangingPunct="1">
              <a:defRPr kumimoji="0" sz="1400">
                <a:solidFill>
                  <a:schemeClr val="tx1"/>
                </a:solidFill>
                <a:latin typeface="+mn-lt"/>
              </a:defRPr>
            </a:lvl1pPr>
          </a:lstStyle>
          <a:p>
            <a:fld id="{5561F9AF-B528-4440-A0F5-1AB73D2E3C12}" type="datetime1">
              <a:rPr lang="es-ES" smtClean="0">
                <a:solidFill>
                  <a:srgbClr val="000000"/>
                </a:solidFill>
              </a:rPr>
              <a:pPr/>
              <a:t>04/11/2013</a:t>
            </a:fld>
            <a:endParaRPr lang="en-US" smtClean="0">
              <a:solidFill>
                <a:srgbClr val="000000"/>
              </a:solidFill>
            </a:endParaRPr>
          </a:p>
        </p:txBody>
      </p:sp>
      <p:sp>
        <p:nvSpPr>
          <p:cNvPr id="1522693" name="Rectangle 5"/>
          <p:cNvSpPr>
            <a:spLocks noGrp="1" noChangeArrowheads="1"/>
          </p:cNvSpPr>
          <p:nvPr>
            <p:ph type="ftr" sz="quarter" idx="3"/>
          </p:nvPr>
        </p:nvSpPr>
        <p:spPr bwMode="auto">
          <a:xfrm>
            <a:off x="3384552" y="6245225"/>
            <a:ext cx="31369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eaLnBrk="1" hangingPunct="1">
              <a:defRPr kumimoji="0" sz="1400">
                <a:solidFill>
                  <a:schemeClr val="tx1"/>
                </a:solidFill>
                <a:latin typeface="+mn-lt"/>
              </a:defRPr>
            </a:lvl1pPr>
          </a:lstStyle>
          <a:p>
            <a:endParaRPr lang="en-US" smtClean="0">
              <a:solidFill>
                <a:srgbClr val="000000"/>
              </a:solidFill>
            </a:endParaRPr>
          </a:p>
        </p:txBody>
      </p:sp>
      <p:sp>
        <p:nvSpPr>
          <p:cNvPr id="1522694" name="Rectangle 6"/>
          <p:cNvSpPr>
            <a:spLocks noGrp="1" noChangeArrowheads="1"/>
          </p:cNvSpPr>
          <p:nvPr>
            <p:ph type="sldNum" sz="quarter" idx="4"/>
          </p:nvPr>
        </p:nvSpPr>
        <p:spPr bwMode="auto">
          <a:xfrm>
            <a:off x="7099301"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r" eaLnBrk="1" hangingPunct="1">
              <a:defRPr kumimoji="0" sz="1400">
                <a:solidFill>
                  <a:schemeClr val="tx1"/>
                </a:solidFill>
                <a:latin typeface="+mn-lt"/>
              </a:defRPr>
            </a:lvl1pPr>
          </a:lstStyle>
          <a:p>
            <a:fld id="{BE81E9E2-6CE0-4363-AA48-C6A6352DB830}" type="slidenum">
              <a:rPr lang="en-US" smtClean="0">
                <a:solidFill>
                  <a:srgbClr val="000000"/>
                </a:solidFill>
              </a:rPr>
              <a:pPr/>
              <a:t>‹Nº›</a:t>
            </a:fld>
            <a:endParaRPr 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93338" r:id="rId1"/>
    <p:sldLayoutId id="2147493339" r:id="rId2"/>
    <p:sldLayoutId id="2147493340" r:id="rId3"/>
    <p:sldLayoutId id="2147493341" r:id="rId4"/>
    <p:sldLayoutId id="2147493342" r:id="rId5"/>
    <p:sldLayoutId id="2147493343" r:id="rId6"/>
    <p:sldLayoutId id="2147493344" r:id="rId7"/>
    <p:sldLayoutId id="2147493345" r:id="rId8"/>
    <p:sldLayoutId id="2147493346" r:id="rId9"/>
    <p:sldLayoutId id="2147493347" r:id="rId10"/>
    <p:sldLayoutId id="2147493348" r:id="rId11"/>
    <p:sldLayoutId id="2147493349"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6964" algn="ctr" rtl="0" fontAlgn="base">
        <a:spcBef>
          <a:spcPct val="0"/>
        </a:spcBef>
        <a:spcAft>
          <a:spcPct val="0"/>
        </a:spcAft>
        <a:defRPr sz="4400">
          <a:solidFill>
            <a:schemeClr val="tx2"/>
          </a:solidFill>
          <a:latin typeface="Arial" charset="0"/>
        </a:defRPr>
      </a:lvl6pPr>
      <a:lvl7pPr marL="913928" algn="ctr" rtl="0" fontAlgn="base">
        <a:spcBef>
          <a:spcPct val="0"/>
        </a:spcBef>
        <a:spcAft>
          <a:spcPct val="0"/>
        </a:spcAft>
        <a:defRPr sz="4400">
          <a:solidFill>
            <a:schemeClr val="tx2"/>
          </a:solidFill>
          <a:latin typeface="Arial" charset="0"/>
        </a:defRPr>
      </a:lvl7pPr>
      <a:lvl8pPr marL="1370891" algn="ctr" rtl="0" fontAlgn="base">
        <a:spcBef>
          <a:spcPct val="0"/>
        </a:spcBef>
        <a:spcAft>
          <a:spcPct val="0"/>
        </a:spcAft>
        <a:defRPr sz="4400">
          <a:solidFill>
            <a:schemeClr val="tx2"/>
          </a:solidFill>
          <a:latin typeface="Arial" charset="0"/>
        </a:defRPr>
      </a:lvl8pPr>
      <a:lvl9pPr marL="1827855" algn="ctr" rtl="0" fontAlgn="base">
        <a:spcBef>
          <a:spcPct val="0"/>
        </a:spcBef>
        <a:spcAft>
          <a:spcPct val="0"/>
        </a:spcAft>
        <a:defRPr sz="4400">
          <a:solidFill>
            <a:schemeClr val="tx2"/>
          </a:solidFill>
          <a:latin typeface="Arial" charset="0"/>
        </a:defRPr>
      </a:lvl9pPr>
    </p:titleStyle>
    <p:bodyStyle>
      <a:lvl1pPr marL="342725" indent="-342725" algn="l" rtl="0" fontAlgn="base">
        <a:spcBef>
          <a:spcPct val="20000"/>
        </a:spcBef>
        <a:spcAft>
          <a:spcPct val="0"/>
        </a:spcAft>
        <a:buChar char="•"/>
        <a:defRPr sz="3200">
          <a:solidFill>
            <a:schemeClr val="tx1"/>
          </a:solidFill>
          <a:latin typeface="+mn-lt"/>
          <a:ea typeface="+mn-ea"/>
          <a:cs typeface="+mn-cs"/>
        </a:defRPr>
      </a:lvl1pPr>
      <a:lvl2pPr marL="742566" indent="-285603" algn="l" rtl="0" fontAlgn="base">
        <a:spcBef>
          <a:spcPct val="20000"/>
        </a:spcBef>
        <a:spcAft>
          <a:spcPct val="0"/>
        </a:spcAft>
        <a:buChar char="–"/>
        <a:defRPr sz="2800">
          <a:solidFill>
            <a:schemeClr val="tx1"/>
          </a:solidFill>
          <a:latin typeface="+mn-lt"/>
        </a:defRPr>
      </a:lvl2pPr>
      <a:lvl3pPr marL="1142410" indent="-228482" algn="l" rtl="0" fontAlgn="base">
        <a:spcBef>
          <a:spcPct val="20000"/>
        </a:spcBef>
        <a:spcAft>
          <a:spcPct val="0"/>
        </a:spcAft>
        <a:buChar char="•"/>
        <a:defRPr sz="2400">
          <a:solidFill>
            <a:schemeClr val="tx1"/>
          </a:solidFill>
          <a:latin typeface="+mn-lt"/>
        </a:defRPr>
      </a:lvl3pPr>
      <a:lvl4pPr marL="1599374" indent="-228482" algn="l" rtl="0" fontAlgn="base">
        <a:spcBef>
          <a:spcPct val="20000"/>
        </a:spcBef>
        <a:spcAft>
          <a:spcPct val="0"/>
        </a:spcAft>
        <a:buChar char="–"/>
        <a:defRPr sz="2000">
          <a:solidFill>
            <a:schemeClr val="tx1"/>
          </a:solidFill>
          <a:latin typeface="+mn-lt"/>
        </a:defRPr>
      </a:lvl4pPr>
      <a:lvl5pPr marL="2056339" indent="-228482" algn="l" rtl="0" fontAlgn="base">
        <a:spcBef>
          <a:spcPct val="20000"/>
        </a:spcBef>
        <a:spcAft>
          <a:spcPct val="0"/>
        </a:spcAft>
        <a:buChar char="»"/>
        <a:defRPr sz="2000">
          <a:solidFill>
            <a:schemeClr val="tx1"/>
          </a:solidFill>
          <a:latin typeface="+mn-lt"/>
        </a:defRPr>
      </a:lvl5pPr>
      <a:lvl6pPr marL="2513302" indent="-228482" algn="l" rtl="0" fontAlgn="base">
        <a:spcBef>
          <a:spcPct val="20000"/>
        </a:spcBef>
        <a:spcAft>
          <a:spcPct val="0"/>
        </a:spcAft>
        <a:buChar char="»"/>
        <a:defRPr sz="2000">
          <a:solidFill>
            <a:schemeClr val="tx1"/>
          </a:solidFill>
          <a:latin typeface="+mn-lt"/>
        </a:defRPr>
      </a:lvl6pPr>
      <a:lvl7pPr marL="2970267" indent="-228482" algn="l" rtl="0" fontAlgn="base">
        <a:spcBef>
          <a:spcPct val="20000"/>
        </a:spcBef>
        <a:spcAft>
          <a:spcPct val="0"/>
        </a:spcAft>
        <a:buChar char="»"/>
        <a:defRPr sz="2000">
          <a:solidFill>
            <a:schemeClr val="tx1"/>
          </a:solidFill>
          <a:latin typeface="+mn-lt"/>
        </a:defRPr>
      </a:lvl7pPr>
      <a:lvl8pPr marL="3427229" indent="-228482" algn="l" rtl="0" fontAlgn="base">
        <a:spcBef>
          <a:spcPct val="20000"/>
        </a:spcBef>
        <a:spcAft>
          <a:spcPct val="0"/>
        </a:spcAft>
        <a:buChar char="»"/>
        <a:defRPr sz="2000">
          <a:solidFill>
            <a:schemeClr val="tx1"/>
          </a:solidFill>
          <a:latin typeface="+mn-lt"/>
        </a:defRPr>
      </a:lvl8pPr>
      <a:lvl9pPr marL="3884195" indent="-228482" algn="l" rtl="0" fontAlgn="base">
        <a:spcBef>
          <a:spcPct val="20000"/>
        </a:spcBef>
        <a:spcAft>
          <a:spcPct val="0"/>
        </a:spcAft>
        <a:buChar char="»"/>
        <a:defRPr sz="2000">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3682" name="Rectangle 2"/>
          <p:cNvSpPr>
            <a:spLocks noGrp="1" noChangeArrowheads="1"/>
          </p:cNvSpPr>
          <p:nvPr>
            <p:ph type="body" idx="1"/>
          </p:nvPr>
        </p:nvSpPr>
        <p:spPr bwMode="auto">
          <a:xfrm>
            <a:off x="508002" y="1600200"/>
            <a:ext cx="9126538" cy="49974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eaLnBrk="1" hangingPunct="1"/>
            <a:endParaRPr kumimoji="0" lang="es-ES" sz="1800" dirty="0" smtClean="0">
              <a:solidFill>
                <a:srgbClr val="000000"/>
              </a:solidFill>
              <a:latin typeface="Arial" charset="0"/>
            </a:endParaRPr>
          </a:p>
        </p:txBody>
      </p:sp>
      <p:sp>
        <p:nvSpPr>
          <p:cNvPr id="1863684"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a:effectLst/>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endParaRPr lang="es-ES" smtClean="0"/>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endParaRPr lang="es-ES" smtClean="0"/>
          </a:p>
        </p:txBody>
      </p:sp>
      <p:pic>
        <p:nvPicPr>
          <p:cNvPr id="1863687" name="Picture 7"/>
          <p:cNvPicPr>
            <a:picLocks noChangeAspect="1" noChangeArrowheads="1"/>
          </p:cNvPicPr>
          <p:nvPr/>
        </p:nvPicPr>
        <p:blipFill>
          <a:blip r:embed="rId14" cstate="print"/>
          <a:srcRect/>
          <a:stretch>
            <a:fillRect/>
          </a:stretch>
        </p:blipFill>
        <p:spPr bwMode="auto">
          <a:xfrm>
            <a:off x="8542345" y="134938"/>
            <a:ext cx="1247775" cy="906462"/>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93351" r:id="rId1"/>
    <p:sldLayoutId id="2147493352" r:id="rId2"/>
    <p:sldLayoutId id="2147493353" r:id="rId3"/>
    <p:sldLayoutId id="2147493354" r:id="rId4"/>
    <p:sldLayoutId id="2147493355" r:id="rId5"/>
    <p:sldLayoutId id="2147493356" r:id="rId6"/>
    <p:sldLayoutId id="2147493357" r:id="rId7"/>
    <p:sldLayoutId id="2147493358" r:id="rId8"/>
    <p:sldLayoutId id="2147493359" r:id="rId9"/>
    <p:sldLayoutId id="2147493360" r:id="rId10"/>
    <p:sldLayoutId id="2147493361" r:id="rId11"/>
    <p:sldLayoutId id="2147493362" r:id="rId12"/>
  </p:sldLayoutIdLst>
  <p:txStyles>
    <p:titleStyle>
      <a:lvl1pPr algn="l" rtl="0" fontAlgn="base">
        <a:spcBef>
          <a:spcPct val="0"/>
        </a:spcBef>
        <a:spcAft>
          <a:spcPct val="0"/>
        </a:spcAft>
        <a:defRPr sz="2400" b="1">
          <a:solidFill>
            <a:schemeClr val="bg1"/>
          </a:solidFill>
          <a:latin typeface="+mj-lt"/>
          <a:ea typeface="+mj-ea"/>
          <a:cs typeface="+mj-cs"/>
        </a:defRPr>
      </a:lvl1pPr>
      <a:lvl2pPr algn="l" rtl="0" fontAlgn="base">
        <a:spcBef>
          <a:spcPct val="0"/>
        </a:spcBef>
        <a:spcAft>
          <a:spcPct val="0"/>
        </a:spcAft>
        <a:defRPr sz="2400" b="1">
          <a:solidFill>
            <a:schemeClr val="bg1"/>
          </a:solidFill>
          <a:latin typeface="Trebuchet MS" pitchFamily="34" charset="0"/>
        </a:defRPr>
      </a:lvl2pPr>
      <a:lvl3pPr algn="l" rtl="0" fontAlgn="base">
        <a:spcBef>
          <a:spcPct val="0"/>
        </a:spcBef>
        <a:spcAft>
          <a:spcPct val="0"/>
        </a:spcAft>
        <a:defRPr sz="2400" b="1">
          <a:solidFill>
            <a:schemeClr val="bg1"/>
          </a:solidFill>
          <a:latin typeface="Trebuchet MS" pitchFamily="34" charset="0"/>
        </a:defRPr>
      </a:lvl3pPr>
      <a:lvl4pPr algn="l" rtl="0" fontAlgn="base">
        <a:spcBef>
          <a:spcPct val="0"/>
        </a:spcBef>
        <a:spcAft>
          <a:spcPct val="0"/>
        </a:spcAft>
        <a:defRPr sz="2400" b="1">
          <a:solidFill>
            <a:schemeClr val="bg1"/>
          </a:solidFill>
          <a:latin typeface="Trebuchet MS" pitchFamily="34" charset="0"/>
        </a:defRPr>
      </a:lvl4pPr>
      <a:lvl5pPr algn="l" rtl="0" fontAlgn="base">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fontAlgn="base">
        <a:spcBef>
          <a:spcPct val="20000"/>
        </a:spcBef>
        <a:spcAft>
          <a:spcPct val="0"/>
        </a:spcAft>
        <a:buChar char="•"/>
        <a:defRPr>
          <a:solidFill>
            <a:schemeClr val="tx1"/>
          </a:solidFill>
          <a:latin typeface="+mn-lt"/>
          <a:ea typeface="+mn-ea"/>
          <a:cs typeface="+mn-cs"/>
        </a:defRPr>
      </a:lvl1pPr>
      <a:lvl2pPr marL="742566" indent="-285603" algn="l" rtl="0" fontAlgn="base">
        <a:spcBef>
          <a:spcPct val="20000"/>
        </a:spcBef>
        <a:spcAft>
          <a:spcPct val="0"/>
        </a:spcAft>
        <a:buChar char="–"/>
        <a:defRPr>
          <a:solidFill>
            <a:schemeClr val="tx1"/>
          </a:solidFill>
          <a:latin typeface="+mn-lt"/>
        </a:defRPr>
      </a:lvl2pPr>
      <a:lvl3pPr marL="1142410" indent="-228482" algn="l" rtl="0" fontAlgn="base">
        <a:spcBef>
          <a:spcPct val="20000"/>
        </a:spcBef>
        <a:spcAft>
          <a:spcPct val="0"/>
        </a:spcAft>
        <a:buChar char="•"/>
        <a:defRPr>
          <a:solidFill>
            <a:schemeClr val="tx1"/>
          </a:solidFill>
          <a:latin typeface="+mn-lt"/>
        </a:defRPr>
      </a:lvl3pPr>
      <a:lvl4pPr marL="1599374" indent="-228482" algn="l" rtl="0" fontAlgn="base">
        <a:spcBef>
          <a:spcPct val="20000"/>
        </a:spcBef>
        <a:spcAft>
          <a:spcPct val="0"/>
        </a:spcAft>
        <a:buChar char="–"/>
        <a:defRPr>
          <a:solidFill>
            <a:schemeClr val="tx1"/>
          </a:solidFill>
          <a:latin typeface="+mn-lt"/>
        </a:defRPr>
      </a:lvl4pPr>
      <a:lvl5pPr marL="2056339" indent="-228482" algn="l" rtl="0" fontAlgn="base">
        <a:spcBef>
          <a:spcPct val="20000"/>
        </a:spcBef>
        <a:spcAft>
          <a:spcPct val="0"/>
        </a:spcAft>
        <a:buChar char="»"/>
        <a:defRPr>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3682" name="Rectangle 2"/>
          <p:cNvSpPr>
            <a:spLocks noGrp="1" noChangeArrowheads="1"/>
          </p:cNvSpPr>
          <p:nvPr>
            <p:ph type="body" idx="1"/>
          </p:nvPr>
        </p:nvSpPr>
        <p:spPr bwMode="auto">
          <a:xfrm>
            <a:off x="508002" y="1600200"/>
            <a:ext cx="9126538" cy="49974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eaLnBrk="1" hangingPunct="1"/>
            <a:endParaRPr kumimoji="0" lang="es-ES" sz="1800" dirty="0" smtClean="0">
              <a:solidFill>
                <a:srgbClr val="000000"/>
              </a:solidFill>
              <a:latin typeface="Arial" charset="0"/>
            </a:endParaRPr>
          </a:p>
        </p:txBody>
      </p:sp>
      <p:sp>
        <p:nvSpPr>
          <p:cNvPr id="1863684"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a:effectLst/>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endParaRPr lang="es-ES" smtClean="0"/>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endParaRPr lang="es-ES" smtClean="0"/>
          </a:p>
        </p:txBody>
      </p:sp>
      <p:pic>
        <p:nvPicPr>
          <p:cNvPr id="1863687" name="Picture 7"/>
          <p:cNvPicPr>
            <a:picLocks noChangeAspect="1" noChangeArrowheads="1"/>
          </p:cNvPicPr>
          <p:nvPr/>
        </p:nvPicPr>
        <p:blipFill>
          <a:blip r:embed="rId14" cstate="print"/>
          <a:srcRect/>
          <a:stretch>
            <a:fillRect/>
          </a:stretch>
        </p:blipFill>
        <p:spPr bwMode="auto">
          <a:xfrm>
            <a:off x="8542345" y="134938"/>
            <a:ext cx="1247775" cy="906462"/>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93364" r:id="rId1"/>
    <p:sldLayoutId id="2147493365" r:id="rId2"/>
    <p:sldLayoutId id="2147493366" r:id="rId3"/>
    <p:sldLayoutId id="2147493367" r:id="rId4"/>
    <p:sldLayoutId id="2147493368" r:id="rId5"/>
    <p:sldLayoutId id="2147493369" r:id="rId6"/>
    <p:sldLayoutId id="2147493370" r:id="rId7"/>
    <p:sldLayoutId id="2147493371" r:id="rId8"/>
    <p:sldLayoutId id="2147493372" r:id="rId9"/>
    <p:sldLayoutId id="2147493373" r:id="rId10"/>
    <p:sldLayoutId id="2147493374" r:id="rId11"/>
    <p:sldLayoutId id="2147493375" r:id="rId12"/>
  </p:sldLayoutIdLst>
  <p:txStyles>
    <p:titleStyle>
      <a:lvl1pPr algn="l" rtl="0" fontAlgn="base">
        <a:spcBef>
          <a:spcPct val="0"/>
        </a:spcBef>
        <a:spcAft>
          <a:spcPct val="0"/>
        </a:spcAft>
        <a:defRPr sz="2400" b="1">
          <a:solidFill>
            <a:schemeClr val="bg1"/>
          </a:solidFill>
          <a:latin typeface="+mj-lt"/>
          <a:ea typeface="+mj-ea"/>
          <a:cs typeface="+mj-cs"/>
        </a:defRPr>
      </a:lvl1pPr>
      <a:lvl2pPr algn="l" rtl="0" fontAlgn="base">
        <a:spcBef>
          <a:spcPct val="0"/>
        </a:spcBef>
        <a:spcAft>
          <a:spcPct val="0"/>
        </a:spcAft>
        <a:defRPr sz="2400" b="1">
          <a:solidFill>
            <a:schemeClr val="bg1"/>
          </a:solidFill>
          <a:latin typeface="Trebuchet MS" pitchFamily="34" charset="0"/>
        </a:defRPr>
      </a:lvl2pPr>
      <a:lvl3pPr algn="l" rtl="0" fontAlgn="base">
        <a:spcBef>
          <a:spcPct val="0"/>
        </a:spcBef>
        <a:spcAft>
          <a:spcPct val="0"/>
        </a:spcAft>
        <a:defRPr sz="2400" b="1">
          <a:solidFill>
            <a:schemeClr val="bg1"/>
          </a:solidFill>
          <a:latin typeface="Trebuchet MS" pitchFamily="34" charset="0"/>
        </a:defRPr>
      </a:lvl3pPr>
      <a:lvl4pPr algn="l" rtl="0" fontAlgn="base">
        <a:spcBef>
          <a:spcPct val="0"/>
        </a:spcBef>
        <a:spcAft>
          <a:spcPct val="0"/>
        </a:spcAft>
        <a:defRPr sz="2400" b="1">
          <a:solidFill>
            <a:schemeClr val="bg1"/>
          </a:solidFill>
          <a:latin typeface="Trebuchet MS" pitchFamily="34" charset="0"/>
        </a:defRPr>
      </a:lvl4pPr>
      <a:lvl5pPr algn="l" rtl="0" fontAlgn="base">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fontAlgn="base">
        <a:spcBef>
          <a:spcPct val="20000"/>
        </a:spcBef>
        <a:spcAft>
          <a:spcPct val="0"/>
        </a:spcAft>
        <a:buChar char="•"/>
        <a:defRPr>
          <a:solidFill>
            <a:schemeClr val="tx1"/>
          </a:solidFill>
          <a:latin typeface="+mn-lt"/>
          <a:ea typeface="+mn-ea"/>
          <a:cs typeface="+mn-cs"/>
        </a:defRPr>
      </a:lvl1pPr>
      <a:lvl2pPr marL="742566" indent="-285603" algn="l" rtl="0" fontAlgn="base">
        <a:spcBef>
          <a:spcPct val="20000"/>
        </a:spcBef>
        <a:spcAft>
          <a:spcPct val="0"/>
        </a:spcAft>
        <a:buChar char="–"/>
        <a:defRPr>
          <a:solidFill>
            <a:schemeClr val="tx1"/>
          </a:solidFill>
          <a:latin typeface="+mn-lt"/>
        </a:defRPr>
      </a:lvl2pPr>
      <a:lvl3pPr marL="1142410" indent="-228482" algn="l" rtl="0" fontAlgn="base">
        <a:spcBef>
          <a:spcPct val="20000"/>
        </a:spcBef>
        <a:spcAft>
          <a:spcPct val="0"/>
        </a:spcAft>
        <a:buChar char="•"/>
        <a:defRPr>
          <a:solidFill>
            <a:schemeClr val="tx1"/>
          </a:solidFill>
          <a:latin typeface="+mn-lt"/>
        </a:defRPr>
      </a:lvl3pPr>
      <a:lvl4pPr marL="1599374" indent="-228482" algn="l" rtl="0" fontAlgn="base">
        <a:spcBef>
          <a:spcPct val="20000"/>
        </a:spcBef>
        <a:spcAft>
          <a:spcPct val="0"/>
        </a:spcAft>
        <a:buChar char="–"/>
        <a:defRPr>
          <a:solidFill>
            <a:schemeClr val="tx1"/>
          </a:solidFill>
          <a:latin typeface="+mn-lt"/>
        </a:defRPr>
      </a:lvl4pPr>
      <a:lvl5pPr marL="2056339" indent="-228482" algn="l" rtl="0" fontAlgn="base">
        <a:spcBef>
          <a:spcPct val="20000"/>
        </a:spcBef>
        <a:spcAft>
          <a:spcPct val="0"/>
        </a:spcAft>
        <a:buChar char="»"/>
        <a:defRPr>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393" tIns="45697" rIns="91393" bIns="45697" numCol="1" anchor="ctr" anchorCtr="0" compatLnSpc="1">
            <a:prstTxWarp prst="textNoShape">
              <a:avLst/>
            </a:prstTxWarp>
          </a:bodyPr>
          <a:lstStyle/>
          <a:p>
            <a:pPr lvl="0"/>
            <a:r>
              <a:rPr lang="en-US" smtClean="0"/>
              <a:t>Haga clic para cambiar el estilo de título	</a:t>
            </a:r>
          </a:p>
        </p:txBody>
      </p:sp>
      <p:sp>
        <p:nvSpPr>
          <p:cNvPr id="3075" name="Rectangle 3"/>
          <p:cNvSpPr>
            <a:spLocks noGrp="1" noChangeArrowheads="1"/>
          </p:cNvSpPr>
          <p:nvPr>
            <p:ph type="body" idx="1"/>
          </p:nvPr>
        </p:nvSpPr>
        <p:spPr bwMode="auto">
          <a:xfrm>
            <a:off x="495300" y="1600206"/>
            <a:ext cx="8915400" cy="4525963"/>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522692"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l" eaLnBrk="1" hangingPunct="1">
              <a:defRPr kumimoji="0" sz="1400">
                <a:solidFill>
                  <a:schemeClr val="tx1"/>
                </a:solidFill>
                <a:latin typeface="+mn-lt"/>
              </a:defRPr>
            </a:lvl1pPr>
          </a:lstStyle>
          <a:p>
            <a:pPr>
              <a:defRPr/>
            </a:pPr>
            <a:fld id="{7EB4B0F0-7038-4840-A122-72B609F944BE}" type="datetime1">
              <a:rPr lang="es-ES">
                <a:solidFill>
                  <a:srgbClr val="000000"/>
                </a:solidFill>
              </a:rPr>
              <a:pPr>
                <a:defRPr/>
              </a:pPr>
              <a:t>04/11/2013</a:t>
            </a:fld>
            <a:endParaRPr lang="en-US">
              <a:solidFill>
                <a:srgbClr val="000000"/>
              </a:solidFill>
            </a:endParaRPr>
          </a:p>
        </p:txBody>
      </p:sp>
      <p:sp>
        <p:nvSpPr>
          <p:cNvPr id="1522693" name="Rectangle 5"/>
          <p:cNvSpPr>
            <a:spLocks noGrp="1" noChangeArrowheads="1"/>
          </p:cNvSpPr>
          <p:nvPr>
            <p:ph type="ftr" sz="quarter" idx="3"/>
          </p:nvPr>
        </p:nvSpPr>
        <p:spPr bwMode="auto">
          <a:xfrm>
            <a:off x="3384552" y="6245225"/>
            <a:ext cx="31369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eaLnBrk="1" hangingPunct="1">
              <a:defRPr kumimoji="0" sz="1400">
                <a:solidFill>
                  <a:schemeClr val="tx1"/>
                </a:solidFill>
                <a:latin typeface="+mn-lt"/>
              </a:defRPr>
            </a:lvl1pPr>
          </a:lstStyle>
          <a:p>
            <a:pPr>
              <a:defRPr/>
            </a:pPr>
            <a:endParaRPr lang="en-US">
              <a:solidFill>
                <a:srgbClr val="000000"/>
              </a:solidFill>
            </a:endParaRPr>
          </a:p>
        </p:txBody>
      </p:sp>
      <p:sp>
        <p:nvSpPr>
          <p:cNvPr id="1522694" name="Rectangle 6"/>
          <p:cNvSpPr>
            <a:spLocks noGrp="1" noChangeArrowheads="1"/>
          </p:cNvSpPr>
          <p:nvPr>
            <p:ph type="sldNum" sz="quarter" idx="4"/>
          </p:nvPr>
        </p:nvSpPr>
        <p:spPr bwMode="auto">
          <a:xfrm>
            <a:off x="7099301"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r" eaLnBrk="1" hangingPunct="1">
              <a:defRPr kumimoji="0" sz="1400">
                <a:solidFill>
                  <a:schemeClr val="tx1"/>
                </a:solidFill>
                <a:latin typeface="+mn-lt"/>
              </a:defRPr>
            </a:lvl1pPr>
          </a:lstStyle>
          <a:p>
            <a:pPr>
              <a:defRPr/>
            </a:pPr>
            <a:fld id="{79DA4564-B397-4BAE-A24D-386D86053A6B}" type="slidenum">
              <a:rPr lang="en-US">
                <a:solidFill>
                  <a:srgbClr val="000000"/>
                </a:solidFill>
              </a:rPr>
              <a:pPr>
                <a:defRPr/>
              </a:pPr>
              <a:t>‹Nº›</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93377" r:id="rId1"/>
    <p:sldLayoutId id="2147493378" r:id="rId2"/>
    <p:sldLayoutId id="2147493379" r:id="rId3"/>
    <p:sldLayoutId id="2147493380" r:id="rId4"/>
    <p:sldLayoutId id="2147493381" r:id="rId5"/>
    <p:sldLayoutId id="2147493382" r:id="rId6"/>
    <p:sldLayoutId id="2147493383" r:id="rId7"/>
    <p:sldLayoutId id="2147493384" r:id="rId8"/>
    <p:sldLayoutId id="2147493385" r:id="rId9"/>
    <p:sldLayoutId id="2147493386" r:id="rId10"/>
    <p:sldLayoutId id="2147493387" r:id="rId11"/>
    <p:sldLayoutId id="214749338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964" algn="ctr" rtl="0" fontAlgn="base">
        <a:spcBef>
          <a:spcPct val="0"/>
        </a:spcBef>
        <a:spcAft>
          <a:spcPct val="0"/>
        </a:spcAft>
        <a:defRPr sz="4400">
          <a:solidFill>
            <a:schemeClr val="tx2"/>
          </a:solidFill>
          <a:latin typeface="Arial" charset="0"/>
        </a:defRPr>
      </a:lvl6pPr>
      <a:lvl7pPr marL="913928" algn="ctr" rtl="0" fontAlgn="base">
        <a:spcBef>
          <a:spcPct val="0"/>
        </a:spcBef>
        <a:spcAft>
          <a:spcPct val="0"/>
        </a:spcAft>
        <a:defRPr sz="4400">
          <a:solidFill>
            <a:schemeClr val="tx2"/>
          </a:solidFill>
          <a:latin typeface="Arial" charset="0"/>
        </a:defRPr>
      </a:lvl7pPr>
      <a:lvl8pPr marL="1370891" algn="ctr" rtl="0" fontAlgn="base">
        <a:spcBef>
          <a:spcPct val="0"/>
        </a:spcBef>
        <a:spcAft>
          <a:spcPct val="0"/>
        </a:spcAft>
        <a:defRPr sz="4400">
          <a:solidFill>
            <a:schemeClr val="tx2"/>
          </a:solidFill>
          <a:latin typeface="Arial" charset="0"/>
        </a:defRPr>
      </a:lvl8pPr>
      <a:lvl9pPr marL="1827855" algn="ctr" rtl="0" fontAlgn="base">
        <a:spcBef>
          <a:spcPct val="0"/>
        </a:spcBef>
        <a:spcAft>
          <a:spcPct val="0"/>
        </a:spcAft>
        <a:defRPr sz="4400">
          <a:solidFill>
            <a:schemeClr val="tx2"/>
          </a:solidFill>
          <a:latin typeface="Arial" charset="0"/>
        </a:defRPr>
      </a:lvl9pPr>
    </p:titleStyle>
    <p:bodyStyle>
      <a:lvl1pPr marL="342725" indent="-342725" algn="l" rtl="0" eaLnBrk="0" fontAlgn="base" hangingPunct="0">
        <a:spcBef>
          <a:spcPct val="20000"/>
        </a:spcBef>
        <a:spcAft>
          <a:spcPct val="0"/>
        </a:spcAft>
        <a:buChar char="•"/>
        <a:defRPr sz="3200">
          <a:solidFill>
            <a:schemeClr val="tx1"/>
          </a:solidFill>
          <a:latin typeface="+mn-lt"/>
          <a:ea typeface="+mn-ea"/>
          <a:cs typeface="+mn-cs"/>
        </a:defRPr>
      </a:lvl1pPr>
      <a:lvl2pPr marL="742566" indent="-285603" algn="l" rtl="0" eaLnBrk="0" fontAlgn="base" hangingPunct="0">
        <a:spcBef>
          <a:spcPct val="20000"/>
        </a:spcBef>
        <a:spcAft>
          <a:spcPct val="0"/>
        </a:spcAft>
        <a:buChar char="–"/>
        <a:defRPr sz="2800">
          <a:solidFill>
            <a:schemeClr val="tx1"/>
          </a:solidFill>
          <a:latin typeface="+mn-lt"/>
        </a:defRPr>
      </a:lvl2pPr>
      <a:lvl3pPr marL="1142410" indent="-228482" algn="l" rtl="0" eaLnBrk="0" fontAlgn="base" hangingPunct="0">
        <a:spcBef>
          <a:spcPct val="20000"/>
        </a:spcBef>
        <a:spcAft>
          <a:spcPct val="0"/>
        </a:spcAft>
        <a:buChar char="•"/>
        <a:defRPr sz="2400">
          <a:solidFill>
            <a:schemeClr val="tx1"/>
          </a:solidFill>
          <a:latin typeface="+mn-lt"/>
        </a:defRPr>
      </a:lvl3pPr>
      <a:lvl4pPr marL="1599374" indent="-228482" algn="l" rtl="0" eaLnBrk="0" fontAlgn="base" hangingPunct="0">
        <a:spcBef>
          <a:spcPct val="20000"/>
        </a:spcBef>
        <a:spcAft>
          <a:spcPct val="0"/>
        </a:spcAft>
        <a:buChar char="–"/>
        <a:defRPr sz="2000">
          <a:solidFill>
            <a:schemeClr val="tx1"/>
          </a:solidFill>
          <a:latin typeface="+mn-lt"/>
        </a:defRPr>
      </a:lvl4pPr>
      <a:lvl5pPr marL="2056339" indent="-228482" algn="l" rtl="0" eaLnBrk="0" fontAlgn="base" hangingPunct="0">
        <a:spcBef>
          <a:spcPct val="20000"/>
        </a:spcBef>
        <a:spcAft>
          <a:spcPct val="0"/>
        </a:spcAft>
        <a:buChar char="»"/>
        <a:defRPr sz="2000">
          <a:solidFill>
            <a:schemeClr val="tx1"/>
          </a:solidFill>
          <a:latin typeface="+mn-lt"/>
        </a:defRPr>
      </a:lvl5pPr>
      <a:lvl6pPr marL="2513302" indent="-228482" algn="l" rtl="0" fontAlgn="base">
        <a:spcBef>
          <a:spcPct val="20000"/>
        </a:spcBef>
        <a:spcAft>
          <a:spcPct val="0"/>
        </a:spcAft>
        <a:buChar char="»"/>
        <a:defRPr sz="2000">
          <a:solidFill>
            <a:schemeClr val="tx1"/>
          </a:solidFill>
          <a:latin typeface="+mn-lt"/>
        </a:defRPr>
      </a:lvl6pPr>
      <a:lvl7pPr marL="2970267" indent="-228482" algn="l" rtl="0" fontAlgn="base">
        <a:spcBef>
          <a:spcPct val="20000"/>
        </a:spcBef>
        <a:spcAft>
          <a:spcPct val="0"/>
        </a:spcAft>
        <a:buChar char="»"/>
        <a:defRPr sz="2000">
          <a:solidFill>
            <a:schemeClr val="tx1"/>
          </a:solidFill>
          <a:latin typeface="+mn-lt"/>
        </a:defRPr>
      </a:lvl7pPr>
      <a:lvl8pPr marL="3427229" indent="-228482" algn="l" rtl="0" fontAlgn="base">
        <a:spcBef>
          <a:spcPct val="20000"/>
        </a:spcBef>
        <a:spcAft>
          <a:spcPct val="0"/>
        </a:spcAft>
        <a:buChar char="»"/>
        <a:defRPr sz="2000">
          <a:solidFill>
            <a:schemeClr val="tx1"/>
          </a:solidFill>
          <a:latin typeface="+mn-lt"/>
        </a:defRPr>
      </a:lvl8pPr>
      <a:lvl9pPr marL="3884195" indent="-228482" algn="l" rtl="0" fontAlgn="base">
        <a:spcBef>
          <a:spcPct val="20000"/>
        </a:spcBef>
        <a:spcAft>
          <a:spcPct val="0"/>
        </a:spcAft>
        <a:buChar char="»"/>
        <a:defRPr sz="2000">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bwMode="auto">
          <a:xfrm>
            <a:off x="508002" y="1600200"/>
            <a:ext cx="9126538" cy="4997450"/>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eaLnBrk="1" hangingPunct="1">
              <a:defRPr/>
            </a:pPr>
            <a:endParaRPr kumimoji="0" lang="es-ES" sz="1800" dirty="0">
              <a:solidFill>
                <a:srgbClr val="000000"/>
              </a:solidFill>
              <a:latin typeface="Arial" charset="0"/>
            </a:endParaRPr>
          </a:p>
        </p:txBody>
      </p:sp>
      <p:sp>
        <p:nvSpPr>
          <p:cNvPr id="5124"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pPr>
              <a:defRPr/>
            </a:pPr>
            <a:endParaRPr lang="es-ES" sz="4200" dirty="0"/>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pPr>
              <a:defRPr/>
            </a:pPr>
            <a:endParaRPr lang="es-ES" sz="4200" dirty="0"/>
          </a:p>
        </p:txBody>
      </p:sp>
      <p:pic>
        <p:nvPicPr>
          <p:cNvPr id="5127" name="Picture 7"/>
          <p:cNvPicPr>
            <a:picLocks noChangeAspect="1" noChangeArrowheads="1"/>
          </p:cNvPicPr>
          <p:nvPr/>
        </p:nvPicPr>
        <p:blipFill>
          <a:blip r:embed="rId14" cstate="print"/>
          <a:srcRect/>
          <a:stretch>
            <a:fillRect/>
          </a:stretch>
        </p:blipFill>
        <p:spPr bwMode="auto">
          <a:xfrm>
            <a:off x="8542345"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390" r:id="rId1"/>
    <p:sldLayoutId id="2147493391" r:id="rId2"/>
    <p:sldLayoutId id="2147493392" r:id="rId3"/>
    <p:sldLayoutId id="2147493393" r:id="rId4"/>
    <p:sldLayoutId id="2147493394" r:id="rId5"/>
    <p:sldLayoutId id="2147493395" r:id="rId6"/>
    <p:sldLayoutId id="2147493396" r:id="rId7"/>
    <p:sldLayoutId id="2147493397" r:id="rId8"/>
    <p:sldLayoutId id="2147493398" r:id="rId9"/>
    <p:sldLayoutId id="2147493399" r:id="rId10"/>
    <p:sldLayoutId id="2147493400" r:id="rId11"/>
    <p:sldLayoutId id="2147493401"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eaLnBrk="0" fontAlgn="base" hangingPunct="0">
        <a:spcBef>
          <a:spcPct val="20000"/>
        </a:spcBef>
        <a:spcAft>
          <a:spcPct val="0"/>
        </a:spcAft>
        <a:buChar char="•"/>
        <a:defRPr>
          <a:solidFill>
            <a:schemeClr val="tx1"/>
          </a:solidFill>
          <a:latin typeface="+mn-lt"/>
          <a:ea typeface="+mn-ea"/>
          <a:cs typeface="+mn-cs"/>
        </a:defRPr>
      </a:lvl1pPr>
      <a:lvl2pPr marL="742566" indent="-285603" algn="l" rtl="0" eaLnBrk="0" fontAlgn="base" hangingPunct="0">
        <a:spcBef>
          <a:spcPct val="20000"/>
        </a:spcBef>
        <a:spcAft>
          <a:spcPct val="0"/>
        </a:spcAft>
        <a:buChar char="–"/>
        <a:defRPr>
          <a:solidFill>
            <a:schemeClr val="tx1"/>
          </a:solidFill>
          <a:latin typeface="+mn-lt"/>
        </a:defRPr>
      </a:lvl2pPr>
      <a:lvl3pPr marL="1142410" indent="-228482" algn="l" rtl="0" eaLnBrk="0" fontAlgn="base" hangingPunct="0">
        <a:spcBef>
          <a:spcPct val="20000"/>
        </a:spcBef>
        <a:spcAft>
          <a:spcPct val="0"/>
        </a:spcAft>
        <a:buChar char="•"/>
        <a:defRPr>
          <a:solidFill>
            <a:schemeClr val="tx1"/>
          </a:solidFill>
          <a:latin typeface="+mn-lt"/>
        </a:defRPr>
      </a:lvl3pPr>
      <a:lvl4pPr marL="1599374" indent="-228482" algn="l" rtl="0" eaLnBrk="0" fontAlgn="base" hangingPunct="0">
        <a:spcBef>
          <a:spcPct val="20000"/>
        </a:spcBef>
        <a:spcAft>
          <a:spcPct val="0"/>
        </a:spcAft>
        <a:buChar char="–"/>
        <a:defRPr>
          <a:solidFill>
            <a:schemeClr val="tx1"/>
          </a:solidFill>
          <a:latin typeface="+mn-lt"/>
        </a:defRPr>
      </a:lvl4pPr>
      <a:lvl5pPr marL="2056339" indent="-228482" algn="l" rtl="0" eaLnBrk="0" fontAlgn="base" hangingPunct="0">
        <a:spcBef>
          <a:spcPct val="20000"/>
        </a:spcBef>
        <a:spcAft>
          <a:spcPct val="0"/>
        </a:spcAft>
        <a:buChar char="»"/>
        <a:defRPr>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393" tIns="45697" rIns="91393" bIns="45697" numCol="1" anchor="ctr" anchorCtr="0" compatLnSpc="1">
            <a:prstTxWarp prst="textNoShape">
              <a:avLst/>
            </a:prstTxWarp>
          </a:bodyPr>
          <a:lstStyle/>
          <a:p>
            <a:pPr lvl="0"/>
            <a:r>
              <a:rPr lang="en-US" smtClean="0"/>
              <a:t>Haga clic para cambiar el estilo de título	</a:t>
            </a:r>
          </a:p>
        </p:txBody>
      </p:sp>
      <p:sp>
        <p:nvSpPr>
          <p:cNvPr id="4099" name="Rectangle 3"/>
          <p:cNvSpPr>
            <a:spLocks noGrp="1" noChangeArrowheads="1"/>
          </p:cNvSpPr>
          <p:nvPr>
            <p:ph type="body" idx="1"/>
          </p:nvPr>
        </p:nvSpPr>
        <p:spPr bwMode="auto">
          <a:xfrm>
            <a:off x="495300" y="1600206"/>
            <a:ext cx="8915400" cy="4525963"/>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522692"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l" eaLnBrk="1" hangingPunct="1">
              <a:defRPr kumimoji="0" sz="1400">
                <a:solidFill>
                  <a:schemeClr val="tx1"/>
                </a:solidFill>
                <a:latin typeface="+mn-lt"/>
              </a:defRPr>
            </a:lvl1pPr>
          </a:lstStyle>
          <a:p>
            <a:pPr>
              <a:defRPr/>
            </a:pPr>
            <a:fld id="{E2D86D6F-254D-4D87-8C11-358CEB9DB100}" type="datetime1">
              <a:rPr lang="es-ES">
                <a:solidFill>
                  <a:srgbClr val="000000"/>
                </a:solidFill>
              </a:rPr>
              <a:pPr>
                <a:defRPr/>
              </a:pPr>
              <a:t>04/11/2013</a:t>
            </a:fld>
            <a:endParaRPr lang="en-US">
              <a:solidFill>
                <a:srgbClr val="000000"/>
              </a:solidFill>
            </a:endParaRPr>
          </a:p>
        </p:txBody>
      </p:sp>
      <p:sp>
        <p:nvSpPr>
          <p:cNvPr id="1522693" name="Rectangle 5"/>
          <p:cNvSpPr>
            <a:spLocks noGrp="1" noChangeArrowheads="1"/>
          </p:cNvSpPr>
          <p:nvPr>
            <p:ph type="ftr" sz="quarter" idx="3"/>
          </p:nvPr>
        </p:nvSpPr>
        <p:spPr bwMode="auto">
          <a:xfrm>
            <a:off x="3384552" y="6245225"/>
            <a:ext cx="31369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eaLnBrk="1" hangingPunct="1">
              <a:defRPr kumimoji="0" sz="1400">
                <a:solidFill>
                  <a:schemeClr val="tx1"/>
                </a:solidFill>
                <a:latin typeface="+mn-lt"/>
              </a:defRPr>
            </a:lvl1pPr>
          </a:lstStyle>
          <a:p>
            <a:pPr>
              <a:defRPr/>
            </a:pPr>
            <a:endParaRPr lang="en-US">
              <a:solidFill>
                <a:srgbClr val="000000"/>
              </a:solidFill>
            </a:endParaRPr>
          </a:p>
        </p:txBody>
      </p:sp>
      <p:sp>
        <p:nvSpPr>
          <p:cNvPr id="1522694" name="Rectangle 6"/>
          <p:cNvSpPr>
            <a:spLocks noGrp="1" noChangeArrowheads="1"/>
          </p:cNvSpPr>
          <p:nvPr>
            <p:ph type="sldNum" sz="quarter" idx="4"/>
          </p:nvPr>
        </p:nvSpPr>
        <p:spPr bwMode="auto">
          <a:xfrm>
            <a:off x="7099301"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r" eaLnBrk="1" hangingPunct="1">
              <a:defRPr kumimoji="0" sz="1400">
                <a:solidFill>
                  <a:schemeClr val="tx1"/>
                </a:solidFill>
                <a:latin typeface="+mn-lt"/>
              </a:defRPr>
            </a:lvl1pPr>
          </a:lstStyle>
          <a:p>
            <a:pPr>
              <a:defRPr/>
            </a:pPr>
            <a:fld id="{98578DC8-F4A6-4953-AB63-DB810813AC0C}" type="slidenum">
              <a:rPr lang="en-US">
                <a:solidFill>
                  <a:srgbClr val="000000"/>
                </a:solidFill>
              </a:rPr>
              <a:pPr>
                <a:defRPr/>
              </a:pPr>
              <a:t>‹Nº›</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93403" r:id="rId1"/>
    <p:sldLayoutId id="2147493404" r:id="rId2"/>
    <p:sldLayoutId id="2147493405" r:id="rId3"/>
    <p:sldLayoutId id="2147493406" r:id="rId4"/>
    <p:sldLayoutId id="2147493407" r:id="rId5"/>
    <p:sldLayoutId id="2147493408" r:id="rId6"/>
    <p:sldLayoutId id="2147493409" r:id="rId7"/>
    <p:sldLayoutId id="2147493410" r:id="rId8"/>
    <p:sldLayoutId id="2147493411" r:id="rId9"/>
    <p:sldLayoutId id="2147493412" r:id="rId10"/>
    <p:sldLayoutId id="2147493413" r:id="rId11"/>
    <p:sldLayoutId id="214749341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964" algn="ctr" rtl="0" fontAlgn="base">
        <a:spcBef>
          <a:spcPct val="0"/>
        </a:spcBef>
        <a:spcAft>
          <a:spcPct val="0"/>
        </a:spcAft>
        <a:defRPr sz="4400">
          <a:solidFill>
            <a:schemeClr val="tx2"/>
          </a:solidFill>
          <a:latin typeface="Arial" charset="0"/>
        </a:defRPr>
      </a:lvl6pPr>
      <a:lvl7pPr marL="913928" algn="ctr" rtl="0" fontAlgn="base">
        <a:spcBef>
          <a:spcPct val="0"/>
        </a:spcBef>
        <a:spcAft>
          <a:spcPct val="0"/>
        </a:spcAft>
        <a:defRPr sz="4400">
          <a:solidFill>
            <a:schemeClr val="tx2"/>
          </a:solidFill>
          <a:latin typeface="Arial" charset="0"/>
        </a:defRPr>
      </a:lvl7pPr>
      <a:lvl8pPr marL="1370891" algn="ctr" rtl="0" fontAlgn="base">
        <a:spcBef>
          <a:spcPct val="0"/>
        </a:spcBef>
        <a:spcAft>
          <a:spcPct val="0"/>
        </a:spcAft>
        <a:defRPr sz="4400">
          <a:solidFill>
            <a:schemeClr val="tx2"/>
          </a:solidFill>
          <a:latin typeface="Arial" charset="0"/>
        </a:defRPr>
      </a:lvl8pPr>
      <a:lvl9pPr marL="1827855" algn="ctr" rtl="0" fontAlgn="base">
        <a:spcBef>
          <a:spcPct val="0"/>
        </a:spcBef>
        <a:spcAft>
          <a:spcPct val="0"/>
        </a:spcAft>
        <a:defRPr sz="4400">
          <a:solidFill>
            <a:schemeClr val="tx2"/>
          </a:solidFill>
          <a:latin typeface="Arial" charset="0"/>
        </a:defRPr>
      </a:lvl9pPr>
    </p:titleStyle>
    <p:bodyStyle>
      <a:lvl1pPr marL="342725" indent="-342725" algn="l" rtl="0" eaLnBrk="0" fontAlgn="base" hangingPunct="0">
        <a:spcBef>
          <a:spcPct val="20000"/>
        </a:spcBef>
        <a:spcAft>
          <a:spcPct val="0"/>
        </a:spcAft>
        <a:buChar char="•"/>
        <a:defRPr sz="3200">
          <a:solidFill>
            <a:schemeClr val="tx1"/>
          </a:solidFill>
          <a:latin typeface="+mn-lt"/>
          <a:ea typeface="+mn-ea"/>
          <a:cs typeface="+mn-cs"/>
        </a:defRPr>
      </a:lvl1pPr>
      <a:lvl2pPr marL="742566" indent="-285603" algn="l" rtl="0" eaLnBrk="0" fontAlgn="base" hangingPunct="0">
        <a:spcBef>
          <a:spcPct val="20000"/>
        </a:spcBef>
        <a:spcAft>
          <a:spcPct val="0"/>
        </a:spcAft>
        <a:buChar char="–"/>
        <a:defRPr sz="2800">
          <a:solidFill>
            <a:schemeClr val="tx1"/>
          </a:solidFill>
          <a:latin typeface="+mn-lt"/>
        </a:defRPr>
      </a:lvl2pPr>
      <a:lvl3pPr marL="1142410" indent="-228482" algn="l" rtl="0" eaLnBrk="0" fontAlgn="base" hangingPunct="0">
        <a:spcBef>
          <a:spcPct val="20000"/>
        </a:spcBef>
        <a:spcAft>
          <a:spcPct val="0"/>
        </a:spcAft>
        <a:buChar char="•"/>
        <a:defRPr sz="2400">
          <a:solidFill>
            <a:schemeClr val="tx1"/>
          </a:solidFill>
          <a:latin typeface="+mn-lt"/>
        </a:defRPr>
      </a:lvl3pPr>
      <a:lvl4pPr marL="1599374" indent="-228482" algn="l" rtl="0" eaLnBrk="0" fontAlgn="base" hangingPunct="0">
        <a:spcBef>
          <a:spcPct val="20000"/>
        </a:spcBef>
        <a:spcAft>
          <a:spcPct val="0"/>
        </a:spcAft>
        <a:buChar char="–"/>
        <a:defRPr sz="2000">
          <a:solidFill>
            <a:schemeClr val="tx1"/>
          </a:solidFill>
          <a:latin typeface="+mn-lt"/>
        </a:defRPr>
      </a:lvl4pPr>
      <a:lvl5pPr marL="2056339" indent="-228482" algn="l" rtl="0" eaLnBrk="0" fontAlgn="base" hangingPunct="0">
        <a:spcBef>
          <a:spcPct val="20000"/>
        </a:spcBef>
        <a:spcAft>
          <a:spcPct val="0"/>
        </a:spcAft>
        <a:buChar char="»"/>
        <a:defRPr sz="2000">
          <a:solidFill>
            <a:schemeClr val="tx1"/>
          </a:solidFill>
          <a:latin typeface="+mn-lt"/>
        </a:defRPr>
      </a:lvl5pPr>
      <a:lvl6pPr marL="2513302" indent="-228482" algn="l" rtl="0" fontAlgn="base">
        <a:spcBef>
          <a:spcPct val="20000"/>
        </a:spcBef>
        <a:spcAft>
          <a:spcPct val="0"/>
        </a:spcAft>
        <a:buChar char="»"/>
        <a:defRPr sz="2000">
          <a:solidFill>
            <a:schemeClr val="tx1"/>
          </a:solidFill>
          <a:latin typeface="+mn-lt"/>
        </a:defRPr>
      </a:lvl6pPr>
      <a:lvl7pPr marL="2970267" indent="-228482" algn="l" rtl="0" fontAlgn="base">
        <a:spcBef>
          <a:spcPct val="20000"/>
        </a:spcBef>
        <a:spcAft>
          <a:spcPct val="0"/>
        </a:spcAft>
        <a:buChar char="»"/>
        <a:defRPr sz="2000">
          <a:solidFill>
            <a:schemeClr val="tx1"/>
          </a:solidFill>
          <a:latin typeface="+mn-lt"/>
        </a:defRPr>
      </a:lvl7pPr>
      <a:lvl8pPr marL="3427229" indent="-228482" algn="l" rtl="0" fontAlgn="base">
        <a:spcBef>
          <a:spcPct val="20000"/>
        </a:spcBef>
        <a:spcAft>
          <a:spcPct val="0"/>
        </a:spcAft>
        <a:buChar char="»"/>
        <a:defRPr sz="2000">
          <a:solidFill>
            <a:schemeClr val="tx1"/>
          </a:solidFill>
          <a:latin typeface="+mn-lt"/>
        </a:defRPr>
      </a:lvl8pPr>
      <a:lvl9pPr marL="3884195" indent="-228482" algn="l" rtl="0" fontAlgn="base">
        <a:spcBef>
          <a:spcPct val="20000"/>
        </a:spcBef>
        <a:spcAft>
          <a:spcPct val="0"/>
        </a:spcAft>
        <a:buChar char="»"/>
        <a:defRPr sz="2000">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08002" y="1600200"/>
            <a:ext cx="9126538" cy="4997450"/>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eaLnBrk="1" hangingPunct="1">
              <a:defRPr/>
            </a:pPr>
            <a:endParaRPr kumimoji="0" lang="es-ES" sz="1800" dirty="0">
              <a:solidFill>
                <a:srgbClr val="000000"/>
              </a:solidFill>
              <a:latin typeface="Arial" charset="0"/>
            </a:endParaRPr>
          </a:p>
        </p:txBody>
      </p:sp>
      <p:sp>
        <p:nvSpPr>
          <p:cNvPr id="4100"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pPr>
              <a:defRPr/>
            </a:pPr>
            <a:endParaRPr lang="es-ES"/>
          </a:p>
        </p:txBody>
      </p:sp>
      <p:pic>
        <p:nvPicPr>
          <p:cNvPr id="4103" name="Picture 7"/>
          <p:cNvPicPr>
            <a:picLocks noChangeAspect="1" noChangeArrowheads="1"/>
          </p:cNvPicPr>
          <p:nvPr/>
        </p:nvPicPr>
        <p:blipFill>
          <a:blip r:embed="rId14" cstate="print"/>
          <a:srcRect/>
          <a:stretch>
            <a:fillRect/>
          </a:stretch>
        </p:blipFill>
        <p:spPr bwMode="auto">
          <a:xfrm>
            <a:off x="8542345"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416" r:id="rId1"/>
    <p:sldLayoutId id="2147493417" r:id="rId2"/>
    <p:sldLayoutId id="2147493418" r:id="rId3"/>
    <p:sldLayoutId id="2147493419" r:id="rId4"/>
    <p:sldLayoutId id="2147493420" r:id="rId5"/>
    <p:sldLayoutId id="2147493421" r:id="rId6"/>
    <p:sldLayoutId id="2147493422" r:id="rId7"/>
    <p:sldLayoutId id="2147493423" r:id="rId8"/>
    <p:sldLayoutId id="2147493424" r:id="rId9"/>
    <p:sldLayoutId id="2147493425" r:id="rId10"/>
    <p:sldLayoutId id="2147493426" r:id="rId11"/>
    <p:sldLayoutId id="2147493427"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eaLnBrk="0" fontAlgn="base" hangingPunct="0">
        <a:spcBef>
          <a:spcPct val="20000"/>
        </a:spcBef>
        <a:spcAft>
          <a:spcPct val="0"/>
        </a:spcAft>
        <a:buChar char="•"/>
        <a:defRPr>
          <a:solidFill>
            <a:schemeClr val="tx1"/>
          </a:solidFill>
          <a:latin typeface="+mn-lt"/>
          <a:ea typeface="+mn-ea"/>
          <a:cs typeface="+mn-cs"/>
        </a:defRPr>
      </a:lvl1pPr>
      <a:lvl2pPr marL="742566" indent="-285603" algn="l" rtl="0" eaLnBrk="0" fontAlgn="base" hangingPunct="0">
        <a:spcBef>
          <a:spcPct val="20000"/>
        </a:spcBef>
        <a:spcAft>
          <a:spcPct val="0"/>
        </a:spcAft>
        <a:buChar char="–"/>
        <a:defRPr>
          <a:solidFill>
            <a:schemeClr val="tx1"/>
          </a:solidFill>
          <a:latin typeface="+mn-lt"/>
        </a:defRPr>
      </a:lvl2pPr>
      <a:lvl3pPr marL="1142410" indent="-228482" algn="l" rtl="0" eaLnBrk="0" fontAlgn="base" hangingPunct="0">
        <a:spcBef>
          <a:spcPct val="20000"/>
        </a:spcBef>
        <a:spcAft>
          <a:spcPct val="0"/>
        </a:spcAft>
        <a:buChar char="•"/>
        <a:defRPr>
          <a:solidFill>
            <a:schemeClr val="tx1"/>
          </a:solidFill>
          <a:latin typeface="+mn-lt"/>
        </a:defRPr>
      </a:lvl3pPr>
      <a:lvl4pPr marL="1599374" indent="-228482" algn="l" rtl="0" eaLnBrk="0" fontAlgn="base" hangingPunct="0">
        <a:spcBef>
          <a:spcPct val="20000"/>
        </a:spcBef>
        <a:spcAft>
          <a:spcPct val="0"/>
        </a:spcAft>
        <a:buChar char="–"/>
        <a:defRPr>
          <a:solidFill>
            <a:schemeClr val="tx1"/>
          </a:solidFill>
          <a:latin typeface="+mn-lt"/>
        </a:defRPr>
      </a:lvl4pPr>
      <a:lvl5pPr marL="2056339" indent="-228482" algn="l" rtl="0" eaLnBrk="0" fontAlgn="base" hangingPunct="0">
        <a:spcBef>
          <a:spcPct val="20000"/>
        </a:spcBef>
        <a:spcAft>
          <a:spcPct val="0"/>
        </a:spcAft>
        <a:buChar char="»"/>
        <a:defRPr>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bwMode="auto">
          <a:xfrm>
            <a:off x="508002" y="1600200"/>
            <a:ext cx="9126538" cy="4997450"/>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eaLnBrk="1" hangingPunct="1">
              <a:defRPr/>
            </a:pPr>
            <a:endParaRPr kumimoji="0" lang="es-ES" sz="1800" dirty="0">
              <a:solidFill>
                <a:srgbClr val="000000"/>
              </a:solidFill>
              <a:latin typeface="Arial" charset="0"/>
            </a:endParaRPr>
          </a:p>
        </p:txBody>
      </p:sp>
      <p:sp>
        <p:nvSpPr>
          <p:cNvPr id="7172"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pPr>
              <a:defRPr/>
            </a:pPr>
            <a:endParaRPr lang="es-ES" sz="4200" dirty="0"/>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pPr>
              <a:defRPr/>
            </a:pPr>
            <a:endParaRPr lang="es-ES" sz="4200" dirty="0"/>
          </a:p>
        </p:txBody>
      </p:sp>
      <p:pic>
        <p:nvPicPr>
          <p:cNvPr id="7175" name="Picture 7"/>
          <p:cNvPicPr>
            <a:picLocks noChangeAspect="1" noChangeArrowheads="1"/>
          </p:cNvPicPr>
          <p:nvPr/>
        </p:nvPicPr>
        <p:blipFill>
          <a:blip r:embed="rId14" cstate="print"/>
          <a:srcRect/>
          <a:stretch>
            <a:fillRect/>
          </a:stretch>
        </p:blipFill>
        <p:spPr bwMode="auto">
          <a:xfrm>
            <a:off x="8542345"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442" r:id="rId1"/>
    <p:sldLayoutId id="2147493443" r:id="rId2"/>
    <p:sldLayoutId id="2147493444" r:id="rId3"/>
    <p:sldLayoutId id="2147493445" r:id="rId4"/>
    <p:sldLayoutId id="2147493446" r:id="rId5"/>
    <p:sldLayoutId id="2147493447" r:id="rId6"/>
    <p:sldLayoutId id="2147493448" r:id="rId7"/>
    <p:sldLayoutId id="2147493449" r:id="rId8"/>
    <p:sldLayoutId id="2147493450" r:id="rId9"/>
    <p:sldLayoutId id="2147493451" r:id="rId10"/>
    <p:sldLayoutId id="2147493452" r:id="rId11"/>
    <p:sldLayoutId id="2147493453"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eaLnBrk="0" fontAlgn="base" hangingPunct="0">
        <a:spcBef>
          <a:spcPct val="20000"/>
        </a:spcBef>
        <a:spcAft>
          <a:spcPct val="0"/>
        </a:spcAft>
        <a:buChar char="•"/>
        <a:defRPr>
          <a:solidFill>
            <a:schemeClr val="tx1"/>
          </a:solidFill>
          <a:latin typeface="+mn-lt"/>
          <a:ea typeface="+mn-ea"/>
          <a:cs typeface="+mn-cs"/>
        </a:defRPr>
      </a:lvl1pPr>
      <a:lvl2pPr marL="742566" indent="-285603" algn="l" rtl="0" eaLnBrk="0" fontAlgn="base" hangingPunct="0">
        <a:spcBef>
          <a:spcPct val="20000"/>
        </a:spcBef>
        <a:spcAft>
          <a:spcPct val="0"/>
        </a:spcAft>
        <a:buChar char="–"/>
        <a:defRPr>
          <a:solidFill>
            <a:schemeClr val="tx1"/>
          </a:solidFill>
          <a:latin typeface="+mn-lt"/>
        </a:defRPr>
      </a:lvl2pPr>
      <a:lvl3pPr marL="1142410" indent="-228482" algn="l" rtl="0" eaLnBrk="0" fontAlgn="base" hangingPunct="0">
        <a:spcBef>
          <a:spcPct val="20000"/>
        </a:spcBef>
        <a:spcAft>
          <a:spcPct val="0"/>
        </a:spcAft>
        <a:buChar char="•"/>
        <a:defRPr>
          <a:solidFill>
            <a:schemeClr val="tx1"/>
          </a:solidFill>
          <a:latin typeface="+mn-lt"/>
        </a:defRPr>
      </a:lvl3pPr>
      <a:lvl4pPr marL="1599374" indent="-228482" algn="l" rtl="0" eaLnBrk="0" fontAlgn="base" hangingPunct="0">
        <a:spcBef>
          <a:spcPct val="20000"/>
        </a:spcBef>
        <a:spcAft>
          <a:spcPct val="0"/>
        </a:spcAft>
        <a:buChar char="–"/>
        <a:defRPr>
          <a:solidFill>
            <a:schemeClr val="tx1"/>
          </a:solidFill>
          <a:latin typeface="+mn-lt"/>
        </a:defRPr>
      </a:lvl4pPr>
      <a:lvl5pPr marL="2056339" indent="-228482" algn="l" rtl="0" eaLnBrk="0" fontAlgn="base" hangingPunct="0">
        <a:spcBef>
          <a:spcPct val="20000"/>
        </a:spcBef>
        <a:spcAft>
          <a:spcPct val="0"/>
        </a:spcAft>
        <a:buChar char="»"/>
        <a:defRPr>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2690"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a:effectLst/>
        </p:spPr>
        <p:txBody>
          <a:bodyPr vert="horz" wrap="square" lIns="91393" tIns="45697" rIns="91393" bIns="45697" numCol="1" anchor="ctr" anchorCtr="0" compatLnSpc="1">
            <a:prstTxWarp prst="textNoShape">
              <a:avLst/>
            </a:prstTxWarp>
          </a:bodyPr>
          <a:lstStyle/>
          <a:p>
            <a:pPr lvl="0"/>
            <a:r>
              <a:rPr lang="en-US" smtClean="0"/>
              <a:t>Haga clic para cambiar el estilo de título	</a:t>
            </a:r>
          </a:p>
        </p:txBody>
      </p:sp>
      <p:sp>
        <p:nvSpPr>
          <p:cNvPr id="1522691" name="Rectangle 3"/>
          <p:cNvSpPr>
            <a:spLocks noGrp="1" noChangeArrowheads="1"/>
          </p:cNvSpPr>
          <p:nvPr>
            <p:ph type="body" idx="1"/>
          </p:nvPr>
        </p:nvSpPr>
        <p:spPr bwMode="auto">
          <a:xfrm>
            <a:off x="495300" y="1600206"/>
            <a:ext cx="8915400" cy="4525963"/>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522692"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l" eaLnBrk="1" hangingPunct="1">
              <a:defRPr kumimoji="0" sz="1400">
                <a:solidFill>
                  <a:schemeClr val="tx1"/>
                </a:solidFill>
                <a:latin typeface="+mn-lt"/>
              </a:defRPr>
            </a:lvl1pPr>
          </a:lstStyle>
          <a:p>
            <a:fld id="{473D8D78-8A1C-4844-B541-67A1E39444F2}" type="datetime1">
              <a:rPr lang="es-ES" smtClean="0">
                <a:solidFill>
                  <a:srgbClr val="000000"/>
                </a:solidFill>
              </a:rPr>
              <a:pPr/>
              <a:t>04/11/2013</a:t>
            </a:fld>
            <a:endParaRPr lang="en-US" smtClean="0">
              <a:solidFill>
                <a:srgbClr val="000000"/>
              </a:solidFill>
            </a:endParaRPr>
          </a:p>
        </p:txBody>
      </p:sp>
      <p:sp>
        <p:nvSpPr>
          <p:cNvPr id="1522693" name="Rectangle 5"/>
          <p:cNvSpPr>
            <a:spLocks noGrp="1" noChangeArrowheads="1"/>
          </p:cNvSpPr>
          <p:nvPr>
            <p:ph type="ftr" sz="quarter" idx="3"/>
          </p:nvPr>
        </p:nvSpPr>
        <p:spPr bwMode="auto">
          <a:xfrm>
            <a:off x="3384552" y="6245225"/>
            <a:ext cx="31369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eaLnBrk="1" hangingPunct="1">
              <a:defRPr kumimoji="0" sz="1400">
                <a:solidFill>
                  <a:schemeClr val="tx1"/>
                </a:solidFill>
                <a:latin typeface="+mn-lt"/>
              </a:defRPr>
            </a:lvl1pPr>
          </a:lstStyle>
          <a:p>
            <a:endParaRPr lang="en-US" smtClean="0">
              <a:solidFill>
                <a:srgbClr val="000000"/>
              </a:solidFill>
            </a:endParaRPr>
          </a:p>
        </p:txBody>
      </p:sp>
      <p:sp>
        <p:nvSpPr>
          <p:cNvPr id="1522694" name="Rectangle 6"/>
          <p:cNvSpPr>
            <a:spLocks noGrp="1" noChangeArrowheads="1"/>
          </p:cNvSpPr>
          <p:nvPr>
            <p:ph type="sldNum" sz="quarter" idx="4"/>
          </p:nvPr>
        </p:nvSpPr>
        <p:spPr bwMode="auto">
          <a:xfrm>
            <a:off x="7099301"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r" eaLnBrk="1" hangingPunct="1">
              <a:defRPr kumimoji="0" sz="1400">
                <a:solidFill>
                  <a:schemeClr val="tx1"/>
                </a:solidFill>
                <a:latin typeface="+mn-lt"/>
              </a:defRPr>
            </a:lvl1pPr>
          </a:lstStyle>
          <a:p>
            <a:fld id="{9DB05AE2-5237-4D88-9C6B-516C64FD72D4}" type="slidenum">
              <a:rPr lang="en-US" smtClean="0">
                <a:solidFill>
                  <a:srgbClr val="000000"/>
                </a:solidFill>
              </a:rPr>
              <a:pPr/>
              <a:t>‹Nº›</a:t>
            </a:fld>
            <a:endParaRPr 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93455" r:id="rId1"/>
    <p:sldLayoutId id="2147493456" r:id="rId2"/>
    <p:sldLayoutId id="2147493457" r:id="rId3"/>
    <p:sldLayoutId id="2147493458" r:id="rId4"/>
    <p:sldLayoutId id="2147493459" r:id="rId5"/>
    <p:sldLayoutId id="2147493460" r:id="rId6"/>
    <p:sldLayoutId id="2147493461" r:id="rId7"/>
    <p:sldLayoutId id="2147493462" r:id="rId8"/>
    <p:sldLayoutId id="2147493463" r:id="rId9"/>
    <p:sldLayoutId id="2147493464" r:id="rId10"/>
    <p:sldLayoutId id="2147493465" r:id="rId11"/>
    <p:sldLayoutId id="2147493466"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6964" algn="ctr" rtl="0" fontAlgn="base">
        <a:spcBef>
          <a:spcPct val="0"/>
        </a:spcBef>
        <a:spcAft>
          <a:spcPct val="0"/>
        </a:spcAft>
        <a:defRPr sz="4400">
          <a:solidFill>
            <a:schemeClr val="tx2"/>
          </a:solidFill>
          <a:latin typeface="Arial" pitchFamily="34" charset="0"/>
        </a:defRPr>
      </a:lvl6pPr>
      <a:lvl7pPr marL="913928" algn="ctr" rtl="0" fontAlgn="base">
        <a:spcBef>
          <a:spcPct val="0"/>
        </a:spcBef>
        <a:spcAft>
          <a:spcPct val="0"/>
        </a:spcAft>
        <a:defRPr sz="4400">
          <a:solidFill>
            <a:schemeClr val="tx2"/>
          </a:solidFill>
          <a:latin typeface="Arial" pitchFamily="34" charset="0"/>
        </a:defRPr>
      </a:lvl7pPr>
      <a:lvl8pPr marL="1370891" algn="ctr" rtl="0" fontAlgn="base">
        <a:spcBef>
          <a:spcPct val="0"/>
        </a:spcBef>
        <a:spcAft>
          <a:spcPct val="0"/>
        </a:spcAft>
        <a:defRPr sz="4400">
          <a:solidFill>
            <a:schemeClr val="tx2"/>
          </a:solidFill>
          <a:latin typeface="Arial" pitchFamily="34" charset="0"/>
        </a:defRPr>
      </a:lvl8pPr>
      <a:lvl9pPr marL="1827855" algn="ctr" rtl="0" fontAlgn="base">
        <a:spcBef>
          <a:spcPct val="0"/>
        </a:spcBef>
        <a:spcAft>
          <a:spcPct val="0"/>
        </a:spcAft>
        <a:defRPr sz="4400">
          <a:solidFill>
            <a:schemeClr val="tx2"/>
          </a:solidFill>
          <a:latin typeface="Arial" pitchFamily="34" charset="0"/>
        </a:defRPr>
      </a:lvl9pPr>
    </p:titleStyle>
    <p:bodyStyle>
      <a:lvl1pPr marL="342725" indent="-342725" algn="l" rtl="0" fontAlgn="base">
        <a:spcBef>
          <a:spcPct val="20000"/>
        </a:spcBef>
        <a:spcAft>
          <a:spcPct val="0"/>
        </a:spcAft>
        <a:buChar char="•"/>
        <a:defRPr sz="3200">
          <a:solidFill>
            <a:schemeClr val="tx1"/>
          </a:solidFill>
          <a:latin typeface="+mn-lt"/>
          <a:ea typeface="+mn-ea"/>
          <a:cs typeface="+mn-cs"/>
        </a:defRPr>
      </a:lvl1pPr>
      <a:lvl2pPr marL="742566" indent="-285603" algn="l" rtl="0" fontAlgn="base">
        <a:spcBef>
          <a:spcPct val="20000"/>
        </a:spcBef>
        <a:spcAft>
          <a:spcPct val="0"/>
        </a:spcAft>
        <a:buChar char="–"/>
        <a:defRPr sz="2800">
          <a:solidFill>
            <a:schemeClr val="tx1"/>
          </a:solidFill>
          <a:latin typeface="+mn-lt"/>
        </a:defRPr>
      </a:lvl2pPr>
      <a:lvl3pPr marL="1142410" indent="-228482" algn="l" rtl="0" fontAlgn="base">
        <a:spcBef>
          <a:spcPct val="20000"/>
        </a:spcBef>
        <a:spcAft>
          <a:spcPct val="0"/>
        </a:spcAft>
        <a:buChar char="•"/>
        <a:defRPr sz="2400">
          <a:solidFill>
            <a:schemeClr val="tx1"/>
          </a:solidFill>
          <a:latin typeface="+mn-lt"/>
        </a:defRPr>
      </a:lvl3pPr>
      <a:lvl4pPr marL="1599374" indent="-228482" algn="l" rtl="0" fontAlgn="base">
        <a:spcBef>
          <a:spcPct val="20000"/>
        </a:spcBef>
        <a:spcAft>
          <a:spcPct val="0"/>
        </a:spcAft>
        <a:buChar char="–"/>
        <a:defRPr sz="2000">
          <a:solidFill>
            <a:schemeClr val="tx1"/>
          </a:solidFill>
          <a:latin typeface="+mn-lt"/>
        </a:defRPr>
      </a:lvl4pPr>
      <a:lvl5pPr marL="2056339" indent="-228482" algn="l" rtl="0" fontAlgn="base">
        <a:spcBef>
          <a:spcPct val="20000"/>
        </a:spcBef>
        <a:spcAft>
          <a:spcPct val="0"/>
        </a:spcAft>
        <a:buChar char="»"/>
        <a:defRPr sz="2000">
          <a:solidFill>
            <a:schemeClr val="tx1"/>
          </a:solidFill>
          <a:latin typeface="+mn-lt"/>
        </a:defRPr>
      </a:lvl5pPr>
      <a:lvl6pPr marL="2513302" indent="-228482" algn="l" rtl="0" fontAlgn="base">
        <a:spcBef>
          <a:spcPct val="20000"/>
        </a:spcBef>
        <a:spcAft>
          <a:spcPct val="0"/>
        </a:spcAft>
        <a:buChar char="»"/>
        <a:defRPr sz="2000">
          <a:solidFill>
            <a:schemeClr val="tx1"/>
          </a:solidFill>
          <a:latin typeface="+mn-lt"/>
        </a:defRPr>
      </a:lvl6pPr>
      <a:lvl7pPr marL="2970267" indent="-228482" algn="l" rtl="0" fontAlgn="base">
        <a:spcBef>
          <a:spcPct val="20000"/>
        </a:spcBef>
        <a:spcAft>
          <a:spcPct val="0"/>
        </a:spcAft>
        <a:buChar char="»"/>
        <a:defRPr sz="2000">
          <a:solidFill>
            <a:schemeClr val="tx1"/>
          </a:solidFill>
          <a:latin typeface="+mn-lt"/>
        </a:defRPr>
      </a:lvl7pPr>
      <a:lvl8pPr marL="3427229" indent="-228482" algn="l" rtl="0" fontAlgn="base">
        <a:spcBef>
          <a:spcPct val="20000"/>
        </a:spcBef>
        <a:spcAft>
          <a:spcPct val="0"/>
        </a:spcAft>
        <a:buChar char="»"/>
        <a:defRPr sz="2000">
          <a:solidFill>
            <a:schemeClr val="tx1"/>
          </a:solidFill>
          <a:latin typeface="+mn-lt"/>
        </a:defRPr>
      </a:lvl8pPr>
      <a:lvl9pPr marL="3884195" indent="-228482" algn="l" rtl="0" fontAlgn="base">
        <a:spcBef>
          <a:spcPct val="20000"/>
        </a:spcBef>
        <a:spcAft>
          <a:spcPct val="0"/>
        </a:spcAft>
        <a:buChar char="»"/>
        <a:defRPr sz="2000">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a:defRPr/>
            </a:pPr>
            <a:endParaRPr lang="es-ES">
              <a:solidFill>
                <a:srgbClr val="000000"/>
              </a:solidFill>
              <a:latin typeface="Arial" charset="0"/>
            </a:endParaRPr>
          </a:p>
        </p:txBody>
      </p:sp>
      <p:sp>
        <p:nvSpPr>
          <p:cNvPr id="7172"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pPr>
              <a:defRPr/>
            </a:pPr>
            <a:endParaRPr lang="es-ES"/>
          </a:p>
        </p:txBody>
      </p:sp>
      <p:pic>
        <p:nvPicPr>
          <p:cNvPr id="7175" name="Picture 7"/>
          <p:cNvPicPr>
            <a:picLocks noChangeAspect="1" noChangeArrowheads="1"/>
          </p:cNvPicPr>
          <p:nvPr/>
        </p:nvPicPr>
        <p:blipFill>
          <a:blip r:embed="rId14" cstate="print"/>
          <a:srcRect/>
          <a:stretch>
            <a:fillRect/>
          </a:stretch>
        </p:blipFill>
        <p:spPr bwMode="auto">
          <a:xfrm>
            <a:off x="8542348"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117" r:id="rId1"/>
    <p:sldLayoutId id="2147493050" r:id="rId2"/>
    <p:sldLayoutId id="2147493051" r:id="rId3"/>
    <p:sldLayoutId id="2147493052" r:id="rId4"/>
    <p:sldLayoutId id="2147493053" r:id="rId5"/>
    <p:sldLayoutId id="2147493054" r:id="rId6"/>
    <p:sldLayoutId id="2147493055" r:id="rId7"/>
    <p:sldLayoutId id="2147493056" r:id="rId8"/>
    <p:sldLayoutId id="2147493057" r:id="rId9"/>
    <p:sldLayoutId id="2147493058" r:id="rId10"/>
    <p:sldLayoutId id="2147493059" r:id="rId11"/>
    <p:sldLayoutId id="2147493060"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eaLnBrk="0" fontAlgn="base" hangingPunct="0">
        <a:spcBef>
          <a:spcPct val="20000"/>
        </a:spcBef>
        <a:spcAft>
          <a:spcPct val="0"/>
        </a:spcAft>
        <a:buChar char="•"/>
        <a:defRPr>
          <a:solidFill>
            <a:schemeClr val="tx1"/>
          </a:solidFill>
          <a:latin typeface="+mn-lt"/>
          <a:ea typeface="+mn-ea"/>
          <a:cs typeface="+mn-cs"/>
        </a:defRPr>
      </a:lvl1pPr>
      <a:lvl2pPr marL="742566" indent="-285603" algn="l" rtl="0" eaLnBrk="0" fontAlgn="base" hangingPunct="0">
        <a:spcBef>
          <a:spcPct val="20000"/>
        </a:spcBef>
        <a:spcAft>
          <a:spcPct val="0"/>
        </a:spcAft>
        <a:buChar char="–"/>
        <a:defRPr>
          <a:solidFill>
            <a:schemeClr val="tx1"/>
          </a:solidFill>
          <a:latin typeface="+mn-lt"/>
        </a:defRPr>
      </a:lvl2pPr>
      <a:lvl3pPr marL="1142410" indent="-228482" algn="l" rtl="0" eaLnBrk="0" fontAlgn="base" hangingPunct="0">
        <a:spcBef>
          <a:spcPct val="20000"/>
        </a:spcBef>
        <a:spcAft>
          <a:spcPct val="0"/>
        </a:spcAft>
        <a:buChar char="•"/>
        <a:defRPr>
          <a:solidFill>
            <a:schemeClr val="tx1"/>
          </a:solidFill>
          <a:latin typeface="+mn-lt"/>
        </a:defRPr>
      </a:lvl3pPr>
      <a:lvl4pPr marL="1599374" indent="-228482" algn="l" rtl="0" eaLnBrk="0" fontAlgn="base" hangingPunct="0">
        <a:spcBef>
          <a:spcPct val="20000"/>
        </a:spcBef>
        <a:spcAft>
          <a:spcPct val="0"/>
        </a:spcAft>
        <a:buChar char="–"/>
        <a:defRPr>
          <a:solidFill>
            <a:schemeClr val="tx1"/>
          </a:solidFill>
          <a:latin typeface="+mn-lt"/>
        </a:defRPr>
      </a:lvl4pPr>
      <a:lvl5pPr marL="2056339" indent="-228482" algn="l" rtl="0" eaLnBrk="0" fontAlgn="base" hangingPunct="0">
        <a:spcBef>
          <a:spcPct val="20000"/>
        </a:spcBef>
        <a:spcAft>
          <a:spcPct val="0"/>
        </a:spcAft>
        <a:buChar char="»"/>
        <a:defRPr>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3682" name="Rectangle 2"/>
          <p:cNvSpPr>
            <a:spLocks noGrp="1" noChangeArrowheads="1"/>
          </p:cNvSpPr>
          <p:nvPr>
            <p:ph type="body" idx="1"/>
          </p:nvPr>
        </p:nvSpPr>
        <p:spPr bwMode="auto">
          <a:xfrm>
            <a:off x="508002" y="1600200"/>
            <a:ext cx="9126538" cy="49974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eaLnBrk="1" hangingPunct="1"/>
            <a:endParaRPr kumimoji="0" lang="es-ES" sz="1800" dirty="0" smtClean="0">
              <a:solidFill>
                <a:srgbClr val="000000"/>
              </a:solidFill>
              <a:latin typeface="Arial" pitchFamily="34" charset="0"/>
            </a:endParaRPr>
          </a:p>
        </p:txBody>
      </p:sp>
      <p:sp>
        <p:nvSpPr>
          <p:cNvPr id="1863684"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a:effectLst/>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endParaRPr lang="es-ES" smtClean="0"/>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endParaRPr lang="es-ES" smtClean="0"/>
          </a:p>
        </p:txBody>
      </p:sp>
      <p:pic>
        <p:nvPicPr>
          <p:cNvPr id="1863687" name="Picture 7"/>
          <p:cNvPicPr>
            <a:picLocks noChangeAspect="1" noChangeArrowheads="1"/>
          </p:cNvPicPr>
          <p:nvPr/>
        </p:nvPicPr>
        <p:blipFill>
          <a:blip r:embed="rId15" cstate="print"/>
          <a:srcRect/>
          <a:stretch>
            <a:fillRect/>
          </a:stretch>
        </p:blipFill>
        <p:spPr bwMode="auto">
          <a:xfrm>
            <a:off x="8542345" y="134938"/>
            <a:ext cx="1247775" cy="906462"/>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93468" r:id="rId1"/>
    <p:sldLayoutId id="2147493469" r:id="rId2"/>
    <p:sldLayoutId id="2147493470" r:id="rId3"/>
    <p:sldLayoutId id="2147493471" r:id="rId4"/>
    <p:sldLayoutId id="2147493472" r:id="rId5"/>
    <p:sldLayoutId id="2147493473" r:id="rId6"/>
    <p:sldLayoutId id="2147493474" r:id="rId7"/>
    <p:sldLayoutId id="2147493475" r:id="rId8"/>
    <p:sldLayoutId id="2147493476" r:id="rId9"/>
    <p:sldLayoutId id="2147493477" r:id="rId10"/>
    <p:sldLayoutId id="2147493478" r:id="rId11"/>
    <p:sldLayoutId id="2147493479" r:id="rId12"/>
    <p:sldLayoutId id="2147493480" r:id="rId13"/>
  </p:sldLayoutIdLst>
  <p:txStyles>
    <p:titleStyle>
      <a:lvl1pPr algn="l" rtl="0" fontAlgn="base">
        <a:spcBef>
          <a:spcPct val="0"/>
        </a:spcBef>
        <a:spcAft>
          <a:spcPct val="0"/>
        </a:spcAft>
        <a:defRPr sz="2400" b="1">
          <a:solidFill>
            <a:schemeClr val="bg1"/>
          </a:solidFill>
          <a:latin typeface="+mj-lt"/>
          <a:ea typeface="+mj-ea"/>
          <a:cs typeface="+mj-cs"/>
        </a:defRPr>
      </a:lvl1pPr>
      <a:lvl2pPr algn="l" rtl="0" fontAlgn="base">
        <a:spcBef>
          <a:spcPct val="0"/>
        </a:spcBef>
        <a:spcAft>
          <a:spcPct val="0"/>
        </a:spcAft>
        <a:defRPr sz="2400" b="1">
          <a:solidFill>
            <a:schemeClr val="bg1"/>
          </a:solidFill>
          <a:latin typeface="Trebuchet MS" pitchFamily="34" charset="0"/>
        </a:defRPr>
      </a:lvl2pPr>
      <a:lvl3pPr algn="l" rtl="0" fontAlgn="base">
        <a:spcBef>
          <a:spcPct val="0"/>
        </a:spcBef>
        <a:spcAft>
          <a:spcPct val="0"/>
        </a:spcAft>
        <a:defRPr sz="2400" b="1">
          <a:solidFill>
            <a:schemeClr val="bg1"/>
          </a:solidFill>
          <a:latin typeface="Trebuchet MS" pitchFamily="34" charset="0"/>
        </a:defRPr>
      </a:lvl3pPr>
      <a:lvl4pPr algn="l" rtl="0" fontAlgn="base">
        <a:spcBef>
          <a:spcPct val="0"/>
        </a:spcBef>
        <a:spcAft>
          <a:spcPct val="0"/>
        </a:spcAft>
        <a:defRPr sz="2400" b="1">
          <a:solidFill>
            <a:schemeClr val="bg1"/>
          </a:solidFill>
          <a:latin typeface="Trebuchet MS" pitchFamily="34" charset="0"/>
        </a:defRPr>
      </a:lvl4pPr>
      <a:lvl5pPr algn="l" rtl="0" fontAlgn="base">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fontAlgn="base">
        <a:spcBef>
          <a:spcPct val="20000"/>
        </a:spcBef>
        <a:spcAft>
          <a:spcPct val="0"/>
        </a:spcAft>
        <a:buChar char="•"/>
        <a:defRPr>
          <a:solidFill>
            <a:schemeClr val="tx1"/>
          </a:solidFill>
          <a:latin typeface="+mn-lt"/>
          <a:ea typeface="+mn-ea"/>
          <a:cs typeface="+mn-cs"/>
        </a:defRPr>
      </a:lvl1pPr>
      <a:lvl2pPr marL="742566" indent="-285603" algn="l" rtl="0" fontAlgn="base">
        <a:spcBef>
          <a:spcPct val="20000"/>
        </a:spcBef>
        <a:spcAft>
          <a:spcPct val="0"/>
        </a:spcAft>
        <a:buChar char="–"/>
        <a:defRPr>
          <a:solidFill>
            <a:schemeClr val="tx1"/>
          </a:solidFill>
          <a:latin typeface="+mn-lt"/>
        </a:defRPr>
      </a:lvl2pPr>
      <a:lvl3pPr marL="1142410" indent="-228482" algn="l" rtl="0" fontAlgn="base">
        <a:spcBef>
          <a:spcPct val="20000"/>
        </a:spcBef>
        <a:spcAft>
          <a:spcPct val="0"/>
        </a:spcAft>
        <a:buChar char="•"/>
        <a:defRPr>
          <a:solidFill>
            <a:schemeClr val="tx1"/>
          </a:solidFill>
          <a:latin typeface="+mn-lt"/>
        </a:defRPr>
      </a:lvl3pPr>
      <a:lvl4pPr marL="1599374" indent="-228482" algn="l" rtl="0" fontAlgn="base">
        <a:spcBef>
          <a:spcPct val="20000"/>
        </a:spcBef>
        <a:spcAft>
          <a:spcPct val="0"/>
        </a:spcAft>
        <a:buChar char="–"/>
        <a:defRPr>
          <a:solidFill>
            <a:schemeClr val="tx1"/>
          </a:solidFill>
          <a:latin typeface="+mn-lt"/>
        </a:defRPr>
      </a:lvl4pPr>
      <a:lvl5pPr marL="2056339" indent="-228482" algn="l" rtl="0" fontAlgn="base">
        <a:spcBef>
          <a:spcPct val="20000"/>
        </a:spcBef>
        <a:spcAft>
          <a:spcPct val="0"/>
        </a:spcAft>
        <a:buChar char="»"/>
        <a:defRPr>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508002" y="1600200"/>
            <a:ext cx="9126538" cy="4997450"/>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eaLnBrk="1" hangingPunct="1">
              <a:defRPr/>
            </a:pPr>
            <a:endParaRPr kumimoji="0" lang="es-ES" sz="1800" dirty="0">
              <a:solidFill>
                <a:srgbClr val="000000"/>
              </a:solidFill>
              <a:latin typeface="Arial" charset="0"/>
            </a:endParaRPr>
          </a:p>
        </p:txBody>
      </p:sp>
      <p:sp>
        <p:nvSpPr>
          <p:cNvPr id="1028"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pPr>
              <a:defRPr/>
            </a:pPr>
            <a:endParaRPr lang="es-ES"/>
          </a:p>
        </p:txBody>
      </p:sp>
      <p:pic>
        <p:nvPicPr>
          <p:cNvPr id="1031" name="Picture 7"/>
          <p:cNvPicPr>
            <a:picLocks noChangeAspect="1" noChangeArrowheads="1"/>
          </p:cNvPicPr>
          <p:nvPr/>
        </p:nvPicPr>
        <p:blipFill>
          <a:blip r:embed="rId14" cstate="print"/>
          <a:srcRect/>
          <a:stretch>
            <a:fillRect/>
          </a:stretch>
        </p:blipFill>
        <p:spPr bwMode="auto">
          <a:xfrm>
            <a:off x="8542345"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482" r:id="rId1"/>
    <p:sldLayoutId id="2147493483" r:id="rId2"/>
    <p:sldLayoutId id="2147493484" r:id="rId3"/>
    <p:sldLayoutId id="2147493485" r:id="rId4"/>
    <p:sldLayoutId id="2147493486" r:id="rId5"/>
    <p:sldLayoutId id="2147493487" r:id="rId6"/>
    <p:sldLayoutId id="2147493488" r:id="rId7"/>
    <p:sldLayoutId id="2147493489" r:id="rId8"/>
    <p:sldLayoutId id="2147493490" r:id="rId9"/>
    <p:sldLayoutId id="2147493491" r:id="rId10"/>
    <p:sldLayoutId id="2147493492" r:id="rId11"/>
    <p:sldLayoutId id="2147493493"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eaLnBrk="0" fontAlgn="base" hangingPunct="0">
        <a:spcBef>
          <a:spcPct val="20000"/>
        </a:spcBef>
        <a:spcAft>
          <a:spcPct val="0"/>
        </a:spcAft>
        <a:buChar char="•"/>
        <a:defRPr>
          <a:solidFill>
            <a:schemeClr val="tx1"/>
          </a:solidFill>
          <a:latin typeface="+mn-lt"/>
          <a:ea typeface="+mn-ea"/>
          <a:cs typeface="+mn-cs"/>
        </a:defRPr>
      </a:lvl1pPr>
      <a:lvl2pPr marL="742566" indent="-285603" algn="l" rtl="0" eaLnBrk="0" fontAlgn="base" hangingPunct="0">
        <a:spcBef>
          <a:spcPct val="20000"/>
        </a:spcBef>
        <a:spcAft>
          <a:spcPct val="0"/>
        </a:spcAft>
        <a:buChar char="–"/>
        <a:defRPr>
          <a:solidFill>
            <a:schemeClr val="tx1"/>
          </a:solidFill>
          <a:latin typeface="+mn-lt"/>
        </a:defRPr>
      </a:lvl2pPr>
      <a:lvl3pPr marL="1142410" indent="-228482" algn="l" rtl="0" eaLnBrk="0" fontAlgn="base" hangingPunct="0">
        <a:spcBef>
          <a:spcPct val="20000"/>
        </a:spcBef>
        <a:spcAft>
          <a:spcPct val="0"/>
        </a:spcAft>
        <a:buChar char="•"/>
        <a:defRPr>
          <a:solidFill>
            <a:schemeClr val="tx1"/>
          </a:solidFill>
          <a:latin typeface="+mn-lt"/>
        </a:defRPr>
      </a:lvl3pPr>
      <a:lvl4pPr marL="1599374" indent="-228482" algn="l" rtl="0" eaLnBrk="0" fontAlgn="base" hangingPunct="0">
        <a:spcBef>
          <a:spcPct val="20000"/>
        </a:spcBef>
        <a:spcAft>
          <a:spcPct val="0"/>
        </a:spcAft>
        <a:buChar char="–"/>
        <a:defRPr>
          <a:solidFill>
            <a:schemeClr val="tx1"/>
          </a:solidFill>
          <a:latin typeface="+mn-lt"/>
        </a:defRPr>
      </a:lvl4pPr>
      <a:lvl5pPr marL="2056339" indent="-228482" algn="l" rtl="0" eaLnBrk="0" fontAlgn="base" hangingPunct="0">
        <a:spcBef>
          <a:spcPct val="20000"/>
        </a:spcBef>
        <a:spcAft>
          <a:spcPct val="0"/>
        </a:spcAft>
        <a:buChar char="»"/>
        <a:defRPr>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393" tIns="45697" rIns="91393" bIns="45697" numCol="1" anchor="ctr" anchorCtr="0" compatLnSpc="1">
            <a:prstTxWarp prst="textNoShape">
              <a:avLst/>
            </a:prstTxWarp>
          </a:bodyPr>
          <a:lstStyle/>
          <a:p>
            <a:pPr lvl="0"/>
            <a:r>
              <a:rPr lang="en-US" smtClean="0"/>
              <a:t>Haga clic para cambiar el estilo de título	</a:t>
            </a:r>
          </a:p>
        </p:txBody>
      </p:sp>
      <p:sp>
        <p:nvSpPr>
          <p:cNvPr id="6147" name="Rectangle 3"/>
          <p:cNvSpPr>
            <a:spLocks noGrp="1" noChangeArrowheads="1"/>
          </p:cNvSpPr>
          <p:nvPr>
            <p:ph type="body" idx="1"/>
          </p:nvPr>
        </p:nvSpPr>
        <p:spPr bwMode="auto">
          <a:xfrm>
            <a:off x="495300" y="1600206"/>
            <a:ext cx="8915400" cy="4525963"/>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522692"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l" eaLnBrk="1" hangingPunct="1">
              <a:defRPr kumimoji="0" sz="1400">
                <a:solidFill>
                  <a:schemeClr val="tx1"/>
                </a:solidFill>
                <a:latin typeface="+mn-lt"/>
              </a:defRPr>
            </a:lvl1pPr>
          </a:lstStyle>
          <a:p>
            <a:pPr>
              <a:defRPr/>
            </a:pPr>
            <a:fld id="{AF4BC335-C653-4FC8-8F56-37A7D01F07DB}" type="datetime1">
              <a:rPr lang="es-ES">
                <a:solidFill>
                  <a:srgbClr val="000000"/>
                </a:solidFill>
              </a:rPr>
              <a:pPr>
                <a:defRPr/>
              </a:pPr>
              <a:t>04/11/2013</a:t>
            </a:fld>
            <a:endParaRPr lang="en-US">
              <a:solidFill>
                <a:srgbClr val="000000"/>
              </a:solidFill>
            </a:endParaRPr>
          </a:p>
        </p:txBody>
      </p:sp>
      <p:sp>
        <p:nvSpPr>
          <p:cNvPr id="1522693" name="Rectangle 5"/>
          <p:cNvSpPr>
            <a:spLocks noGrp="1" noChangeArrowheads="1"/>
          </p:cNvSpPr>
          <p:nvPr>
            <p:ph type="ftr" sz="quarter" idx="3"/>
          </p:nvPr>
        </p:nvSpPr>
        <p:spPr bwMode="auto">
          <a:xfrm>
            <a:off x="3384552" y="6245225"/>
            <a:ext cx="31369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eaLnBrk="1" hangingPunct="1">
              <a:defRPr kumimoji="0" sz="1400">
                <a:solidFill>
                  <a:schemeClr val="tx1"/>
                </a:solidFill>
                <a:latin typeface="+mn-lt"/>
              </a:defRPr>
            </a:lvl1pPr>
          </a:lstStyle>
          <a:p>
            <a:pPr>
              <a:defRPr/>
            </a:pPr>
            <a:endParaRPr lang="en-US">
              <a:solidFill>
                <a:srgbClr val="000000"/>
              </a:solidFill>
            </a:endParaRPr>
          </a:p>
        </p:txBody>
      </p:sp>
      <p:sp>
        <p:nvSpPr>
          <p:cNvPr id="1522694" name="Rectangle 6"/>
          <p:cNvSpPr>
            <a:spLocks noGrp="1" noChangeArrowheads="1"/>
          </p:cNvSpPr>
          <p:nvPr>
            <p:ph type="sldNum" sz="quarter" idx="4"/>
          </p:nvPr>
        </p:nvSpPr>
        <p:spPr bwMode="auto">
          <a:xfrm>
            <a:off x="7099301"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r" eaLnBrk="1" hangingPunct="1">
              <a:defRPr kumimoji="0" sz="1400">
                <a:solidFill>
                  <a:schemeClr val="tx1"/>
                </a:solidFill>
                <a:latin typeface="+mn-lt"/>
              </a:defRPr>
            </a:lvl1pPr>
          </a:lstStyle>
          <a:p>
            <a:pPr>
              <a:defRPr/>
            </a:pPr>
            <a:fld id="{D517473F-DE73-4E3E-A252-7263F78CE418}" type="slidenum">
              <a:rPr lang="en-US">
                <a:solidFill>
                  <a:srgbClr val="000000"/>
                </a:solidFill>
              </a:rPr>
              <a:pPr>
                <a:defRPr/>
              </a:pPr>
              <a:t>‹Nº›</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93495" r:id="rId1"/>
    <p:sldLayoutId id="2147493496" r:id="rId2"/>
    <p:sldLayoutId id="2147493497" r:id="rId3"/>
    <p:sldLayoutId id="2147493498" r:id="rId4"/>
    <p:sldLayoutId id="2147493499" r:id="rId5"/>
    <p:sldLayoutId id="2147493500" r:id="rId6"/>
    <p:sldLayoutId id="2147493501" r:id="rId7"/>
    <p:sldLayoutId id="2147493502" r:id="rId8"/>
    <p:sldLayoutId id="2147493503" r:id="rId9"/>
    <p:sldLayoutId id="2147493504" r:id="rId10"/>
    <p:sldLayoutId id="2147493505" r:id="rId11"/>
    <p:sldLayoutId id="214749350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964" algn="ctr" rtl="0" fontAlgn="base">
        <a:spcBef>
          <a:spcPct val="0"/>
        </a:spcBef>
        <a:spcAft>
          <a:spcPct val="0"/>
        </a:spcAft>
        <a:defRPr sz="4400">
          <a:solidFill>
            <a:schemeClr val="tx2"/>
          </a:solidFill>
          <a:latin typeface="Arial" charset="0"/>
        </a:defRPr>
      </a:lvl6pPr>
      <a:lvl7pPr marL="913928" algn="ctr" rtl="0" fontAlgn="base">
        <a:spcBef>
          <a:spcPct val="0"/>
        </a:spcBef>
        <a:spcAft>
          <a:spcPct val="0"/>
        </a:spcAft>
        <a:defRPr sz="4400">
          <a:solidFill>
            <a:schemeClr val="tx2"/>
          </a:solidFill>
          <a:latin typeface="Arial" charset="0"/>
        </a:defRPr>
      </a:lvl7pPr>
      <a:lvl8pPr marL="1370891" algn="ctr" rtl="0" fontAlgn="base">
        <a:spcBef>
          <a:spcPct val="0"/>
        </a:spcBef>
        <a:spcAft>
          <a:spcPct val="0"/>
        </a:spcAft>
        <a:defRPr sz="4400">
          <a:solidFill>
            <a:schemeClr val="tx2"/>
          </a:solidFill>
          <a:latin typeface="Arial" charset="0"/>
        </a:defRPr>
      </a:lvl8pPr>
      <a:lvl9pPr marL="1827855" algn="ctr" rtl="0" fontAlgn="base">
        <a:spcBef>
          <a:spcPct val="0"/>
        </a:spcBef>
        <a:spcAft>
          <a:spcPct val="0"/>
        </a:spcAft>
        <a:defRPr sz="4400">
          <a:solidFill>
            <a:schemeClr val="tx2"/>
          </a:solidFill>
          <a:latin typeface="Arial" charset="0"/>
        </a:defRPr>
      </a:lvl9pPr>
    </p:titleStyle>
    <p:bodyStyle>
      <a:lvl1pPr marL="342725" indent="-342725" algn="l" rtl="0" eaLnBrk="0" fontAlgn="base" hangingPunct="0">
        <a:spcBef>
          <a:spcPct val="20000"/>
        </a:spcBef>
        <a:spcAft>
          <a:spcPct val="0"/>
        </a:spcAft>
        <a:buChar char="•"/>
        <a:defRPr sz="3200">
          <a:solidFill>
            <a:schemeClr val="tx1"/>
          </a:solidFill>
          <a:latin typeface="+mn-lt"/>
          <a:ea typeface="+mn-ea"/>
          <a:cs typeface="+mn-cs"/>
        </a:defRPr>
      </a:lvl1pPr>
      <a:lvl2pPr marL="742566" indent="-285603" algn="l" rtl="0" eaLnBrk="0" fontAlgn="base" hangingPunct="0">
        <a:spcBef>
          <a:spcPct val="20000"/>
        </a:spcBef>
        <a:spcAft>
          <a:spcPct val="0"/>
        </a:spcAft>
        <a:buChar char="–"/>
        <a:defRPr sz="2800">
          <a:solidFill>
            <a:schemeClr val="tx1"/>
          </a:solidFill>
          <a:latin typeface="+mn-lt"/>
        </a:defRPr>
      </a:lvl2pPr>
      <a:lvl3pPr marL="1142410" indent="-228482" algn="l" rtl="0" eaLnBrk="0" fontAlgn="base" hangingPunct="0">
        <a:spcBef>
          <a:spcPct val="20000"/>
        </a:spcBef>
        <a:spcAft>
          <a:spcPct val="0"/>
        </a:spcAft>
        <a:buChar char="•"/>
        <a:defRPr sz="2400">
          <a:solidFill>
            <a:schemeClr val="tx1"/>
          </a:solidFill>
          <a:latin typeface="+mn-lt"/>
        </a:defRPr>
      </a:lvl3pPr>
      <a:lvl4pPr marL="1599374" indent="-228482" algn="l" rtl="0" eaLnBrk="0" fontAlgn="base" hangingPunct="0">
        <a:spcBef>
          <a:spcPct val="20000"/>
        </a:spcBef>
        <a:spcAft>
          <a:spcPct val="0"/>
        </a:spcAft>
        <a:buChar char="–"/>
        <a:defRPr sz="2000">
          <a:solidFill>
            <a:schemeClr val="tx1"/>
          </a:solidFill>
          <a:latin typeface="+mn-lt"/>
        </a:defRPr>
      </a:lvl4pPr>
      <a:lvl5pPr marL="2056339" indent="-228482" algn="l" rtl="0" eaLnBrk="0" fontAlgn="base" hangingPunct="0">
        <a:spcBef>
          <a:spcPct val="20000"/>
        </a:spcBef>
        <a:spcAft>
          <a:spcPct val="0"/>
        </a:spcAft>
        <a:buChar char="»"/>
        <a:defRPr sz="2000">
          <a:solidFill>
            <a:schemeClr val="tx1"/>
          </a:solidFill>
          <a:latin typeface="+mn-lt"/>
        </a:defRPr>
      </a:lvl5pPr>
      <a:lvl6pPr marL="2513302" indent="-228482" algn="l" rtl="0" fontAlgn="base">
        <a:spcBef>
          <a:spcPct val="20000"/>
        </a:spcBef>
        <a:spcAft>
          <a:spcPct val="0"/>
        </a:spcAft>
        <a:buChar char="»"/>
        <a:defRPr sz="2000">
          <a:solidFill>
            <a:schemeClr val="tx1"/>
          </a:solidFill>
          <a:latin typeface="+mn-lt"/>
        </a:defRPr>
      </a:lvl6pPr>
      <a:lvl7pPr marL="2970267" indent="-228482" algn="l" rtl="0" fontAlgn="base">
        <a:spcBef>
          <a:spcPct val="20000"/>
        </a:spcBef>
        <a:spcAft>
          <a:spcPct val="0"/>
        </a:spcAft>
        <a:buChar char="»"/>
        <a:defRPr sz="2000">
          <a:solidFill>
            <a:schemeClr val="tx1"/>
          </a:solidFill>
          <a:latin typeface="+mn-lt"/>
        </a:defRPr>
      </a:lvl7pPr>
      <a:lvl8pPr marL="3427229" indent="-228482" algn="l" rtl="0" fontAlgn="base">
        <a:spcBef>
          <a:spcPct val="20000"/>
        </a:spcBef>
        <a:spcAft>
          <a:spcPct val="0"/>
        </a:spcAft>
        <a:buChar char="»"/>
        <a:defRPr sz="2000">
          <a:solidFill>
            <a:schemeClr val="tx1"/>
          </a:solidFill>
          <a:latin typeface="+mn-lt"/>
        </a:defRPr>
      </a:lvl8pPr>
      <a:lvl9pPr marL="3884195" indent="-228482" algn="l" rtl="0" fontAlgn="base">
        <a:spcBef>
          <a:spcPct val="20000"/>
        </a:spcBef>
        <a:spcAft>
          <a:spcPct val="0"/>
        </a:spcAft>
        <a:buChar char="»"/>
        <a:defRPr sz="2000">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body" idx="1"/>
          </p:nvPr>
        </p:nvSpPr>
        <p:spPr bwMode="auto">
          <a:xfrm>
            <a:off x="512713" y="1598414"/>
            <a:ext cx="9126048" cy="5259586"/>
          </a:xfrm>
          <a:prstGeom prst="rect">
            <a:avLst/>
          </a:prstGeom>
          <a:noFill/>
          <a:ln w="12700">
            <a:noFill/>
            <a:miter lim="800000"/>
            <a:headEnd/>
            <a:tailEnd/>
          </a:ln>
        </p:spPr>
        <p:txBody>
          <a:bodyPr vert="horz" wrap="square" lIns="37398" tIns="37398" rIns="79953" bIns="37398" numCol="1" anchor="t" anchorCtr="0" compatLnSpc="1">
            <a:prstTxWarp prst="textNoShape">
              <a:avLst/>
            </a:prstTxWarp>
          </a:bodyPr>
          <a:lstStyle/>
          <a:p>
            <a:pPr lvl="0"/>
            <a:r>
              <a:rPr lang="en-US" smtClean="0">
                <a:sym typeface="Trebuchet MS" pitchFamily="34" charset="0"/>
              </a:rPr>
              <a:t>Click to edit Master text styles</a:t>
            </a:r>
          </a:p>
          <a:p>
            <a:pPr lvl="1"/>
            <a:r>
              <a:rPr lang="en-US" smtClean="0">
                <a:sym typeface="Trebuchet MS" pitchFamily="34" charset="0"/>
              </a:rPr>
              <a:t>Second level</a:t>
            </a:r>
          </a:p>
          <a:p>
            <a:pPr lvl="2"/>
            <a:r>
              <a:rPr lang="en-US" smtClean="0">
                <a:sym typeface="Trebuchet MS" pitchFamily="34" charset="0"/>
              </a:rPr>
              <a:t>Third level</a:t>
            </a:r>
          </a:p>
          <a:p>
            <a:pPr lvl="3"/>
            <a:r>
              <a:rPr lang="en-US" smtClean="0">
                <a:sym typeface="Trebuchet MS" pitchFamily="34" charset="0"/>
              </a:rPr>
              <a:t>Fourth level</a:t>
            </a:r>
          </a:p>
          <a:p>
            <a:pPr lvl="4"/>
            <a:r>
              <a:rPr lang="en-US" smtClean="0">
                <a:sym typeface="Trebuchet MS" pitchFamily="34" charset="0"/>
              </a:rPr>
              <a:t>Fifth level</a:t>
            </a:r>
          </a:p>
        </p:txBody>
      </p:sp>
      <p:sp>
        <p:nvSpPr>
          <p:cNvPr id="2051" name="Rectangle 2"/>
          <p:cNvSpPr>
            <a:spLocks noGrp="1" noChangeArrowheads="1"/>
          </p:cNvSpPr>
          <p:nvPr>
            <p:ph type="title"/>
          </p:nvPr>
        </p:nvSpPr>
        <p:spPr bwMode="auto">
          <a:xfrm>
            <a:off x="512722" y="114970"/>
            <a:ext cx="7331553" cy="1484561"/>
          </a:xfrm>
          <a:prstGeom prst="rect">
            <a:avLst/>
          </a:prstGeom>
          <a:noFill/>
          <a:ln w="12700">
            <a:noFill/>
            <a:miter lim="800000"/>
            <a:headEnd/>
            <a:tailEnd/>
          </a:ln>
        </p:spPr>
        <p:txBody>
          <a:bodyPr vert="horz" wrap="square" lIns="37398" tIns="37398" rIns="79953" bIns="37398" numCol="1" anchor="t" anchorCtr="0" compatLnSpc="1">
            <a:prstTxWarp prst="textNoShape">
              <a:avLst/>
            </a:prstTxWarp>
          </a:bodyPr>
          <a:lstStyle/>
          <a:p>
            <a:pPr lvl="0"/>
            <a:r>
              <a:rPr lang="en-US" smtClean="0">
                <a:sym typeface="Trebuchet MS Bold" charset="0"/>
              </a:rPr>
              <a:t>Click to edit Master title style</a:t>
            </a:r>
          </a:p>
        </p:txBody>
      </p:sp>
    </p:spTree>
  </p:cSld>
  <p:clrMap bg1="lt1" tx1="dk1" bg2="lt2" tx2="dk2" accent1="accent1" accent2="accent2" accent3="accent3" accent4="accent4" accent5="accent5" accent6="accent6" hlink="hlink" folHlink="folHlink"/>
  <p:sldLayoutIdLst>
    <p:sldLayoutId id="2147493521" r:id="rId1"/>
    <p:sldLayoutId id="2147493522" r:id="rId2"/>
    <p:sldLayoutId id="2147493523" r:id="rId3"/>
    <p:sldLayoutId id="2147493524" r:id="rId4"/>
    <p:sldLayoutId id="2147493525" r:id="rId5"/>
    <p:sldLayoutId id="2147493526" r:id="rId6"/>
    <p:sldLayoutId id="2147493527" r:id="rId7"/>
    <p:sldLayoutId id="2147493528" r:id="rId8"/>
    <p:sldLayoutId id="2147493529" r:id="rId9"/>
    <p:sldLayoutId id="2147493530" r:id="rId10"/>
    <p:sldLayoutId id="2147493531" r:id="rId11"/>
  </p:sldLayoutIdLst>
  <p:transition/>
  <p:txStyles>
    <p:titleStyle>
      <a:lvl1pPr marL="4675" indent="-4675" algn="l" rtl="0" eaLnBrk="0" fontAlgn="base" hangingPunct="0">
        <a:spcBef>
          <a:spcPct val="0"/>
        </a:spcBef>
        <a:spcAft>
          <a:spcPct val="0"/>
        </a:spcAft>
        <a:defRPr sz="2500">
          <a:solidFill>
            <a:srgbClr val="FFFFFF"/>
          </a:solidFill>
          <a:latin typeface="+mj-lt"/>
          <a:ea typeface="+mj-ea"/>
          <a:cs typeface="+mj-cs"/>
          <a:sym typeface="Trebuchet MS Bold" charset="0"/>
        </a:defRPr>
      </a:lvl1pPr>
      <a:lvl2pPr marL="4675" indent="-4675" algn="l" rtl="0" eaLnBrk="0" fontAlgn="base" hangingPunct="0">
        <a:spcBef>
          <a:spcPct val="0"/>
        </a:spcBef>
        <a:spcAft>
          <a:spcPct val="0"/>
        </a:spcAft>
        <a:defRPr sz="2500">
          <a:solidFill>
            <a:srgbClr val="FFFFFF"/>
          </a:solidFill>
          <a:latin typeface="Trebuchet MS Bold" charset="0"/>
          <a:ea typeface="ヒラギノ角ゴ ProN W6" charset="0"/>
          <a:cs typeface="ヒラギノ角ゴ ProN W6" charset="0"/>
          <a:sym typeface="Trebuchet MS Bold" charset="0"/>
        </a:defRPr>
      </a:lvl2pPr>
      <a:lvl3pPr marL="4675" indent="-4675" algn="l" rtl="0" eaLnBrk="0" fontAlgn="base" hangingPunct="0">
        <a:spcBef>
          <a:spcPct val="0"/>
        </a:spcBef>
        <a:spcAft>
          <a:spcPct val="0"/>
        </a:spcAft>
        <a:defRPr sz="2500">
          <a:solidFill>
            <a:srgbClr val="FFFFFF"/>
          </a:solidFill>
          <a:latin typeface="Trebuchet MS Bold" charset="0"/>
          <a:ea typeface="ヒラギノ角ゴ ProN W6" charset="0"/>
          <a:cs typeface="ヒラギノ角ゴ ProN W6" charset="0"/>
          <a:sym typeface="Trebuchet MS Bold" charset="0"/>
        </a:defRPr>
      </a:lvl3pPr>
      <a:lvl4pPr marL="4675" indent="-4675" algn="l" rtl="0" eaLnBrk="0" fontAlgn="base" hangingPunct="0">
        <a:spcBef>
          <a:spcPct val="0"/>
        </a:spcBef>
        <a:spcAft>
          <a:spcPct val="0"/>
        </a:spcAft>
        <a:defRPr sz="2500">
          <a:solidFill>
            <a:srgbClr val="FFFFFF"/>
          </a:solidFill>
          <a:latin typeface="Trebuchet MS Bold" charset="0"/>
          <a:ea typeface="ヒラギノ角ゴ ProN W6" charset="0"/>
          <a:cs typeface="ヒラギノ角ゴ ProN W6" charset="0"/>
          <a:sym typeface="Trebuchet MS Bold" charset="0"/>
        </a:defRPr>
      </a:lvl4pPr>
      <a:lvl5pPr marL="4675" indent="-4675" algn="l" rtl="0" eaLnBrk="0" fontAlgn="base" hangingPunct="0">
        <a:spcBef>
          <a:spcPct val="0"/>
        </a:spcBef>
        <a:spcAft>
          <a:spcPct val="0"/>
        </a:spcAft>
        <a:defRPr sz="2500">
          <a:solidFill>
            <a:srgbClr val="FFFFFF"/>
          </a:solidFill>
          <a:latin typeface="Trebuchet MS Bold" charset="0"/>
          <a:ea typeface="ヒラギノ角ゴ ProN W6" charset="0"/>
          <a:cs typeface="ヒラギノ角ゴ ProN W6" charset="0"/>
          <a:sym typeface="Trebuchet MS Bold" charset="0"/>
        </a:defRPr>
      </a:lvl5pPr>
      <a:lvl6pPr marL="341276" algn="l" rtl="0" fontAlgn="base">
        <a:spcBef>
          <a:spcPct val="0"/>
        </a:spcBef>
        <a:spcAft>
          <a:spcPct val="0"/>
        </a:spcAft>
        <a:defRPr sz="2500">
          <a:solidFill>
            <a:srgbClr val="FFFFFF"/>
          </a:solidFill>
          <a:latin typeface="Trebuchet MS Bold" charset="0"/>
          <a:ea typeface="ヒラギノ角ゴ ProN W6" charset="0"/>
          <a:cs typeface="ヒラギノ角ゴ ProN W6" charset="0"/>
          <a:sym typeface="Trebuchet MS Bold" charset="0"/>
        </a:defRPr>
      </a:lvl6pPr>
      <a:lvl7pPr marL="677873" algn="l" rtl="0" fontAlgn="base">
        <a:spcBef>
          <a:spcPct val="0"/>
        </a:spcBef>
        <a:spcAft>
          <a:spcPct val="0"/>
        </a:spcAft>
        <a:defRPr sz="2500">
          <a:solidFill>
            <a:srgbClr val="FFFFFF"/>
          </a:solidFill>
          <a:latin typeface="Trebuchet MS Bold" charset="0"/>
          <a:ea typeface="ヒラギノ角ゴ ProN W6" charset="0"/>
          <a:cs typeface="ヒラギノ角ゴ ProN W6" charset="0"/>
          <a:sym typeface="Trebuchet MS Bold" charset="0"/>
        </a:defRPr>
      </a:lvl7pPr>
      <a:lvl8pPr marL="1014472" algn="l" rtl="0" fontAlgn="base">
        <a:spcBef>
          <a:spcPct val="0"/>
        </a:spcBef>
        <a:spcAft>
          <a:spcPct val="0"/>
        </a:spcAft>
        <a:defRPr sz="2500">
          <a:solidFill>
            <a:srgbClr val="FFFFFF"/>
          </a:solidFill>
          <a:latin typeface="Trebuchet MS Bold" charset="0"/>
          <a:ea typeface="ヒラギノ角ゴ ProN W6" charset="0"/>
          <a:cs typeface="ヒラギノ角ゴ ProN W6" charset="0"/>
          <a:sym typeface="Trebuchet MS Bold" charset="0"/>
        </a:defRPr>
      </a:lvl8pPr>
      <a:lvl9pPr marL="1351072" algn="l" rtl="0" fontAlgn="base">
        <a:spcBef>
          <a:spcPct val="0"/>
        </a:spcBef>
        <a:spcAft>
          <a:spcPct val="0"/>
        </a:spcAft>
        <a:defRPr sz="2500">
          <a:solidFill>
            <a:srgbClr val="FFFFFF"/>
          </a:solidFill>
          <a:latin typeface="Trebuchet MS Bold" charset="0"/>
          <a:ea typeface="ヒラギノ角ゴ ProN W6" charset="0"/>
          <a:cs typeface="ヒラギノ角ゴ ProN W6" charset="0"/>
          <a:sym typeface="Trebuchet MS Bold" charset="0"/>
        </a:defRPr>
      </a:lvl9pPr>
    </p:titleStyle>
    <p:bodyStyle>
      <a:lvl1pPr marL="281668" indent="-252447" algn="l" rtl="0" eaLnBrk="0" fontAlgn="base" hangingPunct="0">
        <a:spcBef>
          <a:spcPts val="442"/>
        </a:spcBef>
        <a:spcAft>
          <a:spcPct val="0"/>
        </a:spcAft>
        <a:buSzPct val="100000"/>
        <a:buFont typeface="Trebuchet MS" pitchFamily="34" charset="0"/>
        <a:buChar char="•"/>
        <a:defRPr sz="1800">
          <a:solidFill>
            <a:srgbClr val="000000"/>
          </a:solidFill>
          <a:latin typeface="+mn-lt"/>
          <a:ea typeface="+mn-ea"/>
          <a:cs typeface="+mn-cs"/>
          <a:sym typeface="Trebuchet MS" pitchFamily="34" charset="0"/>
        </a:defRPr>
      </a:lvl1pPr>
      <a:lvl2pPr marL="538795" indent="-210375" algn="l" rtl="0" eaLnBrk="0" fontAlgn="base" hangingPunct="0">
        <a:spcBef>
          <a:spcPts val="442"/>
        </a:spcBef>
        <a:spcAft>
          <a:spcPct val="0"/>
        </a:spcAft>
        <a:buSzPct val="100000"/>
        <a:buFont typeface="Trebuchet MS" pitchFamily="34" charset="0"/>
        <a:buChar char="–"/>
        <a:defRPr sz="1800">
          <a:solidFill>
            <a:srgbClr val="000000"/>
          </a:solidFill>
          <a:latin typeface="+mn-lt"/>
          <a:ea typeface="+mn-ea"/>
          <a:cs typeface="+mn-cs"/>
          <a:sym typeface="Trebuchet MS" pitchFamily="34" charset="0"/>
        </a:defRPr>
      </a:lvl2pPr>
      <a:lvl3pPr marL="833318" indent="-168300" algn="l" rtl="0" eaLnBrk="0" fontAlgn="base" hangingPunct="0">
        <a:spcBef>
          <a:spcPts val="442"/>
        </a:spcBef>
        <a:spcAft>
          <a:spcPct val="0"/>
        </a:spcAft>
        <a:buSzPct val="100000"/>
        <a:buFont typeface="Trebuchet MS" pitchFamily="34" charset="0"/>
        <a:buChar char="•"/>
        <a:defRPr sz="1800">
          <a:solidFill>
            <a:srgbClr val="000000"/>
          </a:solidFill>
          <a:latin typeface="+mn-lt"/>
          <a:ea typeface="+mn-ea"/>
          <a:cs typeface="+mn-cs"/>
          <a:sym typeface="Trebuchet MS" pitchFamily="34" charset="0"/>
        </a:defRPr>
      </a:lvl3pPr>
      <a:lvl4pPr marL="1169916" indent="-168300" algn="l" rtl="0" eaLnBrk="0" fontAlgn="base" hangingPunct="0">
        <a:spcBef>
          <a:spcPts val="442"/>
        </a:spcBef>
        <a:spcAft>
          <a:spcPct val="0"/>
        </a:spcAft>
        <a:buSzPct val="100000"/>
        <a:buFont typeface="Trebuchet MS" pitchFamily="34" charset="0"/>
        <a:buChar char="–"/>
        <a:defRPr sz="1800">
          <a:solidFill>
            <a:srgbClr val="000000"/>
          </a:solidFill>
          <a:latin typeface="+mn-lt"/>
          <a:ea typeface="+mn-ea"/>
          <a:cs typeface="+mn-cs"/>
          <a:sym typeface="Trebuchet MS" pitchFamily="34" charset="0"/>
        </a:defRPr>
      </a:lvl4pPr>
      <a:lvl5pPr marL="1506519" indent="-168300" algn="l" rtl="0" eaLnBrk="0" fontAlgn="base" hangingPunct="0">
        <a:spcBef>
          <a:spcPts val="442"/>
        </a:spcBef>
        <a:spcAft>
          <a:spcPct val="0"/>
        </a:spcAft>
        <a:buSzPct val="100000"/>
        <a:buFont typeface="Trebuchet MS" pitchFamily="34" charset="0"/>
        <a:buChar char="»"/>
        <a:defRPr sz="1800">
          <a:solidFill>
            <a:srgbClr val="000000"/>
          </a:solidFill>
          <a:latin typeface="+mn-lt"/>
          <a:ea typeface="+mn-ea"/>
          <a:cs typeface="+mn-cs"/>
          <a:sym typeface="Trebuchet MS" pitchFamily="34" charset="0"/>
        </a:defRPr>
      </a:lvl5pPr>
      <a:lvl6pPr marL="1843117" indent="-168300" algn="l" rtl="0" fontAlgn="base">
        <a:spcBef>
          <a:spcPts val="442"/>
        </a:spcBef>
        <a:spcAft>
          <a:spcPct val="0"/>
        </a:spcAft>
        <a:buSzPct val="100000"/>
        <a:buFont typeface="Trebuchet MS" charset="0"/>
        <a:buChar char="»"/>
        <a:defRPr sz="1800">
          <a:solidFill>
            <a:srgbClr val="000000"/>
          </a:solidFill>
          <a:latin typeface="+mn-lt"/>
          <a:ea typeface="+mn-ea"/>
          <a:cs typeface="+mn-cs"/>
          <a:sym typeface="Trebuchet MS" charset="0"/>
        </a:defRPr>
      </a:lvl6pPr>
      <a:lvl7pPr marL="2179717" indent="-168300" algn="l" rtl="0" fontAlgn="base">
        <a:spcBef>
          <a:spcPts val="442"/>
        </a:spcBef>
        <a:spcAft>
          <a:spcPct val="0"/>
        </a:spcAft>
        <a:buSzPct val="100000"/>
        <a:buFont typeface="Trebuchet MS" charset="0"/>
        <a:buChar char="»"/>
        <a:defRPr sz="1800">
          <a:solidFill>
            <a:srgbClr val="000000"/>
          </a:solidFill>
          <a:latin typeface="+mn-lt"/>
          <a:ea typeface="+mn-ea"/>
          <a:cs typeface="+mn-cs"/>
          <a:sym typeface="Trebuchet MS" charset="0"/>
        </a:defRPr>
      </a:lvl7pPr>
      <a:lvl8pPr marL="2516316" indent="-168300" algn="l" rtl="0" fontAlgn="base">
        <a:spcBef>
          <a:spcPts val="442"/>
        </a:spcBef>
        <a:spcAft>
          <a:spcPct val="0"/>
        </a:spcAft>
        <a:buSzPct val="100000"/>
        <a:buFont typeface="Trebuchet MS" charset="0"/>
        <a:buChar char="»"/>
        <a:defRPr sz="1800">
          <a:solidFill>
            <a:srgbClr val="000000"/>
          </a:solidFill>
          <a:latin typeface="+mn-lt"/>
          <a:ea typeface="+mn-ea"/>
          <a:cs typeface="+mn-cs"/>
          <a:sym typeface="Trebuchet MS" charset="0"/>
        </a:defRPr>
      </a:lvl8pPr>
      <a:lvl9pPr marL="2852916" indent="-168300" algn="l" rtl="0" fontAlgn="base">
        <a:spcBef>
          <a:spcPts val="442"/>
        </a:spcBef>
        <a:spcAft>
          <a:spcPct val="0"/>
        </a:spcAft>
        <a:buSzPct val="100000"/>
        <a:buFont typeface="Trebuchet MS" charset="0"/>
        <a:buChar char="»"/>
        <a:defRPr sz="1800">
          <a:solidFill>
            <a:srgbClr val="000000"/>
          </a:solidFill>
          <a:latin typeface="+mn-lt"/>
          <a:ea typeface="+mn-ea"/>
          <a:cs typeface="+mn-cs"/>
          <a:sym typeface="Trebuchet MS" charset="0"/>
        </a:defRPr>
      </a:lvl9pPr>
    </p:bodyStyle>
    <p:otherStyle>
      <a:defPPr>
        <a:defRPr lang="es-ES"/>
      </a:defPPr>
      <a:lvl1pPr marL="0" algn="l" defTabSz="673200" rtl="0" eaLnBrk="1" latinLnBrk="0" hangingPunct="1">
        <a:defRPr sz="1300" kern="1200">
          <a:solidFill>
            <a:schemeClr val="tx1"/>
          </a:solidFill>
          <a:latin typeface="+mn-lt"/>
          <a:ea typeface="+mn-ea"/>
          <a:cs typeface="+mn-cs"/>
        </a:defRPr>
      </a:lvl1pPr>
      <a:lvl2pPr marL="336600" algn="l" defTabSz="673200" rtl="0" eaLnBrk="1" latinLnBrk="0" hangingPunct="1">
        <a:defRPr sz="1300" kern="1200">
          <a:solidFill>
            <a:schemeClr val="tx1"/>
          </a:solidFill>
          <a:latin typeface="+mn-lt"/>
          <a:ea typeface="+mn-ea"/>
          <a:cs typeface="+mn-cs"/>
        </a:defRPr>
      </a:lvl2pPr>
      <a:lvl3pPr marL="673200" algn="l" defTabSz="673200" rtl="0" eaLnBrk="1" latinLnBrk="0" hangingPunct="1">
        <a:defRPr sz="1300" kern="1200">
          <a:solidFill>
            <a:schemeClr val="tx1"/>
          </a:solidFill>
          <a:latin typeface="+mn-lt"/>
          <a:ea typeface="+mn-ea"/>
          <a:cs typeface="+mn-cs"/>
        </a:defRPr>
      </a:lvl3pPr>
      <a:lvl4pPr marL="1009801" algn="l" defTabSz="673200" rtl="0" eaLnBrk="1" latinLnBrk="0" hangingPunct="1">
        <a:defRPr sz="1300" kern="1200">
          <a:solidFill>
            <a:schemeClr val="tx1"/>
          </a:solidFill>
          <a:latin typeface="+mn-lt"/>
          <a:ea typeface="+mn-ea"/>
          <a:cs typeface="+mn-cs"/>
        </a:defRPr>
      </a:lvl4pPr>
      <a:lvl5pPr marL="1346400" algn="l" defTabSz="673200" rtl="0" eaLnBrk="1" latinLnBrk="0" hangingPunct="1">
        <a:defRPr sz="1300" kern="1200">
          <a:solidFill>
            <a:schemeClr val="tx1"/>
          </a:solidFill>
          <a:latin typeface="+mn-lt"/>
          <a:ea typeface="+mn-ea"/>
          <a:cs typeface="+mn-cs"/>
        </a:defRPr>
      </a:lvl5pPr>
      <a:lvl6pPr marL="1682998" algn="l" defTabSz="673200" rtl="0" eaLnBrk="1" latinLnBrk="0" hangingPunct="1">
        <a:defRPr sz="1300" kern="1200">
          <a:solidFill>
            <a:schemeClr val="tx1"/>
          </a:solidFill>
          <a:latin typeface="+mn-lt"/>
          <a:ea typeface="+mn-ea"/>
          <a:cs typeface="+mn-cs"/>
        </a:defRPr>
      </a:lvl6pPr>
      <a:lvl7pPr marL="2019598" algn="l" defTabSz="673200" rtl="0" eaLnBrk="1" latinLnBrk="0" hangingPunct="1">
        <a:defRPr sz="1300" kern="1200">
          <a:solidFill>
            <a:schemeClr val="tx1"/>
          </a:solidFill>
          <a:latin typeface="+mn-lt"/>
          <a:ea typeface="+mn-ea"/>
          <a:cs typeface="+mn-cs"/>
        </a:defRPr>
      </a:lvl7pPr>
      <a:lvl8pPr marL="2356200" algn="l" defTabSz="673200" rtl="0" eaLnBrk="1" latinLnBrk="0" hangingPunct="1">
        <a:defRPr sz="1300" kern="1200">
          <a:solidFill>
            <a:schemeClr val="tx1"/>
          </a:solidFill>
          <a:latin typeface="+mn-lt"/>
          <a:ea typeface="+mn-ea"/>
          <a:cs typeface="+mn-cs"/>
        </a:defRPr>
      </a:lvl8pPr>
      <a:lvl9pPr marL="2692798" algn="l" defTabSz="673200" rtl="0" eaLnBrk="1" latinLnBrk="0" hangingPunct="1">
        <a:defRPr sz="13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body" idx="1"/>
          </p:nvPr>
        </p:nvSpPr>
        <p:spPr bwMode="auto">
          <a:xfrm>
            <a:off x="512713" y="1598414"/>
            <a:ext cx="9126048" cy="5259586"/>
          </a:xfrm>
          <a:prstGeom prst="rect">
            <a:avLst/>
          </a:prstGeom>
          <a:noFill/>
          <a:ln w="12700">
            <a:noFill/>
            <a:miter lim="800000"/>
            <a:headEnd/>
            <a:tailEnd/>
          </a:ln>
        </p:spPr>
        <p:txBody>
          <a:bodyPr vert="horz" wrap="square" lIns="37407" tIns="37407" rIns="79969" bIns="37407" numCol="1" anchor="t" anchorCtr="0" compatLnSpc="1">
            <a:prstTxWarp prst="textNoShape">
              <a:avLst/>
            </a:prstTxWarp>
          </a:bodyPr>
          <a:lstStyle/>
          <a:p>
            <a:pPr lvl="0"/>
            <a:r>
              <a:rPr lang="en-US" smtClean="0">
                <a:sym typeface="Trebuchet MS" pitchFamily="34" charset="0"/>
              </a:rPr>
              <a:t>Click to edit Master text styles</a:t>
            </a:r>
          </a:p>
          <a:p>
            <a:pPr lvl="1"/>
            <a:r>
              <a:rPr lang="en-US" smtClean="0">
                <a:sym typeface="Trebuchet MS" pitchFamily="34" charset="0"/>
              </a:rPr>
              <a:t>Second level</a:t>
            </a:r>
          </a:p>
          <a:p>
            <a:pPr lvl="2"/>
            <a:r>
              <a:rPr lang="en-US" smtClean="0">
                <a:sym typeface="Trebuchet MS" pitchFamily="34" charset="0"/>
              </a:rPr>
              <a:t>Third level</a:t>
            </a:r>
          </a:p>
          <a:p>
            <a:pPr lvl="3"/>
            <a:r>
              <a:rPr lang="en-US" smtClean="0">
                <a:sym typeface="Trebuchet MS" pitchFamily="34" charset="0"/>
              </a:rPr>
              <a:t>Fourth level</a:t>
            </a:r>
          </a:p>
          <a:p>
            <a:pPr lvl="4"/>
            <a:r>
              <a:rPr lang="en-US" smtClean="0">
                <a:sym typeface="Trebuchet MS" pitchFamily="34" charset="0"/>
              </a:rPr>
              <a:t>Fifth level</a:t>
            </a:r>
          </a:p>
        </p:txBody>
      </p:sp>
      <p:sp>
        <p:nvSpPr>
          <p:cNvPr id="2051" name="Rectangle 2"/>
          <p:cNvSpPr>
            <a:spLocks noGrp="1" noChangeArrowheads="1"/>
          </p:cNvSpPr>
          <p:nvPr>
            <p:ph type="title"/>
          </p:nvPr>
        </p:nvSpPr>
        <p:spPr bwMode="auto">
          <a:xfrm>
            <a:off x="512719" y="114970"/>
            <a:ext cx="7331553" cy="1484561"/>
          </a:xfrm>
          <a:prstGeom prst="rect">
            <a:avLst/>
          </a:prstGeom>
          <a:noFill/>
          <a:ln w="12700">
            <a:noFill/>
            <a:miter lim="800000"/>
            <a:headEnd/>
            <a:tailEnd/>
          </a:ln>
        </p:spPr>
        <p:txBody>
          <a:bodyPr vert="horz" wrap="square" lIns="37407" tIns="37407" rIns="79969" bIns="37407" numCol="1" anchor="t" anchorCtr="0" compatLnSpc="1">
            <a:prstTxWarp prst="textNoShape">
              <a:avLst/>
            </a:prstTxWarp>
          </a:bodyPr>
          <a:lstStyle/>
          <a:p>
            <a:pPr lvl="0"/>
            <a:r>
              <a:rPr lang="en-US" smtClean="0">
                <a:sym typeface="Trebuchet MS Bold" charset="0"/>
              </a:rPr>
              <a:t>Click to edit Master title style</a:t>
            </a:r>
          </a:p>
        </p:txBody>
      </p:sp>
    </p:spTree>
  </p:cSld>
  <p:clrMap bg1="lt1" tx1="dk1" bg2="lt2" tx2="dk2" accent1="accent1" accent2="accent2" accent3="accent3" accent4="accent4" accent5="accent5" accent6="accent6" hlink="hlink" folHlink="folHlink"/>
  <p:sldLayoutIdLst>
    <p:sldLayoutId id="2147493533" r:id="rId1"/>
    <p:sldLayoutId id="2147493534" r:id="rId2"/>
    <p:sldLayoutId id="2147493535" r:id="rId3"/>
    <p:sldLayoutId id="2147493536" r:id="rId4"/>
    <p:sldLayoutId id="2147493537" r:id="rId5"/>
    <p:sldLayoutId id="2147493538" r:id="rId6"/>
    <p:sldLayoutId id="2147493539" r:id="rId7"/>
    <p:sldLayoutId id="2147493540" r:id="rId8"/>
    <p:sldLayoutId id="2147493541" r:id="rId9"/>
    <p:sldLayoutId id="2147493542" r:id="rId10"/>
    <p:sldLayoutId id="2147493543" r:id="rId11"/>
  </p:sldLayoutIdLst>
  <p:transition/>
  <p:txStyles>
    <p:titleStyle>
      <a:lvl1pPr marL="4675" indent="-4675" algn="l" rtl="0" eaLnBrk="0" fontAlgn="base" hangingPunct="0">
        <a:spcBef>
          <a:spcPct val="0"/>
        </a:spcBef>
        <a:spcAft>
          <a:spcPct val="0"/>
        </a:spcAft>
        <a:defRPr sz="2500">
          <a:solidFill>
            <a:srgbClr val="FFFFFF"/>
          </a:solidFill>
          <a:latin typeface="+mj-lt"/>
          <a:ea typeface="+mj-ea"/>
          <a:cs typeface="+mj-cs"/>
          <a:sym typeface="Trebuchet MS Bold" charset="0"/>
        </a:defRPr>
      </a:lvl1pPr>
      <a:lvl2pPr marL="4675" indent="-4675" algn="l" rtl="0" eaLnBrk="0" fontAlgn="base" hangingPunct="0">
        <a:spcBef>
          <a:spcPct val="0"/>
        </a:spcBef>
        <a:spcAft>
          <a:spcPct val="0"/>
        </a:spcAft>
        <a:defRPr sz="2500">
          <a:solidFill>
            <a:srgbClr val="FFFFFF"/>
          </a:solidFill>
          <a:latin typeface="Trebuchet MS Bold" charset="0"/>
          <a:ea typeface="ヒラギノ角ゴ ProN W6" charset="0"/>
          <a:cs typeface="ヒラギノ角ゴ ProN W6" charset="0"/>
          <a:sym typeface="Trebuchet MS Bold" charset="0"/>
        </a:defRPr>
      </a:lvl2pPr>
      <a:lvl3pPr marL="4675" indent="-4675" algn="l" rtl="0" eaLnBrk="0" fontAlgn="base" hangingPunct="0">
        <a:spcBef>
          <a:spcPct val="0"/>
        </a:spcBef>
        <a:spcAft>
          <a:spcPct val="0"/>
        </a:spcAft>
        <a:defRPr sz="2500">
          <a:solidFill>
            <a:srgbClr val="FFFFFF"/>
          </a:solidFill>
          <a:latin typeface="Trebuchet MS Bold" charset="0"/>
          <a:ea typeface="ヒラギノ角ゴ ProN W6" charset="0"/>
          <a:cs typeface="ヒラギノ角ゴ ProN W6" charset="0"/>
          <a:sym typeface="Trebuchet MS Bold" charset="0"/>
        </a:defRPr>
      </a:lvl3pPr>
      <a:lvl4pPr marL="4675" indent="-4675" algn="l" rtl="0" eaLnBrk="0" fontAlgn="base" hangingPunct="0">
        <a:spcBef>
          <a:spcPct val="0"/>
        </a:spcBef>
        <a:spcAft>
          <a:spcPct val="0"/>
        </a:spcAft>
        <a:defRPr sz="2500">
          <a:solidFill>
            <a:srgbClr val="FFFFFF"/>
          </a:solidFill>
          <a:latin typeface="Trebuchet MS Bold" charset="0"/>
          <a:ea typeface="ヒラギノ角ゴ ProN W6" charset="0"/>
          <a:cs typeface="ヒラギノ角ゴ ProN W6" charset="0"/>
          <a:sym typeface="Trebuchet MS Bold" charset="0"/>
        </a:defRPr>
      </a:lvl4pPr>
      <a:lvl5pPr marL="4675" indent="-4675" algn="l" rtl="0" eaLnBrk="0" fontAlgn="base" hangingPunct="0">
        <a:spcBef>
          <a:spcPct val="0"/>
        </a:spcBef>
        <a:spcAft>
          <a:spcPct val="0"/>
        </a:spcAft>
        <a:defRPr sz="2500">
          <a:solidFill>
            <a:srgbClr val="FFFFFF"/>
          </a:solidFill>
          <a:latin typeface="Trebuchet MS Bold" charset="0"/>
          <a:ea typeface="ヒラギノ角ゴ ProN W6" charset="0"/>
          <a:cs typeface="ヒラギノ角ゴ ProN W6" charset="0"/>
          <a:sym typeface="Trebuchet MS Bold" charset="0"/>
        </a:defRPr>
      </a:lvl5pPr>
      <a:lvl6pPr marL="341342" algn="l" rtl="0" fontAlgn="base">
        <a:spcBef>
          <a:spcPct val="0"/>
        </a:spcBef>
        <a:spcAft>
          <a:spcPct val="0"/>
        </a:spcAft>
        <a:defRPr sz="2500">
          <a:solidFill>
            <a:srgbClr val="FFFFFF"/>
          </a:solidFill>
          <a:latin typeface="Trebuchet MS Bold" charset="0"/>
          <a:ea typeface="ヒラギノ角ゴ ProN W6" charset="0"/>
          <a:cs typeface="ヒラギノ角ゴ ProN W6" charset="0"/>
          <a:sym typeface="Trebuchet MS Bold" charset="0"/>
        </a:defRPr>
      </a:lvl6pPr>
      <a:lvl7pPr marL="678007" algn="l" rtl="0" fontAlgn="base">
        <a:spcBef>
          <a:spcPct val="0"/>
        </a:spcBef>
        <a:spcAft>
          <a:spcPct val="0"/>
        </a:spcAft>
        <a:defRPr sz="2500">
          <a:solidFill>
            <a:srgbClr val="FFFFFF"/>
          </a:solidFill>
          <a:latin typeface="Trebuchet MS Bold" charset="0"/>
          <a:ea typeface="ヒラギノ角ゴ ProN W6" charset="0"/>
          <a:cs typeface="ヒラギノ角ゴ ProN W6" charset="0"/>
          <a:sym typeface="Trebuchet MS Bold" charset="0"/>
        </a:defRPr>
      </a:lvl7pPr>
      <a:lvl8pPr marL="1014673" algn="l" rtl="0" fontAlgn="base">
        <a:spcBef>
          <a:spcPct val="0"/>
        </a:spcBef>
        <a:spcAft>
          <a:spcPct val="0"/>
        </a:spcAft>
        <a:defRPr sz="2500">
          <a:solidFill>
            <a:srgbClr val="FFFFFF"/>
          </a:solidFill>
          <a:latin typeface="Trebuchet MS Bold" charset="0"/>
          <a:ea typeface="ヒラギノ角ゴ ProN W6" charset="0"/>
          <a:cs typeface="ヒラギノ角ゴ ProN W6" charset="0"/>
          <a:sym typeface="Trebuchet MS Bold" charset="0"/>
        </a:defRPr>
      </a:lvl8pPr>
      <a:lvl9pPr marL="1351337" algn="l" rtl="0" fontAlgn="base">
        <a:spcBef>
          <a:spcPct val="0"/>
        </a:spcBef>
        <a:spcAft>
          <a:spcPct val="0"/>
        </a:spcAft>
        <a:defRPr sz="2500">
          <a:solidFill>
            <a:srgbClr val="FFFFFF"/>
          </a:solidFill>
          <a:latin typeface="Trebuchet MS Bold" charset="0"/>
          <a:ea typeface="ヒラギノ角ゴ ProN W6" charset="0"/>
          <a:cs typeface="ヒラギノ角ゴ ProN W6" charset="0"/>
          <a:sym typeface="Trebuchet MS Bold" charset="0"/>
        </a:defRPr>
      </a:lvl9pPr>
    </p:titleStyle>
    <p:bodyStyle>
      <a:lvl1pPr marL="281724" indent="-252499" algn="l" rtl="0" eaLnBrk="0" fontAlgn="base" hangingPunct="0">
        <a:spcBef>
          <a:spcPts val="442"/>
        </a:spcBef>
        <a:spcAft>
          <a:spcPct val="0"/>
        </a:spcAft>
        <a:buSzPct val="100000"/>
        <a:buFont typeface="Trebuchet MS" pitchFamily="34" charset="0"/>
        <a:buChar char="•"/>
        <a:defRPr sz="1800">
          <a:solidFill>
            <a:srgbClr val="000000"/>
          </a:solidFill>
          <a:latin typeface="+mn-lt"/>
          <a:ea typeface="+mn-ea"/>
          <a:cs typeface="+mn-cs"/>
          <a:sym typeface="Trebuchet MS" pitchFamily="34" charset="0"/>
        </a:defRPr>
      </a:lvl1pPr>
      <a:lvl2pPr marL="538900" indent="-210415" algn="l" rtl="0" eaLnBrk="0" fontAlgn="base" hangingPunct="0">
        <a:spcBef>
          <a:spcPts val="442"/>
        </a:spcBef>
        <a:spcAft>
          <a:spcPct val="0"/>
        </a:spcAft>
        <a:buSzPct val="100000"/>
        <a:buFont typeface="Trebuchet MS" pitchFamily="34" charset="0"/>
        <a:buChar char="–"/>
        <a:defRPr sz="1800">
          <a:solidFill>
            <a:srgbClr val="000000"/>
          </a:solidFill>
          <a:latin typeface="+mn-lt"/>
          <a:ea typeface="+mn-ea"/>
          <a:cs typeface="+mn-cs"/>
          <a:sym typeface="Trebuchet MS" pitchFamily="34" charset="0"/>
        </a:defRPr>
      </a:lvl2pPr>
      <a:lvl3pPr marL="833482" indent="-168333" algn="l" rtl="0" eaLnBrk="0" fontAlgn="base" hangingPunct="0">
        <a:spcBef>
          <a:spcPts val="442"/>
        </a:spcBef>
        <a:spcAft>
          <a:spcPct val="0"/>
        </a:spcAft>
        <a:buSzPct val="100000"/>
        <a:buFont typeface="Trebuchet MS" pitchFamily="34" charset="0"/>
        <a:buChar char="•"/>
        <a:defRPr sz="1800">
          <a:solidFill>
            <a:srgbClr val="000000"/>
          </a:solidFill>
          <a:latin typeface="+mn-lt"/>
          <a:ea typeface="+mn-ea"/>
          <a:cs typeface="+mn-cs"/>
          <a:sym typeface="Trebuchet MS" pitchFamily="34" charset="0"/>
        </a:defRPr>
      </a:lvl3pPr>
      <a:lvl4pPr marL="1170147" indent="-168333" algn="l" rtl="0" eaLnBrk="0" fontAlgn="base" hangingPunct="0">
        <a:spcBef>
          <a:spcPts val="442"/>
        </a:spcBef>
        <a:spcAft>
          <a:spcPct val="0"/>
        </a:spcAft>
        <a:buSzPct val="100000"/>
        <a:buFont typeface="Trebuchet MS" pitchFamily="34" charset="0"/>
        <a:buChar char="–"/>
        <a:defRPr sz="1800">
          <a:solidFill>
            <a:srgbClr val="000000"/>
          </a:solidFill>
          <a:latin typeface="+mn-lt"/>
          <a:ea typeface="+mn-ea"/>
          <a:cs typeface="+mn-cs"/>
          <a:sym typeface="Trebuchet MS" pitchFamily="34" charset="0"/>
        </a:defRPr>
      </a:lvl4pPr>
      <a:lvl5pPr marL="1506814" indent="-168333" algn="l" rtl="0" eaLnBrk="0" fontAlgn="base" hangingPunct="0">
        <a:spcBef>
          <a:spcPts val="442"/>
        </a:spcBef>
        <a:spcAft>
          <a:spcPct val="0"/>
        </a:spcAft>
        <a:buSzPct val="100000"/>
        <a:buFont typeface="Trebuchet MS" pitchFamily="34" charset="0"/>
        <a:buChar char="»"/>
        <a:defRPr sz="1800">
          <a:solidFill>
            <a:srgbClr val="000000"/>
          </a:solidFill>
          <a:latin typeface="+mn-lt"/>
          <a:ea typeface="+mn-ea"/>
          <a:cs typeface="+mn-cs"/>
          <a:sym typeface="Trebuchet MS" pitchFamily="34" charset="0"/>
        </a:defRPr>
      </a:lvl5pPr>
      <a:lvl6pPr marL="1843479" indent="-168333" algn="l" rtl="0" fontAlgn="base">
        <a:spcBef>
          <a:spcPts val="442"/>
        </a:spcBef>
        <a:spcAft>
          <a:spcPct val="0"/>
        </a:spcAft>
        <a:buSzPct val="100000"/>
        <a:buFont typeface="Trebuchet MS" charset="0"/>
        <a:buChar char="»"/>
        <a:defRPr sz="1800">
          <a:solidFill>
            <a:srgbClr val="000000"/>
          </a:solidFill>
          <a:latin typeface="+mn-lt"/>
          <a:ea typeface="+mn-ea"/>
          <a:cs typeface="+mn-cs"/>
          <a:sym typeface="Trebuchet MS" charset="0"/>
        </a:defRPr>
      </a:lvl6pPr>
      <a:lvl7pPr marL="2180145" indent="-168333" algn="l" rtl="0" fontAlgn="base">
        <a:spcBef>
          <a:spcPts val="442"/>
        </a:spcBef>
        <a:spcAft>
          <a:spcPct val="0"/>
        </a:spcAft>
        <a:buSzPct val="100000"/>
        <a:buFont typeface="Trebuchet MS" charset="0"/>
        <a:buChar char="»"/>
        <a:defRPr sz="1800">
          <a:solidFill>
            <a:srgbClr val="000000"/>
          </a:solidFill>
          <a:latin typeface="+mn-lt"/>
          <a:ea typeface="+mn-ea"/>
          <a:cs typeface="+mn-cs"/>
          <a:sym typeface="Trebuchet MS" charset="0"/>
        </a:defRPr>
      </a:lvl7pPr>
      <a:lvl8pPr marL="2516811" indent="-168333" algn="l" rtl="0" fontAlgn="base">
        <a:spcBef>
          <a:spcPts val="442"/>
        </a:spcBef>
        <a:spcAft>
          <a:spcPct val="0"/>
        </a:spcAft>
        <a:buSzPct val="100000"/>
        <a:buFont typeface="Trebuchet MS" charset="0"/>
        <a:buChar char="»"/>
        <a:defRPr sz="1800">
          <a:solidFill>
            <a:srgbClr val="000000"/>
          </a:solidFill>
          <a:latin typeface="+mn-lt"/>
          <a:ea typeface="+mn-ea"/>
          <a:cs typeface="+mn-cs"/>
          <a:sym typeface="Trebuchet MS" charset="0"/>
        </a:defRPr>
      </a:lvl8pPr>
      <a:lvl9pPr marL="2853478" indent="-168333" algn="l" rtl="0" fontAlgn="base">
        <a:spcBef>
          <a:spcPts val="442"/>
        </a:spcBef>
        <a:spcAft>
          <a:spcPct val="0"/>
        </a:spcAft>
        <a:buSzPct val="100000"/>
        <a:buFont typeface="Trebuchet MS" charset="0"/>
        <a:buChar char="»"/>
        <a:defRPr sz="1800">
          <a:solidFill>
            <a:srgbClr val="000000"/>
          </a:solidFill>
          <a:latin typeface="+mn-lt"/>
          <a:ea typeface="+mn-ea"/>
          <a:cs typeface="+mn-cs"/>
          <a:sym typeface="Trebuchet MS" charset="0"/>
        </a:defRPr>
      </a:lvl9pPr>
    </p:bodyStyle>
    <p:otherStyle>
      <a:defPPr>
        <a:defRPr lang="es-ES"/>
      </a:defPPr>
      <a:lvl1pPr marL="0" algn="l" defTabSz="673332" rtl="0" eaLnBrk="1" latinLnBrk="0" hangingPunct="1">
        <a:defRPr sz="1300" kern="1200">
          <a:solidFill>
            <a:schemeClr val="tx1"/>
          </a:solidFill>
          <a:latin typeface="+mn-lt"/>
          <a:ea typeface="+mn-ea"/>
          <a:cs typeface="+mn-cs"/>
        </a:defRPr>
      </a:lvl1pPr>
      <a:lvl2pPr marL="336667" algn="l" defTabSz="673332" rtl="0" eaLnBrk="1" latinLnBrk="0" hangingPunct="1">
        <a:defRPr sz="1300" kern="1200">
          <a:solidFill>
            <a:schemeClr val="tx1"/>
          </a:solidFill>
          <a:latin typeface="+mn-lt"/>
          <a:ea typeface="+mn-ea"/>
          <a:cs typeface="+mn-cs"/>
        </a:defRPr>
      </a:lvl2pPr>
      <a:lvl3pPr marL="673332" algn="l" defTabSz="673332" rtl="0" eaLnBrk="1" latinLnBrk="0" hangingPunct="1">
        <a:defRPr sz="1300" kern="1200">
          <a:solidFill>
            <a:schemeClr val="tx1"/>
          </a:solidFill>
          <a:latin typeface="+mn-lt"/>
          <a:ea typeface="+mn-ea"/>
          <a:cs typeface="+mn-cs"/>
        </a:defRPr>
      </a:lvl3pPr>
      <a:lvl4pPr marL="1009999" algn="l" defTabSz="673332" rtl="0" eaLnBrk="1" latinLnBrk="0" hangingPunct="1">
        <a:defRPr sz="1300" kern="1200">
          <a:solidFill>
            <a:schemeClr val="tx1"/>
          </a:solidFill>
          <a:latin typeface="+mn-lt"/>
          <a:ea typeface="+mn-ea"/>
          <a:cs typeface="+mn-cs"/>
        </a:defRPr>
      </a:lvl4pPr>
      <a:lvl5pPr marL="1346663" algn="l" defTabSz="673332" rtl="0" eaLnBrk="1" latinLnBrk="0" hangingPunct="1">
        <a:defRPr sz="1300" kern="1200">
          <a:solidFill>
            <a:schemeClr val="tx1"/>
          </a:solidFill>
          <a:latin typeface="+mn-lt"/>
          <a:ea typeface="+mn-ea"/>
          <a:cs typeface="+mn-cs"/>
        </a:defRPr>
      </a:lvl5pPr>
      <a:lvl6pPr marL="1683329" algn="l" defTabSz="673332" rtl="0" eaLnBrk="1" latinLnBrk="0" hangingPunct="1">
        <a:defRPr sz="1300" kern="1200">
          <a:solidFill>
            <a:schemeClr val="tx1"/>
          </a:solidFill>
          <a:latin typeface="+mn-lt"/>
          <a:ea typeface="+mn-ea"/>
          <a:cs typeface="+mn-cs"/>
        </a:defRPr>
      </a:lvl6pPr>
      <a:lvl7pPr marL="2019997" algn="l" defTabSz="673332" rtl="0" eaLnBrk="1" latinLnBrk="0" hangingPunct="1">
        <a:defRPr sz="1300" kern="1200">
          <a:solidFill>
            <a:schemeClr val="tx1"/>
          </a:solidFill>
          <a:latin typeface="+mn-lt"/>
          <a:ea typeface="+mn-ea"/>
          <a:cs typeface="+mn-cs"/>
        </a:defRPr>
      </a:lvl7pPr>
      <a:lvl8pPr marL="2356662" algn="l" defTabSz="673332" rtl="0" eaLnBrk="1" latinLnBrk="0" hangingPunct="1">
        <a:defRPr sz="1300" kern="1200">
          <a:solidFill>
            <a:schemeClr val="tx1"/>
          </a:solidFill>
          <a:latin typeface="+mn-lt"/>
          <a:ea typeface="+mn-ea"/>
          <a:cs typeface="+mn-cs"/>
        </a:defRPr>
      </a:lvl8pPr>
      <a:lvl9pPr marL="2693327" algn="l" defTabSz="673332" rtl="0" eaLnBrk="1" latinLnBrk="0" hangingPunct="1">
        <a:defRPr sz="13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bwMode="auto">
          <a:xfrm>
            <a:off x="508002" y="1600200"/>
            <a:ext cx="9126538" cy="4997450"/>
          </a:xfrm>
          <a:prstGeom prst="rect">
            <a:avLst/>
          </a:prstGeom>
          <a:noFill/>
          <a:ln w="9525">
            <a:noFill/>
            <a:miter lim="800000"/>
            <a:headEnd/>
            <a:tailEnd/>
          </a:ln>
        </p:spPr>
        <p:txBody>
          <a:bodyPr vert="horz" wrap="square" lIns="91423" tIns="45711" rIns="91423" bIns="45711"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423" tIns="45711" rIns="91423" bIns="45711" anchor="ctr"/>
          <a:lstStyle/>
          <a:p>
            <a:pPr eaLnBrk="1" hangingPunct="1">
              <a:defRPr/>
            </a:pPr>
            <a:endParaRPr kumimoji="0" lang="es-ES" sz="1800" dirty="0">
              <a:solidFill>
                <a:srgbClr val="000000"/>
              </a:solidFill>
              <a:latin typeface="Arial" charset="0"/>
            </a:endParaRPr>
          </a:p>
        </p:txBody>
      </p:sp>
      <p:sp>
        <p:nvSpPr>
          <p:cNvPr id="13316" name="Rectangle 4"/>
          <p:cNvSpPr>
            <a:spLocks noGrp="1" noChangeArrowheads="1"/>
          </p:cNvSpPr>
          <p:nvPr>
            <p:ph type="title"/>
          </p:nvPr>
        </p:nvSpPr>
        <p:spPr bwMode="auto">
          <a:xfrm>
            <a:off x="508003" y="115888"/>
            <a:ext cx="7332663" cy="576262"/>
          </a:xfrm>
          <a:prstGeom prst="rect">
            <a:avLst/>
          </a:prstGeom>
          <a:noFill/>
          <a:ln w="9525">
            <a:noFill/>
            <a:miter lim="800000"/>
            <a:headEnd/>
            <a:tailEnd/>
          </a:ln>
        </p:spPr>
        <p:txBody>
          <a:bodyPr vert="horz" wrap="none" lIns="91423" tIns="45711" rIns="91423" bIns="45711"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423" tIns="45711" rIns="91423" bIns="45711"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423" tIns="45711" rIns="91423" bIns="45711" anchor="ctr"/>
          <a:lstStyle/>
          <a:p>
            <a:pPr>
              <a:defRPr/>
            </a:pPr>
            <a:endParaRPr lang="es-ES"/>
          </a:p>
        </p:txBody>
      </p:sp>
      <p:pic>
        <p:nvPicPr>
          <p:cNvPr id="13319" name="Picture 7"/>
          <p:cNvPicPr>
            <a:picLocks noChangeAspect="1" noChangeArrowheads="1"/>
          </p:cNvPicPr>
          <p:nvPr/>
        </p:nvPicPr>
        <p:blipFill>
          <a:blip r:embed="rId14" cstate="print"/>
          <a:srcRect/>
          <a:stretch>
            <a:fillRect/>
          </a:stretch>
        </p:blipFill>
        <p:spPr bwMode="auto">
          <a:xfrm>
            <a:off x="8542342"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557" r:id="rId1"/>
    <p:sldLayoutId id="2147493558" r:id="rId2"/>
    <p:sldLayoutId id="2147493559" r:id="rId3"/>
    <p:sldLayoutId id="2147493560" r:id="rId4"/>
    <p:sldLayoutId id="2147493561" r:id="rId5"/>
    <p:sldLayoutId id="2147493562" r:id="rId6"/>
    <p:sldLayoutId id="2147493563" r:id="rId7"/>
    <p:sldLayoutId id="2147493564" r:id="rId8"/>
    <p:sldLayoutId id="2147493565" r:id="rId9"/>
    <p:sldLayoutId id="2147493566" r:id="rId10"/>
    <p:sldLayoutId id="2147493567" r:id="rId11"/>
    <p:sldLayoutId id="2147493568"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114" algn="l" rtl="0" fontAlgn="base">
        <a:spcBef>
          <a:spcPct val="0"/>
        </a:spcBef>
        <a:spcAft>
          <a:spcPct val="0"/>
        </a:spcAft>
        <a:defRPr sz="2400" b="1">
          <a:solidFill>
            <a:schemeClr val="bg1"/>
          </a:solidFill>
          <a:latin typeface="Trebuchet MS" pitchFamily="34" charset="0"/>
        </a:defRPr>
      </a:lvl6pPr>
      <a:lvl7pPr marL="914228" algn="l" rtl="0" fontAlgn="base">
        <a:spcBef>
          <a:spcPct val="0"/>
        </a:spcBef>
        <a:spcAft>
          <a:spcPct val="0"/>
        </a:spcAft>
        <a:defRPr sz="2400" b="1">
          <a:solidFill>
            <a:schemeClr val="bg1"/>
          </a:solidFill>
          <a:latin typeface="Trebuchet MS" pitchFamily="34" charset="0"/>
        </a:defRPr>
      </a:lvl7pPr>
      <a:lvl8pPr marL="1371342" algn="l" rtl="0" fontAlgn="base">
        <a:spcBef>
          <a:spcPct val="0"/>
        </a:spcBef>
        <a:spcAft>
          <a:spcPct val="0"/>
        </a:spcAft>
        <a:defRPr sz="2400" b="1">
          <a:solidFill>
            <a:schemeClr val="bg1"/>
          </a:solidFill>
          <a:latin typeface="Trebuchet MS" pitchFamily="34" charset="0"/>
        </a:defRPr>
      </a:lvl8pPr>
      <a:lvl9pPr marL="1828454" algn="l" rtl="0" fontAlgn="base">
        <a:spcBef>
          <a:spcPct val="0"/>
        </a:spcBef>
        <a:spcAft>
          <a:spcPct val="0"/>
        </a:spcAft>
        <a:defRPr sz="2400" b="1">
          <a:solidFill>
            <a:schemeClr val="bg1"/>
          </a:solidFill>
          <a:latin typeface="Trebuchet MS" pitchFamily="34" charset="0"/>
        </a:defRPr>
      </a:lvl9pPr>
    </p:titleStyle>
    <p:bodyStyle>
      <a:lvl1pPr marL="342835" indent="-342835" algn="l" rtl="0" eaLnBrk="0" fontAlgn="base" hangingPunct="0">
        <a:spcBef>
          <a:spcPct val="20000"/>
        </a:spcBef>
        <a:spcAft>
          <a:spcPct val="0"/>
        </a:spcAft>
        <a:buChar char="•"/>
        <a:defRPr>
          <a:solidFill>
            <a:schemeClr val="tx1"/>
          </a:solidFill>
          <a:latin typeface="+mn-lt"/>
          <a:ea typeface="+mn-ea"/>
          <a:cs typeface="+mn-cs"/>
        </a:defRPr>
      </a:lvl1pPr>
      <a:lvl2pPr marL="742810" indent="-285696" algn="l" rtl="0" eaLnBrk="0" fontAlgn="base" hangingPunct="0">
        <a:spcBef>
          <a:spcPct val="20000"/>
        </a:spcBef>
        <a:spcAft>
          <a:spcPct val="0"/>
        </a:spcAft>
        <a:buChar char="–"/>
        <a:defRPr>
          <a:solidFill>
            <a:schemeClr val="tx1"/>
          </a:solidFill>
          <a:latin typeface="+mn-lt"/>
        </a:defRPr>
      </a:lvl2pPr>
      <a:lvl3pPr marL="1142785" indent="-228558" algn="l" rtl="0" eaLnBrk="0" fontAlgn="base" hangingPunct="0">
        <a:spcBef>
          <a:spcPct val="20000"/>
        </a:spcBef>
        <a:spcAft>
          <a:spcPct val="0"/>
        </a:spcAft>
        <a:buChar char="•"/>
        <a:defRPr>
          <a:solidFill>
            <a:schemeClr val="tx1"/>
          </a:solidFill>
          <a:latin typeface="+mn-lt"/>
        </a:defRPr>
      </a:lvl3pPr>
      <a:lvl4pPr marL="1599898" indent="-228558" algn="l" rtl="0" eaLnBrk="0" fontAlgn="base" hangingPunct="0">
        <a:spcBef>
          <a:spcPct val="20000"/>
        </a:spcBef>
        <a:spcAft>
          <a:spcPct val="0"/>
        </a:spcAft>
        <a:buChar char="–"/>
        <a:defRPr>
          <a:solidFill>
            <a:schemeClr val="tx1"/>
          </a:solidFill>
          <a:latin typeface="+mn-lt"/>
        </a:defRPr>
      </a:lvl4pPr>
      <a:lvl5pPr marL="2057012" indent="-228558" algn="l" rtl="0" eaLnBrk="0" fontAlgn="base" hangingPunct="0">
        <a:spcBef>
          <a:spcPct val="20000"/>
        </a:spcBef>
        <a:spcAft>
          <a:spcPct val="0"/>
        </a:spcAft>
        <a:buChar char="»"/>
        <a:defRPr>
          <a:solidFill>
            <a:schemeClr val="tx1"/>
          </a:solidFill>
          <a:latin typeface="+mn-lt"/>
        </a:defRPr>
      </a:lvl5pPr>
      <a:lvl6pPr marL="2514126" indent="-228558" algn="l" rtl="0" fontAlgn="base">
        <a:spcBef>
          <a:spcPct val="20000"/>
        </a:spcBef>
        <a:spcAft>
          <a:spcPct val="0"/>
        </a:spcAft>
        <a:buChar char="»"/>
        <a:defRPr>
          <a:solidFill>
            <a:schemeClr val="tx1"/>
          </a:solidFill>
          <a:latin typeface="+mn-lt"/>
        </a:defRPr>
      </a:lvl6pPr>
      <a:lvl7pPr marL="2971239" indent="-228558" algn="l" rtl="0" fontAlgn="base">
        <a:spcBef>
          <a:spcPct val="20000"/>
        </a:spcBef>
        <a:spcAft>
          <a:spcPct val="0"/>
        </a:spcAft>
        <a:buChar char="»"/>
        <a:defRPr>
          <a:solidFill>
            <a:schemeClr val="tx1"/>
          </a:solidFill>
          <a:latin typeface="+mn-lt"/>
        </a:defRPr>
      </a:lvl7pPr>
      <a:lvl8pPr marL="3428354" indent="-228558" algn="l" rtl="0" fontAlgn="base">
        <a:spcBef>
          <a:spcPct val="20000"/>
        </a:spcBef>
        <a:spcAft>
          <a:spcPct val="0"/>
        </a:spcAft>
        <a:buChar char="»"/>
        <a:defRPr>
          <a:solidFill>
            <a:schemeClr val="tx1"/>
          </a:solidFill>
          <a:latin typeface="+mn-lt"/>
        </a:defRPr>
      </a:lvl8pPr>
      <a:lvl9pPr marL="3885468" indent="-228558" algn="l" rtl="0" fontAlgn="base">
        <a:spcBef>
          <a:spcPct val="20000"/>
        </a:spcBef>
        <a:spcAft>
          <a:spcPct val="0"/>
        </a:spcAft>
        <a:buChar char="»"/>
        <a:defRPr>
          <a:solidFill>
            <a:schemeClr val="tx1"/>
          </a:solidFill>
          <a:latin typeface="+mn-lt"/>
        </a:defRPr>
      </a:lvl9pPr>
    </p:bodyStyle>
    <p:otherStyle>
      <a:defPPr>
        <a:defRPr lang="es-ES"/>
      </a:defPPr>
      <a:lvl1pPr marL="0" algn="l" defTabSz="914228" rtl="0" eaLnBrk="1" latinLnBrk="0" hangingPunct="1">
        <a:defRPr sz="1800" kern="1200">
          <a:solidFill>
            <a:schemeClr val="tx1"/>
          </a:solidFill>
          <a:latin typeface="+mn-lt"/>
          <a:ea typeface="+mn-ea"/>
          <a:cs typeface="+mn-cs"/>
        </a:defRPr>
      </a:lvl1pPr>
      <a:lvl2pPr marL="457114" algn="l" defTabSz="914228" rtl="0" eaLnBrk="1" latinLnBrk="0" hangingPunct="1">
        <a:defRPr sz="1800" kern="1200">
          <a:solidFill>
            <a:schemeClr val="tx1"/>
          </a:solidFill>
          <a:latin typeface="+mn-lt"/>
          <a:ea typeface="+mn-ea"/>
          <a:cs typeface="+mn-cs"/>
        </a:defRPr>
      </a:lvl2pPr>
      <a:lvl3pPr marL="914228" algn="l" defTabSz="914228" rtl="0" eaLnBrk="1" latinLnBrk="0" hangingPunct="1">
        <a:defRPr sz="1800" kern="1200">
          <a:solidFill>
            <a:schemeClr val="tx1"/>
          </a:solidFill>
          <a:latin typeface="+mn-lt"/>
          <a:ea typeface="+mn-ea"/>
          <a:cs typeface="+mn-cs"/>
        </a:defRPr>
      </a:lvl3pPr>
      <a:lvl4pPr marL="1371342" algn="l" defTabSz="914228" rtl="0" eaLnBrk="1" latinLnBrk="0" hangingPunct="1">
        <a:defRPr sz="1800" kern="1200">
          <a:solidFill>
            <a:schemeClr val="tx1"/>
          </a:solidFill>
          <a:latin typeface="+mn-lt"/>
          <a:ea typeface="+mn-ea"/>
          <a:cs typeface="+mn-cs"/>
        </a:defRPr>
      </a:lvl4pPr>
      <a:lvl5pPr marL="1828454" algn="l" defTabSz="914228" rtl="0" eaLnBrk="1" latinLnBrk="0" hangingPunct="1">
        <a:defRPr sz="1800" kern="1200">
          <a:solidFill>
            <a:schemeClr val="tx1"/>
          </a:solidFill>
          <a:latin typeface="+mn-lt"/>
          <a:ea typeface="+mn-ea"/>
          <a:cs typeface="+mn-cs"/>
        </a:defRPr>
      </a:lvl5pPr>
      <a:lvl6pPr marL="2285568" algn="l" defTabSz="914228" rtl="0" eaLnBrk="1" latinLnBrk="0" hangingPunct="1">
        <a:defRPr sz="1800" kern="1200">
          <a:solidFill>
            <a:schemeClr val="tx1"/>
          </a:solidFill>
          <a:latin typeface="+mn-lt"/>
          <a:ea typeface="+mn-ea"/>
          <a:cs typeface="+mn-cs"/>
        </a:defRPr>
      </a:lvl6pPr>
      <a:lvl7pPr marL="2742683" algn="l" defTabSz="914228" rtl="0" eaLnBrk="1" latinLnBrk="0" hangingPunct="1">
        <a:defRPr sz="1800" kern="1200">
          <a:solidFill>
            <a:schemeClr val="tx1"/>
          </a:solidFill>
          <a:latin typeface="+mn-lt"/>
          <a:ea typeface="+mn-ea"/>
          <a:cs typeface="+mn-cs"/>
        </a:defRPr>
      </a:lvl7pPr>
      <a:lvl8pPr marL="3199796" algn="l" defTabSz="914228" rtl="0" eaLnBrk="1" latinLnBrk="0" hangingPunct="1">
        <a:defRPr sz="1800" kern="1200">
          <a:solidFill>
            <a:schemeClr val="tx1"/>
          </a:solidFill>
          <a:latin typeface="+mn-lt"/>
          <a:ea typeface="+mn-ea"/>
          <a:cs typeface="+mn-cs"/>
        </a:defRPr>
      </a:lvl8pPr>
      <a:lvl9pPr marL="3656910" algn="l" defTabSz="914228"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bwMode="auto">
          <a:xfrm>
            <a:off x="508002" y="1600200"/>
            <a:ext cx="9126538" cy="4997450"/>
          </a:xfrm>
          <a:prstGeom prst="rect">
            <a:avLst/>
          </a:prstGeom>
          <a:noFill/>
          <a:ln w="9525">
            <a:noFill/>
            <a:miter lim="800000"/>
            <a:headEnd/>
            <a:tailEnd/>
          </a:ln>
        </p:spPr>
        <p:txBody>
          <a:bodyPr vert="horz" wrap="square" lIns="91423" tIns="45711" rIns="91423" bIns="45711"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423" tIns="45711" rIns="91423" bIns="45711" anchor="ctr"/>
          <a:lstStyle/>
          <a:p>
            <a:pPr eaLnBrk="1" hangingPunct="1">
              <a:defRPr/>
            </a:pPr>
            <a:endParaRPr kumimoji="0" lang="es-ES" sz="1800" dirty="0">
              <a:solidFill>
                <a:srgbClr val="000000"/>
              </a:solidFill>
              <a:latin typeface="Arial" charset="0"/>
            </a:endParaRPr>
          </a:p>
        </p:txBody>
      </p:sp>
      <p:sp>
        <p:nvSpPr>
          <p:cNvPr id="8196" name="Rectangle 4"/>
          <p:cNvSpPr>
            <a:spLocks noGrp="1" noChangeArrowheads="1"/>
          </p:cNvSpPr>
          <p:nvPr>
            <p:ph type="title"/>
          </p:nvPr>
        </p:nvSpPr>
        <p:spPr bwMode="auto">
          <a:xfrm>
            <a:off x="508003" y="115888"/>
            <a:ext cx="7332663" cy="576262"/>
          </a:xfrm>
          <a:prstGeom prst="rect">
            <a:avLst/>
          </a:prstGeom>
          <a:noFill/>
          <a:ln w="9525">
            <a:noFill/>
            <a:miter lim="800000"/>
            <a:headEnd/>
            <a:tailEnd/>
          </a:ln>
        </p:spPr>
        <p:txBody>
          <a:bodyPr vert="horz" wrap="none" lIns="91423" tIns="45711" rIns="91423" bIns="45711"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423" tIns="45711" rIns="91423" bIns="45711"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423" tIns="45711" rIns="91423" bIns="45711" anchor="ctr"/>
          <a:lstStyle/>
          <a:p>
            <a:pPr>
              <a:defRPr/>
            </a:pPr>
            <a:endParaRPr lang="es-ES"/>
          </a:p>
        </p:txBody>
      </p:sp>
      <p:pic>
        <p:nvPicPr>
          <p:cNvPr id="8199" name="Picture 7"/>
          <p:cNvPicPr>
            <a:picLocks noChangeAspect="1" noChangeArrowheads="1"/>
          </p:cNvPicPr>
          <p:nvPr/>
        </p:nvPicPr>
        <p:blipFill>
          <a:blip r:embed="rId14" cstate="print"/>
          <a:srcRect/>
          <a:stretch>
            <a:fillRect/>
          </a:stretch>
        </p:blipFill>
        <p:spPr bwMode="auto">
          <a:xfrm>
            <a:off x="8542342"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570" r:id="rId1"/>
    <p:sldLayoutId id="2147493571" r:id="rId2"/>
    <p:sldLayoutId id="2147493572" r:id="rId3"/>
    <p:sldLayoutId id="2147493573" r:id="rId4"/>
    <p:sldLayoutId id="2147493574" r:id="rId5"/>
    <p:sldLayoutId id="2147493575" r:id="rId6"/>
    <p:sldLayoutId id="2147493576" r:id="rId7"/>
    <p:sldLayoutId id="2147493577" r:id="rId8"/>
    <p:sldLayoutId id="2147493578" r:id="rId9"/>
    <p:sldLayoutId id="2147493579" r:id="rId10"/>
    <p:sldLayoutId id="2147493580" r:id="rId11"/>
    <p:sldLayoutId id="2147493581"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114" algn="l" rtl="0" fontAlgn="base">
        <a:spcBef>
          <a:spcPct val="0"/>
        </a:spcBef>
        <a:spcAft>
          <a:spcPct val="0"/>
        </a:spcAft>
        <a:defRPr sz="2400" b="1">
          <a:solidFill>
            <a:schemeClr val="bg1"/>
          </a:solidFill>
          <a:latin typeface="Trebuchet MS" pitchFamily="34" charset="0"/>
        </a:defRPr>
      </a:lvl6pPr>
      <a:lvl7pPr marL="914228" algn="l" rtl="0" fontAlgn="base">
        <a:spcBef>
          <a:spcPct val="0"/>
        </a:spcBef>
        <a:spcAft>
          <a:spcPct val="0"/>
        </a:spcAft>
        <a:defRPr sz="2400" b="1">
          <a:solidFill>
            <a:schemeClr val="bg1"/>
          </a:solidFill>
          <a:latin typeface="Trebuchet MS" pitchFamily="34" charset="0"/>
        </a:defRPr>
      </a:lvl7pPr>
      <a:lvl8pPr marL="1371342" algn="l" rtl="0" fontAlgn="base">
        <a:spcBef>
          <a:spcPct val="0"/>
        </a:spcBef>
        <a:spcAft>
          <a:spcPct val="0"/>
        </a:spcAft>
        <a:defRPr sz="2400" b="1">
          <a:solidFill>
            <a:schemeClr val="bg1"/>
          </a:solidFill>
          <a:latin typeface="Trebuchet MS" pitchFamily="34" charset="0"/>
        </a:defRPr>
      </a:lvl8pPr>
      <a:lvl9pPr marL="1828454" algn="l" rtl="0" fontAlgn="base">
        <a:spcBef>
          <a:spcPct val="0"/>
        </a:spcBef>
        <a:spcAft>
          <a:spcPct val="0"/>
        </a:spcAft>
        <a:defRPr sz="2400" b="1">
          <a:solidFill>
            <a:schemeClr val="bg1"/>
          </a:solidFill>
          <a:latin typeface="Trebuchet MS" pitchFamily="34" charset="0"/>
        </a:defRPr>
      </a:lvl9pPr>
    </p:titleStyle>
    <p:bodyStyle>
      <a:lvl1pPr marL="342835" indent="-342835" algn="l" rtl="0" eaLnBrk="0" fontAlgn="base" hangingPunct="0">
        <a:spcBef>
          <a:spcPct val="20000"/>
        </a:spcBef>
        <a:spcAft>
          <a:spcPct val="0"/>
        </a:spcAft>
        <a:buChar char="•"/>
        <a:defRPr>
          <a:solidFill>
            <a:schemeClr val="tx1"/>
          </a:solidFill>
          <a:latin typeface="+mn-lt"/>
          <a:ea typeface="+mn-ea"/>
          <a:cs typeface="+mn-cs"/>
        </a:defRPr>
      </a:lvl1pPr>
      <a:lvl2pPr marL="742810" indent="-285696" algn="l" rtl="0" eaLnBrk="0" fontAlgn="base" hangingPunct="0">
        <a:spcBef>
          <a:spcPct val="20000"/>
        </a:spcBef>
        <a:spcAft>
          <a:spcPct val="0"/>
        </a:spcAft>
        <a:buChar char="–"/>
        <a:defRPr>
          <a:solidFill>
            <a:schemeClr val="tx1"/>
          </a:solidFill>
          <a:latin typeface="+mn-lt"/>
        </a:defRPr>
      </a:lvl2pPr>
      <a:lvl3pPr marL="1142785" indent="-228558" algn="l" rtl="0" eaLnBrk="0" fontAlgn="base" hangingPunct="0">
        <a:spcBef>
          <a:spcPct val="20000"/>
        </a:spcBef>
        <a:spcAft>
          <a:spcPct val="0"/>
        </a:spcAft>
        <a:buChar char="•"/>
        <a:defRPr>
          <a:solidFill>
            <a:schemeClr val="tx1"/>
          </a:solidFill>
          <a:latin typeface="+mn-lt"/>
        </a:defRPr>
      </a:lvl3pPr>
      <a:lvl4pPr marL="1599898" indent="-228558" algn="l" rtl="0" eaLnBrk="0" fontAlgn="base" hangingPunct="0">
        <a:spcBef>
          <a:spcPct val="20000"/>
        </a:spcBef>
        <a:spcAft>
          <a:spcPct val="0"/>
        </a:spcAft>
        <a:buChar char="–"/>
        <a:defRPr>
          <a:solidFill>
            <a:schemeClr val="tx1"/>
          </a:solidFill>
          <a:latin typeface="+mn-lt"/>
        </a:defRPr>
      </a:lvl4pPr>
      <a:lvl5pPr marL="2057012" indent="-228558" algn="l" rtl="0" eaLnBrk="0" fontAlgn="base" hangingPunct="0">
        <a:spcBef>
          <a:spcPct val="20000"/>
        </a:spcBef>
        <a:spcAft>
          <a:spcPct val="0"/>
        </a:spcAft>
        <a:buChar char="»"/>
        <a:defRPr>
          <a:solidFill>
            <a:schemeClr val="tx1"/>
          </a:solidFill>
          <a:latin typeface="+mn-lt"/>
        </a:defRPr>
      </a:lvl5pPr>
      <a:lvl6pPr marL="2514126" indent="-228558" algn="l" rtl="0" fontAlgn="base">
        <a:spcBef>
          <a:spcPct val="20000"/>
        </a:spcBef>
        <a:spcAft>
          <a:spcPct val="0"/>
        </a:spcAft>
        <a:buChar char="»"/>
        <a:defRPr>
          <a:solidFill>
            <a:schemeClr val="tx1"/>
          </a:solidFill>
          <a:latin typeface="+mn-lt"/>
        </a:defRPr>
      </a:lvl6pPr>
      <a:lvl7pPr marL="2971239" indent="-228558" algn="l" rtl="0" fontAlgn="base">
        <a:spcBef>
          <a:spcPct val="20000"/>
        </a:spcBef>
        <a:spcAft>
          <a:spcPct val="0"/>
        </a:spcAft>
        <a:buChar char="»"/>
        <a:defRPr>
          <a:solidFill>
            <a:schemeClr val="tx1"/>
          </a:solidFill>
          <a:latin typeface="+mn-lt"/>
        </a:defRPr>
      </a:lvl7pPr>
      <a:lvl8pPr marL="3428354" indent="-228558" algn="l" rtl="0" fontAlgn="base">
        <a:spcBef>
          <a:spcPct val="20000"/>
        </a:spcBef>
        <a:spcAft>
          <a:spcPct val="0"/>
        </a:spcAft>
        <a:buChar char="»"/>
        <a:defRPr>
          <a:solidFill>
            <a:schemeClr val="tx1"/>
          </a:solidFill>
          <a:latin typeface="+mn-lt"/>
        </a:defRPr>
      </a:lvl8pPr>
      <a:lvl9pPr marL="3885468" indent="-228558" algn="l" rtl="0" fontAlgn="base">
        <a:spcBef>
          <a:spcPct val="20000"/>
        </a:spcBef>
        <a:spcAft>
          <a:spcPct val="0"/>
        </a:spcAft>
        <a:buChar char="»"/>
        <a:defRPr>
          <a:solidFill>
            <a:schemeClr val="tx1"/>
          </a:solidFill>
          <a:latin typeface="+mn-lt"/>
        </a:defRPr>
      </a:lvl9pPr>
    </p:bodyStyle>
    <p:otherStyle>
      <a:defPPr>
        <a:defRPr lang="es-ES"/>
      </a:defPPr>
      <a:lvl1pPr marL="0" algn="l" defTabSz="914228" rtl="0" eaLnBrk="1" latinLnBrk="0" hangingPunct="1">
        <a:defRPr sz="1800" kern="1200">
          <a:solidFill>
            <a:schemeClr val="tx1"/>
          </a:solidFill>
          <a:latin typeface="+mn-lt"/>
          <a:ea typeface="+mn-ea"/>
          <a:cs typeface="+mn-cs"/>
        </a:defRPr>
      </a:lvl1pPr>
      <a:lvl2pPr marL="457114" algn="l" defTabSz="914228" rtl="0" eaLnBrk="1" latinLnBrk="0" hangingPunct="1">
        <a:defRPr sz="1800" kern="1200">
          <a:solidFill>
            <a:schemeClr val="tx1"/>
          </a:solidFill>
          <a:latin typeface="+mn-lt"/>
          <a:ea typeface="+mn-ea"/>
          <a:cs typeface="+mn-cs"/>
        </a:defRPr>
      </a:lvl2pPr>
      <a:lvl3pPr marL="914228" algn="l" defTabSz="914228" rtl="0" eaLnBrk="1" latinLnBrk="0" hangingPunct="1">
        <a:defRPr sz="1800" kern="1200">
          <a:solidFill>
            <a:schemeClr val="tx1"/>
          </a:solidFill>
          <a:latin typeface="+mn-lt"/>
          <a:ea typeface="+mn-ea"/>
          <a:cs typeface="+mn-cs"/>
        </a:defRPr>
      </a:lvl3pPr>
      <a:lvl4pPr marL="1371342" algn="l" defTabSz="914228" rtl="0" eaLnBrk="1" latinLnBrk="0" hangingPunct="1">
        <a:defRPr sz="1800" kern="1200">
          <a:solidFill>
            <a:schemeClr val="tx1"/>
          </a:solidFill>
          <a:latin typeface="+mn-lt"/>
          <a:ea typeface="+mn-ea"/>
          <a:cs typeface="+mn-cs"/>
        </a:defRPr>
      </a:lvl4pPr>
      <a:lvl5pPr marL="1828454" algn="l" defTabSz="914228" rtl="0" eaLnBrk="1" latinLnBrk="0" hangingPunct="1">
        <a:defRPr sz="1800" kern="1200">
          <a:solidFill>
            <a:schemeClr val="tx1"/>
          </a:solidFill>
          <a:latin typeface="+mn-lt"/>
          <a:ea typeface="+mn-ea"/>
          <a:cs typeface="+mn-cs"/>
        </a:defRPr>
      </a:lvl5pPr>
      <a:lvl6pPr marL="2285568" algn="l" defTabSz="914228" rtl="0" eaLnBrk="1" latinLnBrk="0" hangingPunct="1">
        <a:defRPr sz="1800" kern="1200">
          <a:solidFill>
            <a:schemeClr val="tx1"/>
          </a:solidFill>
          <a:latin typeface="+mn-lt"/>
          <a:ea typeface="+mn-ea"/>
          <a:cs typeface="+mn-cs"/>
        </a:defRPr>
      </a:lvl6pPr>
      <a:lvl7pPr marL="2742683" algn="l" defTabSz="914228" rtl="0" eaLnBrk="1" latinLnBrk="0" hangingPunct="1">
        <a:defRPr sz="1800" kern="1200">
          <a:solidFill>
            <a:schemeClr val="tx1"/>
          </a:solidFill>
          <a:latin typeface="+mn-lt"/>
          <a:ea typeface="+mn-ea"/>
          <a:cs typeface="+mn-cs"/>
        </a:defRPr>
      </a:lvl7pPr>
      <a:lvl8pPr marL="3199796" algn="l" defTabSz="914228" rtl="0" eaLnBrk="1" latinLnBrk="0" hangingPunct="1">
        <a:defRPr sz="1800" kern="1200">
          <a:solidFill>
            <a:schemeClr val="tx1"/>
          </a:solidFill>
          <a:latin typeface="+mn-lt"/>
          <a:ea typeface="+mn-ea"/>
          <a:cs typeface="+mn-cs"/>
        </a:defRPr>
      </a:lvl8pPr>
      <a:lvl9pPr marL="3656910" algn="l" defTabSz="914228"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 name="PlaceHolder 1"/>
          <p:cNvSpPr>
            <a:spLocks noGrp="1"/>
          </p:cNvSpPr>
          <p:nvPr>
            <p:ph type="title"/>
          </p:nvPr>
        </p:nvSpPr>
        <p:spPr>
          <a:xfrm>
            <a:off x="495269" y="273352"/>
            <a:ext cx="8914847" cy="1144682"/>
          </a:xfrm>
          <a:prstGeom prst="rect">
            <a:avLst/>
          </a:prstGeom>
        </p:spPr>
        <p:txBody>
          <a:bodyPr wrap="none" lIns="0" tIns="0" rIns="0" bIns="0" anchor="ctr"/>
          <a:lstStyle/>
          <a:p>
            <a:pPr algn="ctr"/>
            <a:r>
              <a:rPr lang="en-US"/>
              <a:t>Feu clic per editar el format del text del títol</a:t>
            </a:r>
            <a:endParaRPr/>
          </a:p>
        </p:txBody>
      </p:sp>
      <p:sp>
        <p:nvSpPr>
          <p:cNvPr id="193" name="PlaceHolder 2"/>
          <p:cNvSpPr>
            <a:spLocks noGrp="1"/>
          </p:cNvSpPr>
          <p:nvPr>
            <p:ph type="body"/>
          </p:nvPr>
        </p:nvSpPr>
        <p:spPr>
          <a:xfrm>
            <a:off x="495269" y="1604514"/>
            <a:ext cx="8914847" cy="3977158"/>
          </a:xfrm>
          <a:prstGeom prst="rect">
            <a:avLst/>
          </a:prstGeom>
        </p:spPr>
        <p:txBody>
          <a:bodyPr wrap="none" lIns="0" tIns="0" rIns="0" bIns="0"/>
          <a:lstStyle/>
          <a:p>
            <a:pPr>
              <a:buSzPct val="25000"/>
              <a:buFont typeface="StarSymbol"/>
              <a:buChar char=""/>
            </a:pPr>
            <a:r>
              <a:rPr lang="en-US"/>
              <a:t>Feu clic per editar el format del text de l'esquema</a:t>
            </a:r>
            <a:endParaRPr/>
          </a:p>
          <a:p>
            <a:pPr lvl="1">
              <a:buSzPct val="25000"/>
              <a:buFont typeface="StarSymbol"/>
              <a:buChar char=""/>
            </a:pPr>
            <a:r>
              <a:rPr lang="en-US"/>
              <a:t>Segon nivell d'esquema</a:t>
            </a:r>
            <a:endParaRPr/>
          </a:p>
          <a:p>
            <a:pPr lvl="2">
              <a:buSzPct val="25000"/>
              <a:buFont typeface="StarSymbol"/>
              <a:buChar char=""/>
            </a:pPr>
            <a:r>
              <a:rPr lang="en-US"/>
              <a:t>Tercer nivell d'esquema</a:t>
            </a:r>
            <a:endParaRPr/>
          </a:p>
          <a:p>
            <a:pPr lvl="3">
              <a:buSzPct val="25000"/>
              <a:buFont typeface="StarSymbol"/>
              <a:buChar char=""/>
            </a:pPr>
            <a:r>
              <a:rPr lang="en-US"/>
              <a:t>Quart nivell d'esquema</a:t>
            </a:r>
            <a:endParaRPr/>
          </a:p>
          <a:p>
            <a:pPr lvl="4">
              <a:buSzPct val="25000"/>
              <a:buFont typeface="StarSymbol"/>
              <a:buChar char=""/>
            </a:pPr>
            <a:r>
              <a:rPr lang="en-US"/>
              <a:t>Cinquè nivell d'esquema</a:t>
            </a:r>
            <a:endParaRPr/>
          </a:p>
          <a:p>
            <a:pPr lvl="5">
              <a:buSzPct val="25000"/>
              <a:buFont typeface="StarSymbol"/>
              <a:buChar char=""/>
            </a:pPr>
            <a:r>
              <a:rPr lang="en-US"/>
              <a:t>Sisè nivell d'esquema</a:t>
            </a:r>
            <a:endParaRPr/>
          </a:p>
          <a:p>
            <a:pPr lvl="6">
              <a:buSzPct val="25000"/>
              <a:buFont typeface="StarSymbol"/>
              <a:buChar char=""/>
            </a:pPr>
            <a:r>
              <a:rPr lang="en-US"/>
              <a:t>Setè nivell d'esquema</a:t>
            </a:r>
            <a:endParaRPr/>
          </a:p>
        </p:txBody>
      </p:sp>
    </p:spTree>
  </p:cSld>
  <p:clrMap bg1="lt1" tx1="dk1" bg2="lt2" tx2="dk2" accent1="accent1" accent2="accent2" accent3="accent3" accent4="accent4" accent5="accent5" accent6="accent6" hlink="hlink" folHlink="folHlink"/>
  <p:sldLayoutIdLst>
    <p:sldLayoutId id="2147493583" r:id="rId1"/>
    <p:sldLayoutId id="2147493584" r:id="rId2"/>
    <p:sldLayoutId id="2147493585" r:id="rId3"/>
    <p:sldLayoutId id="2147493586" r:id="rId4"/>
    <p:sldLayoutId id="2147493587" r:id="rId5"/>
    <p:sldLayoutId id="2147493588" r:id="rId6"/>
    <p:sldLayoutId id="2147493589" r:id="rId7"/>
    <p:sldLayoutId id="2147493590" r:id="rId8"/>
    <p:sldLayoutId id="2147493591" r:id="rId9"/>
    <p:sldLayoutId id="2147493592" r:id="rId10"/>
    <p:sldLayoutId id="2147493593" r:id="rId11"/>
    <p:sldLayoutId id="2147493594" r:id="rId12"/>
  </p:sldLayoutIdLst>
  <p:txStyles>
    <p:titleStyle/>
    <p:bodyStyle/>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 name="CustomShape 1"/>
          <p:cNvSpPr/>
          <p:nvPr/>
        </p:nvSpPr>
        <p:spPr>
          <a:xfrm>
            <a:off x="0" y="0"/>
            <a:ext cx="9903263" cy="1293278"/>
          </a:xfrm>
          <a:prstGeom prst="rect">
            <a:avLst/>
          </a:prstGeom>
          <a:solidFill>
            <a:srgbClr val="002E67"/>
          </a:solidFill>
          <a:ln w="9360">
            <a:noFill/>
          </a:ln>
        </p:spPr>
      </p:sp>
      <p:sp>
        <p:nvSpPr>
          <p:cNvPr id="73" name="Line 2"/>
          <p:cNvSpPr/>
          <p:nvPr/>
        </p:nvSpPr>
        <p:spPr>
          <a:xfrm>
            <a:off x="0" y="1363168"/>
            <a:ext cx="9905032" cy="0"/>
          </a:xfrm>
          <a:prstGeom prst="line">
            <a:avLst/>
          </a:prstGeom>
          <a:ln w="9360">
            <a:solidFill>
              <a:srgbClr val="000000"/>
            </a:solidFill>
            <a:round/>
          </a:ln>
        </p:spPr>
      </p:sp>
      <p:sp>
        <p:nvSpPr>
          <p:cNvPr id="74" name="CustomShape 3"/>
          <p:cNvSpPr/>
          <p:nvPr/>
        </p:nvSpPr>
        <p:spPr>
          <a:xfrm>
            <a:off x="0" y="6705780"/>
            <a:ext cx="9903263" cy="150229"/>
          </a:xfrm>
          <a:prstGeom prst="rect">
            <a:avLst/>
          </a:prstGeom>
          <a:solidFill>
            <a:srgbClr val="525E66"/>
          </a:solidFill>
          <a:ln w="9360">
            <a:noFill/>
          </a:ln>
        </p:spPr>
      </p:sp>
      <p:pic>
        <p:nvPicPr>
          <p:cNvPr id="75" name="Picture 7"/>
          <p:cNvPicPr/>
          <p:nvPr/>
        </p:nvPicPr>
        <p:blipFill>
          <a:blip r:embed="rId14" cstate="print"/>
          <a:stretch>
            <a:fillRect/>
          </a:stretch>
        </p:blipFill>
        <p:spPr>
          <a:xfrm>
            <a:off x="8541627" y="134880"/>
            <a:ext cx="1245602" cy="904315"/>
          </a:xfrm>
          <a:prstGeom prst="rect">
            <a:avLst/>
          </a:prstGeom>
          <a:ln w="9360">
            <a:noFill/>
          </a:ln>
        </p:spPr>
      </p:pic>
      <p:sp>
        <p:nvSpPr>
          <p:cNvPr id="76" name="PlaceHolder 4"/>
          <p:cNvSpPr>
            <a:spLocks noGrp="1"/>
          </p:cNvSpPr>
          <p:nvPr>
            <p:ph type="title"/>
          </p:nvPr>
        </p:nvSpPr>
        <p:spPr>
          <a:xfrm>
            <a:off x="495270" y="273352"/>
            <a:ext cx="8914493" cy="1144682"/>
          </a:xfrm>
          <a:prstGeom prst="rect">
            <a:avLst/>
          </a:prstGeom>
        </p:spPr>
        <p:txBody>
          <a:bodyPr wrap="none" lIns="0" tIns="0" rIns="0" bIns="0" anchor="ctr"/>
          <a:lstStyle/>
          <a:p>
            <a:r>
              <a:rPr lang="en-US"/>
              <a:t>Feu clic per editar el format del text del títol</a:t>
            </a:r>
            <a:endParaRPr/>
          </a:p>
        </p:txBody>
      </p:sp>
      <p:sp>
        <p:nvSpPr>
          <p:cNvPr id="77" name="PlaceHolder 5"/>
          <p:cNvSpPr>
            <a:spLocks noGrp="1"/>
          </p:cNvSpPr>
          <p:nvPr>
            <p:ph type="body"/>
          </p:nvPr>
        </p:nvSpPr>
        <p:spPr>
          <a:xfrm>
            <a:off x="495269" y="1604514"/>
            <a:ext cx="8914847" cy="3977158"/>
          </a:xfrm>
          <a:prstGeom prst="rect">
            <a:avLst/>
          </a:prstGeom>
        </p:spPr>
        <p:txBody>
          <a:bodyPr wrap="none" lIns="0" tIns="0" rIns="0" bIns="0"/>
          <a:lstStyle/>
          <a:p>
            <a:pPr>
              <a:buSzPct val="25000"/>
              <a:buFont typeface="StarSymbol"/>
              <a:buChar char=""/>
            </a:pPr>
            <a:r>
              <a:rPr lang="en-US"/>
              <a:t>Feu clic per editar el format del text de l'esquema</a:t>
            </a:r>
            <a:endParaRPr/>
          </a:p>
          <a:p>
            <a:pPr lvl="1">
              <a:buSzPct val="25000"/>
              <a:buFont typeface="StarSymbol"/>
              <a:buChar char=""/>
            </a:pPr>
            <a:r>
              <a:rPr lang="en-US"/>
              <a:t>Segon nivell d'esquema</a:t>
            </a:r>
            <a:endParaRPr/>
          </a:p>
          <a:p>
            <a:pPr lvl="2">
              <a:buSzPct val="25000"/>
              <a:buFont typeface="StarSymbol"/>
              <a:buChar char=""/>
            </a:pPr>
            <a:r>
              <a:rPr lang="en-US"/>
              <a:t>Tercer nivell d'esquema</a:t>
            </a:r>
            <a:endParaRPr/>
          </a:p>
          <a:p>
            <a:pPr lvl="3">
              <a:buSzPct val="25000"/>
              <a:buFont typeface="StarSymbol"/>
              <a:buChar char=""/>
            </a:pPr>
            <a:r>
              <a:rPr lang="en-US"/>
              <a:t>Quart nivell d'esquema</a:t>
            </a:r>
            <a:endParaRPr/>
          </a:p>
          <a:p>
            <a:pPr lvl="4">
              <a:buSzPct val="25000"/>
              <a:buFont typeface="StarSymbol"/>
              <a:buChar char=""/>
            </a:pPr>
            <a:r>
              <a:rPr lang="en-US"/>
              <a:t>Cinquè nivell d'esquema</a:t>
            </a:r>
            <a:endParaRPr/>
          </a:p>
          <a:p>
            <a:pPr lvl="5">
              <a:buSzPct val="25000"/>
              <a:buFont typeface="StarSymbol"/>
              <a:buChar char=""/>
            </a:pPr>
            <a:r>
              <a:rPr lang="en-US"/>
              <a:t>Sisè nivell d'esquema</a:t>
            </a:r>
            <a:endParaRPr/>
          </a:p>
          <a:p>
            <a:pPr lvl="6">
              <a:buSzPct val="25000"/>
              <a:buFont typeface="StarSymbol"/>
              <a:buChar char=""/>
            </a:pPr>
            <a:r>
              <a:rPr lang="en-US"/>
              <a:t>Setè nivell d'esquema</a:t>
            </a:r>
            <a:endParaRPr/>
          </a:p>
        </p:txBody>
      </p:sp>
    </p:spTree>
  </p:cSld>
  <p:clrMap bg1="lt1" tx1="dk1" bg2="lt2" tx2="dk2" accent1="accent1" accent2="accent2" accent3="accent3" accent4="accent4" accent5="accent5" accent6="accent6" hlink="hlink" folHlink="folHlink"/>
  <p:sldLayoutIdLst>
    <p:sldLayoutId id="2147493596" r:id="rId1"/>
    <p:sldLayoutId id="2147493597" r:id="rId2"/>
    <p:sldLayoutId id="2147493598" r:id="rId3"/>
    <p:sldLayoutId id="2147493599" r:id="rId4"/>
    <p:sldLayoutId id="2147493600" r:id="rId5"/>
    <p:sldLayoutId id="2147493601" r:id="rId6"/>
    <p:sldLayoutId id="2147493602" r:id="rId7"/>
    <p:sldLayoutId id="2147493603" r:id="rId8"/>
    <p:sldLayoutId id="2147493604" r:id="rId9"/>
    <p:sldLayoutId id="2147493605" r:id="rId10"/>
    <p:sldLayoutId id="2147493606" r:id="rId11"/>
    <p:sldLayoutId id="2147493607"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eaLnBrk="1" hangingPunct="1">
              <a:defRPr/>
            </a:pPr>
            <a:endParaRPr kumimoji="0" lang="es-ES" sz="1800" dirty="0">
              <a:solidFill>
                <a:srgbClr val="000000"/>
              </a:solidFill>
              <a:latin typeface="Arial" charset="0"/>
            </a:endParaRPr>
          </a:p>
        </p:txBody>
      </p:sp>
      <p:sp>
        <p:nvSpPr>
          <p:cNvPr id="10244"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pPr>
              <a:defRPr/>
            </a:pPr>
            <a:endParaRPr lang="es-ES"/>
          </a:p>
        </p:txBody>
      </p:sp>
      <p:pic>
        <p:nvPicPr>
          <p:cNvPr id="10247" name="Picture 7"/>
          <p:cNvPicPr>
            <a:picLocks noChangeAspect="1" noChangeArrowheads="1"/>
          </p:cNvPicPr>
          <p:nvPr/>
        </p:nvPicPr>
        <p:blipFill>
          <a:blip r:embed="rId14" cstate="print"/>
          <a:srcRect/>
          <a:stretch>
            <a:fillRect/>
          </a:stretch>
        </p:blipFill>
        <p:spPr bwMode="auto">
          <a:xfrm>
            <a:off x="8542348"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120" r:id="rId1"/>
    <p:sldLayoutId id="2147493083" r:id="rId2"/>
    <p:sldLayoutId id="2147493084" r:id="rId3"/>
    <p:sldLayoutId id="2147493085" r:id="rId4"/>
    <p:sldLayoutId id="2147493086" r:id="rId5"/>
    <p:sldLayoutId id="2147493087" r:id="rId6"/>
    <p:sldLayoutId id="2147493088" r:id="rId7"/>
    <p:sldLayoutId id="2147493089" r:id="rId8"/>
    <p:sldLayoutId id="2147493090" r:id="rId9"/>
    <p:sldLayoutId id="2147493091" r:id="rId10"/>
    <p:sldLayoutId id="2147493092" r:id="rId11"/>
    <p:sldLayoutId id="2147493093"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eaLnBrk="0" fontAlgn="base" hangingPunct="0">
        <a:spcBef>
          <a:spcPct val="20000"/>
        </a:spcBef>
        <a:spcAft>
          <a:spcPct val="0"/>
        </a:spcAft>
        <a:buChar char="•"/>
        <a:defRPr sz="3200">
          <a:solidFill>
            <a:schemeClr val="tx1"/>
          </a:solidFill>
          <a:latin typeface="+mn-lt"/>
          <a:ea typeface="+mn-ea"/>
          <a:cs typeface="+mn-cs"/>
        </a:defRPr>
      </a:lvl1pPr>
      <a:lvl2pPr marL="742566" indent="-285603" algn="l" rtl="0" eaLnBrk="0" fontAlgn="base" hangingPunct="0">
        <a:spcBef>
          <a:spcPct val="20000"/>
        </a:spcBef>
        <a:spcAft>
          <a:spcPct val="0"/>
        </a:spcAft>
        <a:buChar char="–"/>
        <a:defRPr sz="2800">
          <a:solidFill>
            <a:schemeClr val="tx1"/>
          </a:solidFill>
          <a:latin typeface="+mn-lt"/>
        </a:defRPr>
      </a:lvl2pPr>
      <a:lvl3pPr marL="1142410" indent="-228482" algn="l" rtl="0" eaLnBrk="0" fontAlgn="base" hangingPunct="0">
        <a:spcBef>
          <a:spcPct val="20000"/>
        </a:spcBef>
        <a:spcAft>
          <a:spcPct val="0"/>
        </a:spcAft>
        <a:buChar char="•"/>
        <a:defRPr sz="2400">
          <a:solidFill>
            <a:schemeClr val="tx1"/>
          </a:solidFill>
          <a:latin typeface="+mn-lt"/>
        </a:defRPr>
      </a:lvl3pPr>
      <a:lvl4pPr marL="1599374" indent="-228482" algn="l" rtl="0" eaLnBrk="0" fontAlgn="base" hangingPunct="0">
        <a:spcBef>
          <a:spcPct val="20000"/>
        </a:spcBef>
        <a:spcAft>
          <a:spcPct val="0"/>
        </a:spcAft>
        <a:buChar char="–"/>
        <a:defRPr sz="2000">
          <a:solidFill>
            <a:schemeClr val="tx1"/>
          </a:solidFill>
          <a:latin typeface="+mn-lt"/>
        </a:defRPr>
      </a:lvl4pPr>
      <a:lvl5pPr marL="2056339" indent="-228482" algn="l" rtl="0" eaLnBrk="0" fontAlgn="base" hangingPunct="0">
        <a:spcBef>
          <a:spcPct val="20000"/>
        </a:spcBef>
        <a:spcAft>
          <a:spcPct val="0"/>
        </a:spcAft>
        <a:buChar char="»"/>
        <a:defRPr sz="2000">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eaLnBrk="1" hangingPunct="1">
              <a:defRPr/>
            </a:pPr>
            <a:endParaRPr kumimoji="0" lang="es-ES" sz="1800" dirty="0">
              <a:solidFill>
                <a:srgbClr val="000000"/>
              </a:solidFill>
              <a:latin typeface="Arial" charset="0"/>
            </a:endParaRPr>
          </a:p>
        </p:txBody>
      </p:sp>
      <p:sp>
        <p:nvSpPr>
          <p:cNvPr id="11268"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pPr>
              <a:defRPr/>
            </a:pPr>
            <a:endParaRPr lang="es-ES"/>
          </a:p>
        </p:txBody>
      </p:sp>
      <p:pic>
        <p:nvPicPr>
          <p:cNvPr id="11271" name="Picture 7"/>
          <p:cNvPicPr>
            <a:picLocks noChangeAspect="1" noChangeArrowheads="1"/>
          </p:cNvPicPr>
          <p:nvPr/>
        </p:nvPicPr>
        <p:blipFill>
          <a:blip r:embed="rId14" cstate="print"/>
          <a:srcRect/>
          <a:stretch>
            <a:fillRect/>
          </a:stretch>
        </p:blipFill>
        <p:spPr bwMode="auto">
          <a:xfrm>
            <a:off x="8542348"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121" r:id="rId1"/>
    <p:sldLayoutId id="2147493094" r:id="rId2"/>
    <p:sldLayoutId id="2147493095" r:id="rId3"/>
    <p:sldLayoutId id="2147493096" r:id="rId4"/>
    <p:sldLayoutId id="2147493097" r:id="rId5"/>
    <p:sldLayoutId id="2147493098" r:id="rId6"/>
    <p:sldLayoutId id="2147493099" r:id="rId7"/>
    <p:sldLayoutId id="2147493100" r:id="rId8"/>
    <p:sldLayoutId id="2147493101" r:id="rId9"/>
    <p:sldLayoutId id="2147493102" r:id="rId10"/>
    <p:sldLayoutId id="2147493103" r:id="rId11"/>
    <p:sldLayoutId id="2147493104"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eaLnBrk="0" fontAlgn="base" hangingPunct="0">
        <a:spcBef>
          <a:spcPct val="20000"/>
        </a:spcBef>
        <a:spcAft>
          <a:spcPct val="0"/>
        </a:spcAft>
        <a:buChar char="•"/>
        <a:defRPr>
          <a:solidFill>
            <a:schemeClr val="tx1"/>
          </a:solidFill>
          <a:latin typeface="+mn-lt"/>
          <a:ea typeface="+mn-ea"/>
          <a:cs typeface="+mn-cs"/>
        </a:defRPr>
      </a:lvl1pPr>
      <a:lvl2pPr marL="742566" indent="-285603" algn="l" rtl="0" eaLnBrk="0" fontAlgn="base" hangingPunct="0">
        <a:spcBef>
          <a:spcPct val="20000"/>
        </a:spcBef>
        <a:spcAft>
          <a:spcPct val="0"/>
        </a:spcAft>
        <a:buChar char="–"/>
        <a:defRPr>
          <a:solidFill>
            <a:schemeClr val="tx1"/>
          </a:solidFill>
          <a:latin typeface="+mn-lt"/>
        </a:defRPr>
      </a:lvl2pPr>
      <a:lvl3pPr marL="1142410" indent="-228482" algn="l" rtl="0" eaLnBrk="0" fontAlgn="base" hangingPunct="0">
        <a:spcBef>
          <a:spcPct val="20000"/>
        </a:spcBef>
        <a:spcAft>
          <a:spcPct val="0"/>
        </a:spcAft>
        <a:buChar char="•"/>
        <a:defRPr>
          <a:solidFill>
            <a:schemeClr val="tx1"/>
          </a:solidFill>
          <a:latin typeface="+mn-lt"/>
        </a:defRPr>
      </a:lvl3pPr>
      <a:lvl4pPr marL="1599374" indent="-228482" algn="l" rtl="0" eaLnBrk="0" fontAlgn="base" hangingPunct="0">
        <a:spcBef>
          <a:spcPct val="20000"/>
        </a:spcBef>
        <a:spcAft>
          <a:spcPct val="0"/>
        </a:spcAft>
        <a:buChar char="–"/>
        <a:defRPr>
          <a:solidFill>
            <a:schemeClr val="tx1"/>
          </a:solidFill>
          <a:latin typeface="+mn-lt"/>
        </a:defRPr>
      </a:lvl4pPr>
      <a:lvl5pPr marL="2056339" indent="-228482" algn="l" rtl="0" eaLnBrk="0" fontAlgn="base" hangingPunct="0">
        <a:spcBef>
          <a:spcPct val="20000"/>
        </a:spcBef>
        <a:spcAft>
          <a:spcPct val="0"/>
        </a:spcAft>
        <a:buChar char="»"/>
        <a:defRPr>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393" tIns="45697" rIns="91393" bIns="45697" numCol="1" anchor="ctr" anchorCtr="0" compatLnSpc="1">
            <a:prstTxWarp prst="textNoShape">
              <a:avLst/>
            </a:prstTxWarp>
          </a:bodyPr>
          <a:lstStyle/>
          <a:p>
            <a:pPr lvl="0"/>
            <a:r>
              <a:rPr lang="en-US" smtClean="0"/>
              <a:t>Haga clic para cambiar el estilo de título	</a:t>
            </a:r>
          </a:p>
        </p:txBody>
      </p:sp>
      <p:sp>
        <p:nvSpPr>
          <p:cNvPr id="12291" name="Rectangle 3"/>
          <p:cNvSpPr>
            <a:spLocks noGrp="1" noChangeArrowheads="1"/>
          </p:cNvSpPr>
          <p:nvPr>
            <p:ph type="body" idx="1"/>
          </p:nvPr>
        </p:nvSpPr>
        <p:spPr bwMode="auto">
          <a:xfrm>
            <a:off x="495300" y="1600215"/>
            <a:ext cx="8915400" cy="4525963"/>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522692"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l" eaLnBrk="1" hangingPunct="1">
              <a:defRPr kumimoji="0" sz="1400">
                <a:solidFill>
                  <a:srgbClr val="000000"/>
                </a:solidFill>
                <a:latin typeface="+mn-lt"/>
              </a:defRPr>
            </a:lvl1pPr>
          </a:lstStyle>
          <a:p>
            <a:pPr>
              <a:defRPr/>
            </a:pPr>
            <a:fld id="{E7218BA3-406A-4FE9-82E4-7BBDC629CD26}" type="datetime1">
              <a:rPr lang="es-ES"/>
              <a:pPr>
                <a:defRPr/>
              </a:pPr>
              <a:t>04/11/2013</a:t>
            </a:fld>
            <a:endParaRPr lang="en-US"/>
          </a:p>
        </p:txBody>
      </p:sp>
      <p:sp>
        <p:nvSpPr>
          <p:cNvPr id="1522693" name="Rectangle 5"/>
          <p:cNvSpPr>
            <a:spLocks noGrp="1" noChangeArrowheads="1"/>
          </p:cNvSpPr>
          <p:nvPr>
            <p:ph type="ftr" sz="quarter" idx="3"/>
          </p:nvPr>
        </p:nvSpPr>
        <p:spPr bwMode="auto">
          <a:xfrm>
            <a:off x="3384552" y="6245225"/>
            <a:ext cx="31369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eaLnBrk="1" hangingPunct="1">
              <a:defRPr kumimoji="0" sz="1400">
                <a:solidFill>
                  <a:srgbClr val="000000"/>
                </a:solidFill>
                <a:latin typeface="+mn-lt"/>
              </a:defRPr>
            </a:lvl1pPr>
          </a:lstStyle>
          <a:p>
            <a:pPr>
              <a:defRPr/>
            </a:pPr>
            <a:endParaRPr lang="en-US"/>
          </a:p>
        </p:txBody>
      </p:sp>
      <p:sp>
        <p:nvSpPr>
          <p:cNvPr id="1522694" name="Rectangle 6"/>
          <p:cNvSpPr>
            <a:spLocks noGrp="1" noChangeArrowheads="1"/>
          </p:cNvSpPr>
          <p:nvPr>
            <p:ph type="sldNum" sz="quarter" idx="4"/>
          </p:nvPr>
        </p:nvSpPr>
        <p:spPr bwMode="auto">
          <a:xfrm>
            <a:off x="7099301"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r" eaLnBrk="1" hangingPunct="1">
              <a:defRPr kumimoji="0" sz="1400">
                <a:solidFill>
                  <a:srgbClr val="000000"/>
                </a:solidFill>
                <a:latin typeface="+mn-lt"/>
              </a:defRPr>
            </a:lvl1pPr>
          </a:lstStyle>
          <a:p>
            <a:pPr>
              <a:defRPr/>
            </a:pPr>
            <a:fld id="{56FA724F-154D-4DC1-89BF-2B5E0ABA495C}"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93105" r:id="rId1"/>
    <p:sldLayoutId id="2147493106" r:id="rId2"/>
    <p:sldLayoutId id="2147493107" r:id="rId3"/>
    <p:sldLayoutId id="2147493108" r:id="rId4"/>
    <p:sldLayoutId id="2147493109" r:id="rId5"/>
    <p:sldLayoutId id="2147493110" r:id="rId6"/>
    <p:sldLayoutId id="2147493111" r:id="rId7"/>
    <p:sldLayoutId id="2147493112" r:id="rId8"/>
    <p:sldLayoutId id="2147493113" r:id="rId9"/>
    <p:sldLayoutId id="2147493114" r:id="rId10"/>
    <p:sldLayoutId id="21474931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964" algn="ctr" rtl="0" fontAlgn="base">
        <a:spcBef>
          <a:spcPct val="0"/>
        </a:spcBef>
        <a:spcAft>
          <a:spcPct val="0"/>
        </a:spcAft>
        <a:defRPr sz="4400">
          <a:solidFill>
            <a:schemeClr val="tx2"/>
          </a:solidFill>
          <a:latin typeface="Arial" charset="0"/>
        </a:defRPr>
      </a:lvl6pPr>
      <a:lvl7pPr marL="913928" algn="ctr" rtl="0" fontAlgn="base">
        <a:spcBef>
          <a:spcPct val="0"/>
        </a:spcBef>
        <a:spcAft>
          <a:spcPct val="0"/>
        </a:spcAft>
        <a:defRPr sz="4400">
          <a:solidFill>
            <a:schemeClr val="tx2"/>
          </a:solidFill>
          <a:latin typeface="Arial" charset="0"/>
        </a:defRPr>
      </a:lvl7pPr>
      <a:lvl8pPr marL="1370891" algn="ctr" rtl="0" fontAlgn="base">
        <a:spcBef>
          <a:spcPct val="0"/>
        </a:spcBef>
        <a:spcAft>
          <a:spcPct val="0"/>
        </a:spcAft>
        <a:defRPr sz="4400">
          <a:solidFill>
            <a:schemeClr val="tx2"/>
          </a:solidFill>
          <a:latin typeface="Arial" charset="0"/>
        </a:defRPr>
      </a:lvl8pPr>
      <a:lvl9pPr marL="1827855" algn="ctr" rtl="0" fontAlgn="base">
        <a:spcBef>
          <a:spcPct val="0"/>
        </a:spcBef>
        <a:spcAft>
          <a:spcPct val="0"/>
        </a:spcAft>
        <a:defRPr sz="4400">
          <a:solidFill>
            <a:schemeClr val="tx2"/>
          </a:solidFill>
          <a:latin typeface="Arial" charset="0"/>
        </a:defRPr>
      </a:lvl9pPr>
    </p:titleStyle>
    <p:bodyStyle>
      <a:lvl1pPr marL="342725" indent="-342725" algn="l" rtl="0" eaLnBrk="0" fontAlgn="base" hangingPunct="0">
        <a:spcBef>
          <a:spcPct val="20000"/>
        </a:spcBef>
        <a:spcAft>
          <a:spcPct val="0"/>
        </a:spcAft>
        <a:buChar char="•"/>
        <a:defRPr sz="3200">
          <a:solidFill>
            <a:schemeClr val="tx1"/>
          </a:solidFill>
          <a:latin typeface="+mn-lt"/>
          <a:ea typeface="+mn-ea"/>
          <a:cs typeface="+mn-cs"/>
        </a:defRPr>
      </a:lvl1pPr>
      <a:lvl2pPr marL="742566" indent="-285603" algn="l" rtl="0" eaLnBrk="0" fontAlgn="base" hangingPunct="0">
        <a:spcBef>
          <a:spcPct val="20000"/>
        </a:spcBef>
        <a:spcAft>
          <a:spcPct val="0"/>
        </a:spcAft>
        <a:buChar char="–"/>
        <a:defRPr sz="2800">
          <a:solidFill>
            <a:schemeClr val="tx1"/>
          </a:solidFill>
          <a:latin typeface="+mn-lt"/>
        </a:defRPr>
      </a:lvl2pPr>
      <a:lvl3pPr marL="1142410" indent="-228482" algn="l" rtl="0" eaLnBrk="0" fontAlgn="base" hangingPunct="0">
        <a:spcBef>
          <a:spcPct val="20000"/>
        </a:spcBef>
        <a:spcAft>
          <a:spcPct val="0"/>
        </a:spcAft>
        <a:buChar char="•"/>
        <a:defRPr sz="2400">
          <a:solidFill>
            <a:schemeClr val="tx1"/>
          </a:solidFill>
          <a:latin typeface="+mn-lt"/>
        </a:defRPr>
      </a:lvl3pPr>
      <a:lvl4pPr marL="1599374" indent="-228482" algn="l" rtl="0" eaLnBrk="0" fontAlgn="base" hangingPunct="0">
        <a:spcBef>
          <a:spcPct val="20000"/>
        </a:spcBef>
        <a:spcAft>
          <a:spcPct val="0"/>
        </a:spcAft>
        <a:buChar char="–"/>
        <a:defRPr sz="2000">
          <a:solidFill>
            <a:schemeClr val="tx1"/>
          </a:solidFill>
          <a:latin typeface="+mn-lt"/>
        </a:defRPr>
      </a:lvl4pPr>
      <a:lvl5pPr marL="2056339" indent="-228482" algn="l" rtl="0" eaLnBrk="0" fontAlgn="base" hangingPunct="0">
        <a:spcBef>
          <a:spcPct val="20000"/>
        </a:spcBef>
        <a:spcAft>
          <a:spcPct val="0"/>
        </a:spcAft>
        <a:buChar char="»"/>
        <a:defRPr sz="2000">
          <a:solidFill>
            <a:schemeClr val="tx1"/>
          </a:solidFill>
          <a:latin typeface="+mn-lt"/>
        </a:defRPr>
      </a:lvl5pPr>
      <a:lvl6pPr marL="2513302" indent="-228482" algn="l" rtl="0" fontAlgn="base">
        <a:spcBef>
          <a:spcPct val="20000"/>
        </a:spcBef>
        <a:spcAft>
          <a:spcPct val="0"/>
        </a:spcAft>
        <a:buChar char="»"/>
        <a:defRPr sz="2000">
          <a:solidFill>
            <a:schemeClr val="tx1"/>
          </a:solidFill>
          <a:latin typeface="+mn-lt"/>
        </a:defRPr>
      </a:lvl6pPr>
      <a:lvl7pPr marL="2970267" indent="-228482" algn="l" rtl="0" fontAlgn="base">
        <a:spcBef>
          <a:spcPct val="20000"/>
        </a:spcBef>
        <a:spcAft>
          <a:spcPct val="0"/>
        </a:spcAft>
        <a:buChar char="»"/>
        <a:defRPr sz="2000">
          <a:solidFill>
            <a:schemeClr val="tx1"/>
          </a:solidFill>
          <a:latin typeface="+mn-lt"/>
        </a:defRPr>
      </a:lvl7pPr>
      <a:lvl8pPr marL="3427229" indent="-228482" algn="l" rtl="0" fontAlgn="base">
        <a:spcBef>
          <a:spcPct val="20000"/>
        </a:spcBef>
        <a:spcAft>
          <a:spcPct val="0"/>
        </a:spcAft>
        <a:buChar char="»"/>
        <a:defRPr sz="2000">
          <a:solidFill>
            <a:schemeClr val="tx1"/>
          </a:solidFill>
          <a:latin typeface="+mn-lt"/>
        </a:defRPr>
      </a:lvl8pPr>
      <a:lvl9pPr marL="3884195" indent="-228482" algn="l" rtl="0" fontAlgn="base">
        <a:spcBef>
          <a:spcPct val="20000"/>
        </a:spcBef>
        <a:spcAft>
          <a:spcPct val="0"/>
        </a:spcAft>
        <a:buChar char="»"/>
        <a:defRPr sz="2000">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393" tIns="45697" rIns="91393" bIns="45697" numCol="1" anchor="ctr" anchorCtr="0" compatLnSpc="1">
            <a:prstTxWarp prst="textNoShape">
              <a:avLst/>
            </a:prstTxWarp>
          </a:bodyPr>
          <a:lstStyle/>
          <a:p>
            <a:pPr lvl="0"/>
            <a:r>
              <a:rPr lang="en-US" smtClean="0"/>
              <a:t>Haga clic para cambiar el estilo de título	</a:t>
            </a:r>
          </a:p>
        </p:txBody>
      </p:sp>
      <p:sp>
        <p:nvSpPr>
          <p:cNvPr id="7171" name="Rectangle 3"/>
          <p:cNvSpPr>
            <a:spLocks noGrp="1" noChangeArrowheads="1"/>
          </p:cNvSpPr>
          <p:nvPr>
            <p:ph type="body" idx="1"/>
          </p:nvPr>
        </p:nvSpPr>
        <p:spPr bwMode="auto">
          <a:xfrm>
            <a:off x="495300" y="1600206"/>
            <a:ext cx="8915400" cy="4525963"/>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522692"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l" eaLnBrk="1" hangingPunct="1">
              <a:defRPr kumimoji="0" sz="1400">
                <a:solidFill>
                  <a:schemeClr val="tx1"/>
                </a:solidFill>
                <a:latin typeface="+mn-lt"/>
              </a:defRPr>
            </a:lvl1pPr>
          </a:lstStyle>
          <a:p>
            <a:pPr>
              <a:defRPr/>
            </a:pPr>
            <a:fld id="{511F1473-A691-4954-9CA6-51CB407FEFF9}" type="datetime1">
              <a:rPr lang="es-ES">
                <a:solidFill>
                  <a:srgbClr val="000000"/>
                </a:solidFill>
              </a:rPr>
              <a:pPr>
                <a:defRPr/>
              </a:pPr>
              <a:t>04/11/2013</a:t>
            </a:fld>
            <a:endParaRPr lang="en-US">
              <a:solidFill>
                <a:srgbClr val="000000"/>
              </a:solidFill>
            </a:endParaRPr>
          </a:p>
        </p:txBody>
      </p:sp>
      <p:sp>
        <p:nvSpPr>
          <p:cNvPr id="1522693" name="Rectangle 5"/>
          <p:cNvSpPr>
            <a:spLocks noGrp="1" noChangeArrowheads="1"/>
          </p:cNvSpPr>
          <p:nvPr>
            <p:ph type="ftr" sz="quarter" idx="3"/>
          </p:nvPr>
        </p:nvSpPr>
        <p:spPr bwMode="auto">
          <a:xfrm>
            <a:off x="3384552" y="6245225"/>
            <a:ext cx="31369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eaLnBrk="1" hangingPunct="1">
              <a:defRPr kumimoji="0" sz="1400">
                <a:solidFill>
                  <a:schemeClr val="tx1"/>
                </a:solidFill>
                <a:latin typeface="+mn-lt"/>
              </a:defRPr>
            </a:lvl1pPr>
          </a:lstStyle>
          <a:p>
            <a:pPr>
              <a:defRPr/>
            </a:pPr>
            <a:endParaRPr lang="en-US">
              <a:solidFill>
                <a:srgbClr val="000000"/>
              </a:solidFill>
            </a:endParaRPr>
          </a:p>
        </p:txBody>
      </p:sp>
      <p:sp>
        <p:nvSpPr>
          <p:cNvPr id="1522694" name="Rectangle 6"/>
          <p:cNvSpPr>
            <a:spLocks noGrp="1" noChangeArrowheads="1"/>
          </p:cNvSpPr>
          <p:nvPr>
            <p:ph type="sldNum" sz="quarter" idx="4"/>
          </p:nvPr>
        </p:nvSpPr>
        <p:spPr bwMode="auto">
          <a:xfrm>
            <a:off x="7099301"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r" eaLnBrk="1" hangingPunct="1">
              <a:defRPr kumimoji="0" sz="1400">
                <a:solidFill>
                  <a:schemeClr val="tx1"/>
                </a:solidFill>
                <a:latin typeface="+mn-lt"/>
              </a:defRPr>
            </a:lvl1pPr>
          </a:lstStyle>
          <a:p>
            <a:pPr>
              <a:defRPr/>
            </a:pPr>
            <a:fld id="{F50634E6-9C31-489E-B2E1-E8A0CB42E5B8}" type="slidenum">
              <a:rPr lang="en-US">
                <a:solidFill>
                  <a:srgbClr val="000000"/>
                </a:solidFill>
              </a:rPr>
              <a:pPr>
                <a:defRPr/>
              </a:pPr>
              <a:t>‹Nº›</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93244" r:id="rId1"/>
    <p:sldLayoutId id="2147493245" r:id="rId2"/>
    <p:sldLayoutId id="2147493246" r:id="rId3"/>
    <p:sldLayoutId id="2147493247" r:id="rId4"/>
    <p:sldLayoutId id="2147493248" r:id="rId5"/>
    <p:sldLayoutId id="2147493249" r:id="rId6"/>
    <p:sldLayoutId id="2147493250" r:id="rId7"/>
    <p:sldLayoutId id="2147493251" r:id="rId8"/>
    <p:sldLayoutId id="2147493252" r:id="rId9"/>
    <p:sldLayoutId id="2147493253" r:id="rId10"/>
    <p:sldLayoutId id="2147493254" r:id="rId11"/>
    <p:sldLayoutId id="214749325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964" algn="ctr" rtl="0" fontAlgn="base">
        <a:spcBef>
          <a:spcPct val="0"/>
        </a:spcBef>
        <a:spcAft>
          <a:spcPct val="0"/>
        </a:spcAft>
        <a:defRPr sz="4400">
          <a:solidFill>
            <a:schemeClr val="tx2"/>
          </a:solidFill>
          <a:latin typeface="Arial" charset="0"/>
        </a:defRPr>
      </a:lvl6pPr>
      <a:lvl7pPr marL="913928" algn="ctr" rtl="0" fontAlgn="base">
        <a:spcBef>
          <a:spcPct val="0"/>
        </a:spcBef>
        <a:spcAft>
          <a:spcPct val="0"/>
        </a:spcAft>
        <a:defRPr sz="4400">
          <a:solidFill>
            <a:schemeClr val="tx2"/>
          </a:solidFill>
          <a:latin typeface="Arial" charset="0"/>
        </a:defRPr>
      </a:lvl7pPr>
      <a:lvl8pPr marL="1370891" algn="ctr" rtl="0" fontAlgn="base">
        <a:spcBef>
          <a:spcPct val="0"/>
        </a:spcBef>
        <a:spcAft>
          <a:spcPct val="0"/>
        </a:spcAft>
        <a:defRPr sz="4400">
          <a:solidFill>
            <a:schemeClr val="tx2"/>
          </a:solidFill>
          <a:latin typeface="Arial" charset="0"/>
        </a:defRPr>
      </a:lvl8pPr>
      <a:lvl9pPr marL="1827855" algn="ctr" rtl="0" fontAlgn="base">
        <a:spcBef>
          <a:spcPct val="0"/>
        </a:spcBef>
        <a:spcAft>
          <a:spcPct val="0"/>
        </a:spcAft>
        <a:defRPr sz="4400">
          <a:solidFill>
            <a:schemeClr val="tx2"/>
          </a:solidFill>
          <a:latin typeface="Arial" charset="0"/>
        </a:defRPr>
      </a:lvl9pPr>
    </p:titleStyle>
    <p:bodyStyle>
      <a:lvl1pPr marL="342725" indent="-342725" algn="l" rtl="0" eaLnBrk="0" fontAlgn="base" hangingPunct="0">
        <a:spcBef>
          <a:spcPct val="20000"/>
        </a:spcBef>
        <a:spcAft>
          <a:spcPct val="0"/>
        </a:spcAft>
        <a:buChar char="•"/>
        <a:defRPr sz="3200">
          <a:solidFill>
            <a:schemeClr val="tx1"/>
          </a:solidFill>
          <a:latin typeface="+mn-lt"/>
          <a:ea typeface="+mn-ea"/>
          <a:cs typeface="+mn-cs"/>
        </a:defRPr>
      </a:lvl1pPr>
      <a:lvl2pPr marL="742566" indent="-285603" algn="l" rtl="0" eaLnBrk="0" fontAlgn="base" hangingPunct="0">
        <a:spcBef>
          <a:spcPct val="20000"/>
        </a:spcBef>
        <a:spcAft>
          <a:spcPct val="0"/>
        </a:spcAft>
        <a:buChar char="–"/>
        <a:defRPr sz="2800">
          <a:solidFill>
            <a:schemeClr val="tx1"/>
          </a:solidFill>
          <a:latin typeface="+mn-lt"/>
        </a:defRPr>
      </a:lvl2pPr>
      <a:lvl3pPr marL="1142410" indent="-228482" algn="l" rtl="0" eaLnBrk="0" fontAlgn="base" hangingPunct="0">
        <a:spcBef>
          <a:spcPct val="20000"/>
        </a:spcBef>
        <a:spcAft>
          <a:spcPct val="0"/>
        </a:spcAft>
        <a:buChar char="•"/>
        <a:defRPr sz="2400">
          <a:solidFill>
            <a:schemeClr val="tx1"/>
          </a:solidFill>
          <a:latin typeface="+mn-lt"/>
        </a:defRPr>
      </a:lvl3pPr>
      <a:lvl4pPr marL="1599374" indent="-228482" algn="l" rtl="0" eaLnBrk="0" fontAlgn="base" hangingPunct="0">
        <a:spcBef>
          <a:spcPct val="20000"/>
        </a:spcBef>
        <a:spcAft>
          <a:spcPct val="0"/>
        </a:spcAft>
        <a:buChar char="–"/>
        <a:defRPr sz="2000">
          <a:solidFill>
            <a:schemeClr val="tx1"/>
          </a:solidFill>
          <a:latin typeface="+mn-lt"/>
        </a:defRPr>
      </a:lvl4pPr>
      <a:lvl5pPr marL="2056339" indent="-228482" algn="l" rtl="0" eaLnBrk="0" fontAlgn="base" hangingPunct="0">
        <a:spcBef>
          <a:spcPct val="20000"/>
        </a:spcBef>
        <a:spcAft>
          <a:spcPct val="0"/>
        </a:spcAft>
        <a:buChar char="»"/>
        <a:defRPr sz="2000">
          <a:solidFill>
            <a:schemeClr val="tx1"/>
          </a:solidFill>
          <a:latin typeface="+mn-lt"/>
        </a:defRPr>
      </a:lvl5pPr>
      <a:lvl6pPr marL="2513302" indent="-228482" algn="l" rtl="0" fontAlgn="base">
        <a:spcBef>
          <a:spcPct val="20000"/>
        </a:spcBef>
        <a:spcAft>
          <a:spcPct val="0"/>
        </a:spcAft>
        <a:buChar char="»"/>
        <a:defRPr sz="2000">
          <a:solidFill>
            <a:schemeClr val="tx1"/>
          </a:solidFill>
          <a:latin typeface="+mn-lt"/>
        </a:defRPr>
      </a:lvl6pPr>
      <a:lvl7pPr marL="2970267" indent="-228482" algn="l" rtl="0" fontAlgn="base">
        <a:spcBef>
          <a:spcPct val="20000"/>
        </a:spcBef>
        <a:spcAft>
          <a:spcPct val="0"/>
        </a:spcAft>
        <a:buChar char="»"/>
        <a:defRPr sz="2000">
          <a:solidFill>
            <a:schemeClr val="tx1"/>
          </a:solidFill>
          <a:latin typeface="+mn-lt"/>
        </a:defRPr>
      </a:lvl7pPr>
      <a:lvl8pPr marL="3427229" indent="-228482" algn="l" rtl="0" fontAlgn="base">
        <a:spcBef>
          <a:spcPct val="20000"/>
        </a:spcBef>
        <a:spcAft>
          <a:spcPct val="0"/>
        </a:spcAft>
        <a:buChar char="»"/>
        <a:defRPr sz="2000">
          <a:solidFill>
            <a:schemeClr val="tx1"/>
          </a:solidFill>
          <a:latin typeface="+mn-lt"/>
        </a:defRPr>
      </a:lvl8pPr>
      <a:lvl9pPr marL="3884195" indent="-228482" algn="l" rtl="0" fontAlgn="base">
        <a:spcBef>
          <a:spcPct val="20000"/>
        </a:spcBef>
        <a:spcAft>
          <a:spcPct val="0"/>
        </a:spcAft>
        <a:buChar char="»"/>
        <a:defRPr sz="2000">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bwMode="auto">
          <a:xfrm>
            <a:off x="508002" y="1600200"/>
            <a:ext cx="9126538" cy="4997450"/>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eaLnBrk="1" hangingPunct="1">
              <a:defRPr/>
            </a:pPr>
            <a:endParaRPr kumimoji="0" lang="es-ES" sz="1800" dirty="0">
              <a:solidFill>
                <a:srgbClr val="000000"/>
              </a:solidFill>
              <a:latin typeface="Arial" charset="0"/>
            </a:endParaRPr>
          </a:p>
        </p:txBody>
      </p:sp>
      <p:sp>
        <p:nvSpPr>
          <p:cNvPr id="8196"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pPr>
              <a:defRPr/>
            </a:pPr>
            <a:endParaRPr lang="es-ES"/>
          </a:p>
        </p:txBody>
      </p:sp>
      <p:pic>
        <p:nvPicPr>
          <p:cNvPr id="8199" name="Picture 7"/>
          <p:cNvPicPr>
            <a:picLocks noChangeAspect="1" noChangeArrowheads="1"/>
          </p:cNvPicPr>
          <p:nvPr/>
        </p:nvPicPr>
        <p:blipFill>
          <a:blip r:embed="rId14" cstate="print"/>
          <a:srcRect/>
          <a:stretch>
            <a:fillRect/>
          </a:stretch>
        </p:blipFill>
        <p:spPr bwMode="auto">
          <a:xfrm>
            <a:off x="8542345"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270" r:id="rId1"/>
    <p:sldLayoutId id="2147493271" r:id="rId2"/>
    <p:sldLayoutId id="2147493272" r:id="rId3"/>
    <p:sldLayoutId id="2147493273" r:id="rId4"/>
    <p:sldLayoutId id="2147493274" r:id="rId5"/>
    <p:sldLayoutId id="2147493275" r:id="rId6"/>
    <p:sldLayoutId id="2147493276" r:id="rId7"/>
    <p:sldLayoutId id="2147493277" r:id="rId8"/>
    <p:sldLayoutId id="2147493278" r:id="rId9"/>
    <p:sldLayoutId id="2147493279" r:id="rId10"/>
    <p:sldLayoutId id="2147493280" r:id="rId11"/>
    <p:sldLayoutId id="2147493281"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eaLnBrk="0" fontAlgn="base" hangingPunct="0">
        <a:spcBef>
          <a:spcPct val="20000"/>
        </a:spcBef>
        <a:spcAft>
          <a:spcPct val="0"/>
        </a:spcAft>
        <a:buChar char="•"/>
        <a:defRPr>
          <a:solidFill>
            <a:schemeClr val="tx1"/>
          </a:solidFill>
          <a:latin typeface="+mn-lt"/>
          <a:ea typeface="+mn-ea"/>
          <a:cs typeface="+mn-cs"/>
        </a:defRPr>
      </a:lvl1pPr>
      <a:lvl2pPr marL="742566" indent="-285603" algn="l" rtl="0" eaLnBrk="0" fontAlgn="base" hangingPunct="0">
        <a:spcBef>
          <a:spcPct val="20000"/>
        </a:spcBef>
        <a:spcAft>
          <a:spcPct val="0"/>
        </a:spcAft>
        <a:buChar char="–"/>
        <a:defRPr>
          <a:solidFill>
            <a:schemeClr val="tx1"/>
          </a:solidFill>
          <a:latin typeface="+mn-lt"/>
        </a:defRPr>
      </a:lvl2pPr>
      <a:lvl3pPr marL="1142410" indent="-228482" algn="l" rtl="0" eaLnBrk="0" fontAlgn="base" hangingPunct="0">
        <a:spcBef>
          <a:spcPct val="20000"/>
        </a:spcBef>
        <a:spcAft>
          <a:spcPct val="0"/>
        </a:spcAft>
        <a:buChar char="•"/>
        <a:defRPr>
          <a:solidFill>
            <a:schemeClr val="tx1"/>
          </a:solidFill>
          <a:latin typeface="+mn-lt"/>
        </a:defRPr>
      </a:lvl3pPr>
      <a:lvl4pPr marL="1599374" indent="-228482" algn="l" rtl="0" eaLnBrk="0" fontAlgn="base" hangingPunct="0">
        <a:spcBef>
          <a:spcPct val="20000"/>
        </a:spcBef>
        <a:spcAft>
          <a:spcPct val="0"/>
        </a:spcAft>
        <a:buChar char="–"/>
        <a:defRPr>
          <a:solidFill>
            <a:schemeClr val="tx1"/>
          </a:solidFill>
          <a:latin typeface="+mn-lt"/>
        </a:defRPr>
      </a:lvl4pPr>
      <a:lvl5pPr marL="2056339" indent="-228482" algn="l" rtl="0" eaLnBrk="0" fontAlgn="base" hangingPunct="0">
        <a:spcBef>
          <a:spcPct val="20000"/>
        </a:spcBef>
        <a:spcAft>
          <a:spcPct val="0"/>
        </a:spcAft>
        <a:buChar char="»"/>
        <a:defRPr>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3682" name="Rectangle 2"/>
          <p:cNvSpPr>
            <a:spLocks noGrp="1" noChangeArrowheads="1"/>
          </p:cNvSpPr>
          <p:nvPr>
            <p:ph type="body" idx="1"/>
          </p:nvPr>
        </p:nvSpPr>
        <p:spPr bwMode="auto">
          <a:xfrm>
            <a:off x="508002" y="1600200"/>
            <a:ext cx="9126538" cy="49974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eaLnBrk="1" hangingPunct="1"/>
            <a:endParaRPr kumimoji="0" lang="es-ES" sz="1800" dirty="0" smtClean="0">
              <a:solidFill>
                <a:srgbClr val="000000"/>
              </a:solidFill>
              <a:latin typeface="Arial" charset="0"/>
            </a:endParaRPr>
          </a:p>
        </p:txBody>
      </p:sp>
      <p:sp>
        <p:nvSpPr>
          <p:cNvPr id="1863684"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a:effectLst/>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endParaRPr lang="es-ES" smtClean="0"/>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endParaRPr lang="es-ES" smtClean="0"/>
          </a:p>
        </p:txBody>
      </p:sp>
      <p:pic>
        <p:nvPicPr>
          <p:cNvPr id="1863687" name="Picture 7"/>
          <p:cNvPicPr>
            <a:picLocks noChangeAspect="1" noChangeArrowheads="1"/>
          </p:cNvPicPr>
          <p:nvPr/>
        </p:nvPicPr>
        <p:blipFill>
          <a:blip r:embed="rId15" cstate="print"/>
          <a:srcRect/>
          <a:stretch>
            <a:fillRect/>
          </a:stretch>
        </p:blipFill>
        <p:spPr bwMode="auto">
          <a:xfrm>
            <a:off x="8542345" y="134938"/>
            <a:ext cx="1247775" cy="906462"/>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93283" r:id="rId1"/>
    <p:sldLayoutId id="2147493284" r:id="rId2"/>
    <p:sldLayoutId id="2147493285" r:id="rId3"/>
    <p:sldLayoutId id="2147493286" r:id="rId4"/>
    <p:sldLayoutId id="2147493287" r:id="rId5"/>
    <p:sldLayoutId id="2147493288" r:id="rId6"/>
    <p:sldLayoutId id="2147493289" r:id="rId7"/>
    <p:sldLayoutId id="2147493290" r:id="rId8"/>
    <p:sldLayoutId id="2147493291" r:id="rId9"/>
    <p:sldLayoutId id="2147493292" r:id="rId10"/>
    <p:sldLayoutId id="2147493293" r:id="rId11"/>
    <p:sldLayoutId id="2147493294" r:id="rId12"/>
    <p:sldLayoutId id="2147493295" r:id="rId13"/>
  </p:sldLayoutIdLst>
  <p:txStyles>
    <p:titleStyle>
      <a:lvl1pPr algn="l" rtl="0" fontAlgn="base">
        <a:spcBef>
          <a:spcPct val="0"/>
        </a:spcBef>
        <a:spcAft>
          <a:spcPct val="0"/>
        </a:spcAft>
        <a:defRPr sz="2400" b="1">
          <a:solidFill>
            <a:schemeClr val="bg1"/>
          </a:solidFill>
          <a:latin typeface="+mj-lt"/>
          <a:ea typeface="+mj-ea"/>
          <a:cs typeface="+mj-cs"/>
        </a:defRPr>
      </a:lvl1pPr>
      <a:lvl2pPr algn="l" rtl="0" fontAlgn="base">
        <a:spcBef>
          <a:spcPct val="0"/>
        </a:spcBef>
        <a:spcAft>
          <a:spcPct val="0"/>
        </a:spcAft>
        <a:defRPr sz="2400" b="1">
          <a:solidFill>
            <a:schemeClr val="bg1"/>
          </a:solidFill>
          <a:latin typeface="Trebuchet MS" pitchFamily="34" charset="0"/>
        </a:defRPr>
      </a:lvl2pPr>
      <a:lvl3pPr algn="l" rtl="0" fontAlgn="base">
        <a:spcBef>
          <a:spcPct val="0"/>
        </a:spcBef>
        <a:spcAft>
          <a:spcPct val="0"/>
        </a:spcAft>
        <a:defRPr sz="2400" b="1">
          <a:solidFill>
            <a:schemeClr val="bg1"/>
          </a:solidFill>
          <a:latin typeface="Trebuchet MS" pitchFamily="34" charset="0"/>
        </a:defRPr>
      </a:lvl3pPr>
      <a:lvl4pPr algn="l" rtl="0" fontAlgn="base">
        <a:spcBef>
          <a:spcPct val="0"/>
        </a:spcBef>
        <a:spcAft>
          <a:spcPct val="0"/>
        </a:spcAft>
        <a:defRPr sz="2400" b="1">
          <a:solidFill>
            <a:schemeClr val="bg1"/>
          </a:solidFill>
          <a:latin typeface="Trebuchet MS" pitchFamily="34" charset="0"/>
        </a:defRPr>
      </a:lvl4pPr>
      <a:lvl5pPr algn="l" rtl="0" fontAlgn="base">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fontAlgn="base">
        <a:spcBef>
          <a:spcPct val="20000"/>
        </a:spcBef>
        <a:spcAft>
          <a:spcPct val="0"/>
        </a:spcAft>
        <a:buChar char="•"/>
        <a:defRPr>
          <a:solidFill>
            <a:schemeClr val="tx1"/>
          </a:solidFill>
          <a:latin typeface="+mn-lt"/>
          <a:ea typeface="+mn-ea"/>
          <a:cs typeface="+mn-cs"/>
        </a:defRPr>
      </a:lvl1pPr>
      <a:lvl2pPr marL="742566" indent="-285603" algn="l" rtl="0" fontAlgn="base">
        <a:spcBef>
          <a:spcPct val="20000"/>
        </a:spcBef>
        <a:spcAft>
          <a:spcPct val="0"/>
        </a:spcAft>
        <a:buChar char="–"/>
        <a:defRPr>
          <a:solidFill>
            <a:schemeClr val="tx1"/>
          </a:solidFill>
          <a:latin typeface="+mn-lt"/>
        </a:defRPr>
      </a:lvl2pPr>
      <a:lvl3pPr marL="1142410" indent="-228482" algn="l" rtl="0" fontAlgn="base">
        <a:spcBef>
          <a:spcPct val="20000"/>
        </a:spcBef>
        <a:spcAft>
          <a:spcPct val="0"/>
        </a:spcAft>
        <a:buChar char="•"/>
        <a:defRPr>
          <a:solidFill>
            <a:schemeClr val="tx1"/>
          </a:solidFill>
          <a:latin typeface="+mn-lt"/>
        </a:defRPr>
      </a:lvl3pPr>
      <a:lvl4pPr marL="1599374" indent="-228482" algn="l" rtl="0" fontAlgn="base">
        <a:spcBef>
          <a:spcPct val="20000"/>
        </a:spcBef>
        <a:spcAft>
          <a:spcPct val="0"/>
        </a:spcAft>
        <a:buChar char="–"/>
        <a:defRPr>
          <a:solidFill>
            <a:schemeClr val="tx1"/>
          </a:solidFill>
          <a:latin typeface="+mn-lt"/>
        </a:defRPr>
      </a:lvl4pPr>
      <a:lvl5pPr marL="2056339" indent="-228482" algn="l" rtl="0" fontAlgn="base">
        <a:spcBef>
          <a:spcPct val="20000"/>
        </a:spcBef>
        <a:spcAft>
          <a:spcPct val="0"/>
        </a:spcAft>
        <a:buChar char="»"/>
        <a:defRPr>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eaLnBrk="1" hangingPunct="1">
              <a:defRPr/>
            </a:pPr>
            <a:endParaRPr kumimoji="0" lang="es-ES" sz="1800" dirty="0">
              <a:solidFill>
                <a:srgbClr val="000000"/>
              </a:solidFill>
              <a:latin typeface="Arial" charset="0"/>
            </a:endParaRPr>
          </a:p>
        </p:txBody>
      </p:sp>
      <p:sp>
        <p:nvSpPr>
          <p:cNvPr id="6148"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pPr>
              <a:defRPr/>
            </a:pPr>
            <a:endParaRPr lang="es-ES"/>
          </a:p>
        </p:txBody>
      </p:sp>
      <p:pic>
        <p:nvPicPr>
          <p:cNvPr id="6151" name="Picture 7"/>
          <p:cNvPicPr>
            <a:picLocks noChangeAspect="1" noChangeArrowheads="1"/>
          </p:cNvPicPr>
          <p:nvPr/>
        </p:nvPicPr>
        <p:blipFill>
          <a:blip r:embed="rId15" cstate="print"/>
          <a:srcRect/>
          <a:stretch>
            <a:fillRect/>
          </a:stretch>
        </p:blipFill>
        <p:spPr bwMode="auto">
          <a:xfrm>
            <a:off x="8542348"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310" r:id="rId1"/>
    <p:sldLayoutId id="2147493311" r:id="rId2"/>
    <p:sldLayoutId id="2147493312" r:id="rId3"/>
    <p:sldLayoutId id="2147493313" r:id="rId4"/>
    <p:sldLayoutId id="2147493314" r:id="rId5"/>
    <p:sldLayoutId id="2147493315" r:id="rId6"/>
    <p:sldLayoutId id="2147493316" r:id="rId7"/>
    <p:sldLayoutId id="2147493317" r:id="rId8"/>
    <p:sldLayoutId id="2147493318" r:id="rId9"/>
    <p:sldLayoutId id="2147493319" r:id="rId10"/>
    <p:sldLayoutId id="2147493320" r:id="rId11"/>
    <p:sldLayoutId id="2147493321" r:id="rId12"/>
    <p:sldLayoutId id="2147493322" r:id="rId13"/>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eaLnBrk="0" fontAlgn="base" hangingPunct="0">
        <a:spcBef>
          <a:spcPct val="20000"/>
        </a:spcBef>
        <a:spcAft>
          <a:spcPct val="0"/>
        </a:spcAft>
        <a:buChar char="•"/>
        <a:defRPr>
          <a:solidFill>
            <a:schemeClr val="tx1"/>
          </a:solidFill>
          <a:latin typeface="+mn-lt"/>
          <a:ea typeface="+mn-ea"/>
          <a:cs typeface="+mn-cs"/>
        </a:defRPr>
      </a:lvl1pPr>
      <a:lvl2pPr marL="742566" indent="-285603" algn="l" rtl="0" eaLnBrk="0" fontAlgn="base" hangingPunct="0">
        <a:spcBef>
          <a:spcPct val="20000"/>
        </a:spcBef>
        <a:spcAft>
          <a:spcPct val="0"/>
        </a:spcAft>
        <a:buChar char="–"/>
        <a:defRPr>
          <a:solidFill>
            <a:schemeClr val="tx1"/>
          </a:solidFill>
          <a:latin typeface="+mn-lt"/>
        </a:defRPr>
      </a:lvl2pPr>
      <a:lvl3pPr marL="1142410" indent="-228482" algn="l" rtl="0" eaLnBrk="0" fontAlgn="base" hangingPunct="0">
        <a:spcBef>
          <a:spcPct val="20000"/>
        </a:spcBef>
        <a:spcAft>
          <a:spcPct val="0"/>
        </a:spcAft>
        <a:buChar char="•"/>
        <a:defRPr>
          <a:solidFill>
            <a:schemeClr val="tx1"/>
          </a:solidFill>
          <a:latin typeface="+mn-lt"/>
        </a:defRPr>
      </a:lvl3pPr>
      <a:lvl4pPr marL="1599374" indent="-228482" algn="l" rtl="0" eaLnBrk="0" fontAlgn="base" hangingPunct="0">
        <a:spcBef>
          <a:spcPct val="20000"/>
        </a:spcBef>
        <a:spcAft>
          <a:spcPct val="0"/>
        </a:spcAft>
        <a:buChar char="–"/>
        <a:defRPr>
          <a:solidFill>
            <a:schemeClr val="tx1"/>
          </a:solidFill>
          <a:latin typeface="+mn-lt"/>
        </a:defRPr>
      </a:lvl4pPr>
      <a:lvl5pPr marL="2056339" indent="-228482" algn="l" rtl="0" eaLnBrk="0" fontAlgn="base" hangingPunct="0">
        <a:spcBef>
          <a:spcPct val="20000"/>
        </a:spcBef>
        <a:spcAft>
          <a:spcPct val="0"/>
        </a:spcAft>
        <a:buChar char="»"/>
        <a:defRPr>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ca.iusiani.ulpgc.es/proyecto2012-2014"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0.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4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9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8.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6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2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2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24.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24.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24.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60.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4.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4.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4.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5.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303.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oleObject" Target="../embeddings/oleObject2.bin"/><Relationship Id="rId2" Type="http://schemas.openxmlformats.org/officeDocument/2006/relationships/slideLayout" Target="../slideLayouts/slideLayout189.xml"/><Relationship Id="rId1" Type="http://schemas.openxmlformats.org/officeDocument/2006/relationships/vmlDrawing" Target="../drawings/vmlDrawing1.vml"/><Relationship Id="rId6" Type="http://schemas.openxmlformats.org/officeDocument/2006/relationships/image" Target="../media/image10.jpeg"/><Relationship Id="rId5" Type="http://schemas.openxmlformats.org/officeDocument/2006/relationships/image" Target="../media/image9.w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7.xml"/><Relationship Id="rId1" Type="http://schemas.openxmlformats.org/officeDocument/2006/relationships/vmlDrawing" Target="../drawings/vmlDrawing4.vml"/><Relationship Id="rId4" Type="http://schemas.openxmlformats.org/officeDocument/2006/relationships/oleObject" Target="../embeddings/oleObject5.bin"/></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25.xml"/><Relationship Id="rId7" Type="http://schemas.openxmlformats.org/officeDocument/2006/relationships/oleObject" Target="../embeddings/oleObject9.bin"/><Relationship Id="rId2" Type="http://schemas.openxmlformats.org/officeDocument/2006/relationships/slideLayout" Target="../slideLayouts/slideLayout87.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oleObject" Target="../embeddings/oleObject7.bin"/><Relationship Id="rId4" Type="http://schemas.openxmlformats.org/officeDocument/2006/relationships/oleObject" Target="../embeddings/oleObject6.bin"/><Relationship Id="rId9" Type="http://schemas.openxmlformats.org/officeDocument/2006/relationships/oleObject" Target="../embeddings/oleObject11.bin"/></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26.xml"/><Relationship Id="rId7" Type="http://schemas.openxmlformats.org/officeDocument/2006/relationships/image" Target="../media/image47.png"/><Relationship Id="rId2" Type="http://schemas.openxmlformats.org/officeDocument/2006/relationships/slideLayout" Target="../slideLayouts/slideLayout87.xml"/><Relationship Id="rId1" Type="http://schemas.openxmlformats.org/officeDocument/2006/relationships/vmlDrawing" Target="../drawings/vmlDrawing6.v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oleObject" Target="../embeddings/oleObject12.bin"/><Relationship Id="rId9"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hyperlink" Target="http://www.cnig.es/" TargetMode="External"/><Relationship Id="rId2" Type="http://schemas.openxmlformats.org/officeDocument/2006/relationships/notesSlide" Target="../notesSlides/notesSlide27.xml"/><Relationship Id="rId1" Type="http://schemas.openxmlformats.org/officeDocument/2006/relationships/slideLayout" Target="../slideLayouts/slideLayout245.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45.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45.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245.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45.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45.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19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9.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245.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196.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196.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245.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245.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245.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245.xml"/></Relationships>
</file>

<file path=ppt/slides/_rels/slide47.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41.xml"/><Relationship Id="rId1" Type="http://schemas.openxmlformats.org/officeDocument/2006/relationships/slideLayout" Target="../slideLayouts/slideLayout220.xml"/></Relationships>
</file>

<file path=ppt/slides/_rels/slide4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42.xml"/><Relationship Id="rId1" Type="http://schemas.openxmlformats.org/officeDocument/2006/relationships/slideLayout" Target="../slideLayouts/slideLayout220.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23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9.xml"/><Relationship Id="rId1" Type="http://schemas.openxmlformats.org/officeDocument/2006/relationships/vmlDrawing" Target="../drawings/vmlDrawing3.vml"/><Relationship Id="rId4" Type="http://schemas.openxmlformats.org/officeDocument/2006/relationships/oleObject" Target="../embeddings/oleObject4.bin"/></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4.xml"/></Relationships>
</file>

<file path=ppt/slides/_rels/slide5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45.xml"/><Relationship Id="rId7" Type="http://schemas.openxmlformats.org/officeDocument/2006/relationships/image" Target="../media/image72.png"/><Relationship Id="rId2" Type="http://schemas.openxmlformats.org/officeDocument/2006/relationships/slideLayout" Target="../slideLayouts/slideLayout152.xml"/><Relationship Id="rId1" Type="http://schemas.openxmlformats.org/officeDocument/2006/relationships/vmlDrawing" Target="../drawings/vmlDrawing7.v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oleObject" Target="../embeddings/oleObject13.bin"/></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152.xml"/><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47.xml"/><Relationship Id="rId1" Type="http://schemas.openxmlformats.org/officeDocument/2006/relationships/slideLayout" Target="../slideLayouts/slideLayout152.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5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image" Target="../media/image85.png"/><Relationship Id="rId1" Type="http://schemas.openxmlformats.org/officeDocument/2006/relationships/slideLayout" Target="../slideLayouts/slideLayout152.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notesSlide" Target="../notesSlides/notesSlide48.xml"/><Relationship Id="rId7" Type="http://schemas.openxmlformats.org/officeDocument/2006/relationships/oleObject" Target="../embeddings/oleObject15.bin"/><Relationship Id="rId2" Type="http://schemas.openxmlformats.org/officeDocument/2006/relationships/slideLayout" Target="../slideLayouts/slideLayout152.xml"/><Relationship Id="rId1" Type="http://schemas.openxmlformats.org/officeDocument/2006/relationships/vmlDrawing" Target="../drawings/vmlDrawing8.vml"/><Relationship Id="rId6" Type="http://schemas.openxmlformats.org/officeDocument/2006/relationships/image" Target="../media/image73.png"/><Relationship Id="rId11" Type="http://schemas.openxmlformats.org/officeDocument/2006/relationships/image" Target="../media/image100.png"/><Relationship Id="rId5" Type="http://schemas.openxmlformats.org/officeDocument/2006/relationships/image" Target="../media/image72.png"/><Relationship Id="rId10" Type="http://schemas.openxmlformats.org/officeDocument/2006/relationships/image" Target="../media/image99.png"/><Relationship Id="rId4" Type="http://schemas.openxmlformats.org/officeDocument/2006/relationships/oleObject" Target="../embeddings/oleObject14.bin"/><Relationship Id="rId9" Type="http://schemas.openxmlformats.org/officeDocument/2006/relationships/image" Target="../media/image98.png"/></Relationships>
</file>

<file path=ppt/slides/_rels/slide56.xml.rels><?xml version="1.0" encoding="UTF-8" standalone="yes"?>
<Relationships xmlns="http://schemas.openxmlformats.org/package/2006/relationships"><Relationship Id="rId3" Type="http://schemas.openxmlformats.org/officeDocument/2006/relationships/image" Target="../media/image101.wmf"/><Relationship Id="rId7" Type="http://schemas.openxmlformats.org/officeDocument/2006/relationships/image" Target="../media/image105.png"/><Relationship Id="rId2" Type="http://schemas.openxmlformats.org/officeDocument/2006/relationships/notesSlide" Target="../notesSlides/notesSlide49.xml"/><Relationship Id="rId1" Type="http://schemas.openxmlformats.org/officeDocument/2006/relationships/slideLayout" Target="../slideLayouts/slideLayout15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5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0.xml"/><Relationship Id="rId1" Type="http://schemas.openxmlformats.org/officeDocument/2006/relationships/slideLayout" Target="../slideLayouts/slideLayout212.xml"/></Relationships>
</file>

<file path=ppt/slides/_rels/slide5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1.xml"/><Relationship Id="rId1" Type="http://schemas.openxmlformats.org/officeDocument/2006/relationships/slideLayout" Target="../slideLayouts/slideLayout212.xml"/></Relationships>
</file>

<file path=ppt/slides/_rels/slide5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152.xml"/><Relationship Id="rId1" Type="http://schemas.openxmlformats.org/officeDocument/2006/relationships/vmlDrawing" Target="../drawings/vmlDrawing9.vml"/><Relationship Id="rId4" Type="http://schemas.openxmlformats.org/officeDocument/2006/relationships/oleObject" Target="../embeddings/oleObject17.bin"/></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6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4.xml"/></Relationships>
</file>

<file path=ppt/slides/_rels/slide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14.xml"/></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314.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314.xml"/><Relationship Id="rId6" Type="http://schemas.openxmlformats.org/officeDocument/2006/relationships/image" Target="../media/image112.png"/><Relationship Id="rId5" Type="http://schemas.openxmlformats.org/officeDocument/2006/relationships/image" Target="../media/image114.png"/><Relationship Id="rId4" Type="http://schemas.openxmlformats.org/officeDocument/2006/relationships/image" Target="../media/image113.png"/></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314.xml"/><Relationship Id="rId4" Type="http://schemas.openxmlformats.org/officeDocument/2006/relationships/image" Target="../media/image115.png"/></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314.xml"/><Relationship Id="rId4" Type="http://schemas.openxmlformats.org/officeDocument/2006/relationships/image" Target="../media/image116.png"/></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314.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8.xml"/><Relationship Id="rId1" Type="http://schemas.openxmlformats.org/officeDocument/2006/relationships/slideLayout" Target="../slideLayouts/slideLayout314.xml"/><Relationship Id="rId4" Type="http://schemas.openxmlformats.org/officeDocument/2006/relationships/image" Target="../media/image120.png"/></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9.xml"/><Relationship Id="rId1" Type="http://schemas.openxmlformats.org/officeDocument/2006/relationships/slideLayout" Target="../slideLayouts/slideLayout314.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0.xml"/><Relationship Id="rId1" Type="http://schemas.openxmlformats.org/officeDocument/2006/relationships/slideLayout" Target="../slideLayouts/slideLayout314.xml"/><Relationship Id="rId6" Type="http://schemas.openxmlformats.org/officeDocument/2006/relationships/image" Target="../media/image125.png"/><Relationship Id="rId5" Type="http://schemas.openxmlformats.org/officeDocument/2006/relationships/image" Target="../media/image123.png"/><Relationship Id="rId4" Type="http://schemas.openxmlformats.org/officeDocument/2006/relationships/image" Target="../media/image12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67.xml"/></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1.xml"/><Relationship Id="rId1" Type="http://schemas.openxmlformats.org/officeDocument/2006/relationships/slideLayout" Target="../slideLayouts/slideLayout314.xml"/><Relationship Id="rId4" Type="http://schemas.openxmlformats.org/officeDocument/2006/relationships/image" Target="../media/image126.png"/></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2.xml"/><Relationship Id="rId1" Type="http://schemas.openxmlformats.org/officeDocument/2006/relationships/slideLayout" Target="../slideLayouts/slideLayout314.xml"/><Relationship Id="rId4" Type="http://schemas.openxmlformats.org/officeDocument/2006/relationships/image" Target="../media/image127.png"/></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3.xml"/><Relationship Id="rId1" Type="http://schemas.openxmlformats.org/officeDocument/2006/relationships/slideLayout" Target="../slideLayouts/slideLayout314.xml"/><Relationship Id="rId4" Type="http://schemas.openxmlformats.org/officeDocument/2006/relationships/image" Target="../media/image128.png"/></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4.xml"/><Relationship Id="rId1" Type="http://schemas.openxmlformats.org/officeDocument/2006/relationships/slideLayout" Target="../slideLayouts/slideLayout314.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29.png"/></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5.xml"/><Relationship Id="rId1" Type="http://schemas.openxmlformats.org/officeDocument/2006/relationships/slideLayout" Target="../slideLayouts/slideLayout314.xml"/><Relationship Id="rId4" Type="http://schemas.openxmlformats.org/officeDocument/2006/relationships/image" Target="../media/image130.png"/></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6.xml"/><Relationship Id="rId1" Type="http://schemas.openxmlformats.org/officeDocument/2006/relationships/slideLayout" Target="../slideLayouts/slideLayout314.xml"/><Relationship Id="rId4" Type="http://schemas.openxmlformats.org/officeDocument/2006/relationships/image" Target="../media/image131.png"/></Relationships>
</file>

<file path=ppt/slides/_rels/slide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7.xml"/><Relationship Id="rId1" Type="http://schemas.openxmlformats.org/officeDocument/2006/relationships/slideLayout" Target="../slideLayouts/slideLayout314.xml"/><Relationship Id="rId4" Type="http://schemas.openxmlformats.org/officeDocument/2006/relationships/image" Target="../media/image132.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3.png"/><Relationship Id="rId1" Type="http://schemas.openxmlformats.org/officeDocument/2006/relationships/slideLayout" Target="../slideLayouts/slideLayout269.xml"/><Relationship Id="rId5" Type="http://schemas.openxmlformats.org/officeDocument/2006/relationships/image" Target="../media/image135.png"/><Relationship Id="rId4" Type="http://schemas.openxmlformats.org/officeDocument/2006/relationships/image" Target="../media/image134.png"/></Relationships>
</file>

<file path=ppt/slides/_rels/slide7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80.xml"/><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8.xml"/><Relationship Id="rId1" Type="http://schemas.openxmlformats.org/officeDocument/2006/relationships/slideLayout" Target="../slideLayouts/slideLayout21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40.xml"/></Relationships>
</file>

<file path=ppt/slides/_rels/slide8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9.xml"/><Relationship Id="rId1" Type="http://schemas.openxmlformats.org/officeDocument/2006/relationships/slideLayout" Target="../slideLayouts/slideLayout212.xml"/></Relationships>
</file>

<file path=ppt/slides/_rels/slide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0.xml"/><Relationship Id="rId1" Type="http://schemas.openxmlformats.org/officeDocument/2006/relationships/slideLayout" Target="../slideLayouts/slideLayout196.xml"/><Relationship Id="rId5" Type="http://schemas.openxmlformats.org/officeDocument/2006/relationships/image" Target="../media/image141.png"/><Relationship Id="rId4" Type="http://schemas.openxmlformats.org/officeDocument/2006/relationships/image" Target="../media/image140.png"/></Relationships>
</file>

<file path=ppt/slides/_rels/slide8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1.xml"/><Relationship Id="rId1" Type="http://schemas.openxmlformats.org/officeDocument/2006/relationships/slideLayout" Target="../slideLayouts/slideLayout172.xml"/></Relationships>
</file>

<file path=ppt/slides/_rels/slide8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2.xml"/><Relationship Id="rId1" Type="http://schemas.openxmlformats.org/officeDocument/2006/relationships/slideLayout" Target="../slideLayouts/slideLayout172.xml"/><Relationship Id="rId5" Type="http://schemas.openxmlformats.org/officeDocument/2006/relationships/image" Target="../media/image145.png"/><Relationship Id="rId4" Type="http://schemas.openxmlformats.org/officeDocument/2006/relationships/image" Target="../media/image144.png"/></Relationships>
</file>

<file path=ppt/slides/_rels/slide8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3.xml"/><Relationship Id="rId1" Type="http://schemas.openxmlformats.org/officeDocument/2006/relationships/slideLayout" Target="../slideLayouts/slideLayout172.xml"/><Relationship Id="rId4" Type="http://schemas.openxmlformats.org/officeDocument/2006/relationships/image" Target="../media/image147.png"/></Relationships>
</file>

<file path=ppt/slides/_rels/slide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14.xml"/></Relationships>
</file>

<file path=ppt/slides/_rels/slide86.xml.rels><?xml version="1.0" encoding="UTF-8" standalone="yes"?>
<Relationships xmlns="http://schemas.openxmlformats.org/package/2006/relationships"><Relationship Id="rId3" Type="http://schemas.openxmlformats.org/officeDocument/2006/relationships/hyperlink" Target="http://www.dca.iusiani.ulpgc.es/proyecto2012-2014" TargetMode="External"/><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jpeg"/><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6.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40.xml"/></Relationships>
</file>

<file path=ppt/slides/_rels/slide9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77.xml"/><Relationship Id="rId1" Type="http://schemas.openxmlformats.org/officeDocument/2006/relationships/slideLayout" Target="../slideLayouts/slideLayout50.xml"/><Relationship Id="rId4" Type="http://schemas.openxmlformats.org/officeDocument/2006/relationships/image" Target="../media/image153.png"/></Relationships>
</file>

<file path=ppt/slides/_rels/slide91.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jpeg"/><Relationship Id="rId7" Type="http://schemas.openxmlformats.org/officeDocument/2006/relationships/image" Target="../media/image158.jpeg"/><Relationship Id="rId2" Type="http://schemas.openxmlformats.org/officeDocument/2006/relationships/notesSlide" Target="../notesSlides/notesSlide78.xml"/><Relationship Id="rId1" Type="http://schemas.openxmlformats.org/officeDocument/2006/relationships/slideLayout" Target="../slideLayouts/slideLayout14.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9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79.xml"/><Relationship Id="rId1" Type="http://schemas.openxmlformats.org/officeDocument/2006/relationships/slideLayout" Target="../slideLayouts/slideLayout14.xml"/><Relationship Id="rId4" Type="http://schemas.openxmlformats.org/officeDocument/2006/relationships/image" Target="../media/image161.jpeg"/></Relationships>
</file>

<file path=ppt/slides/_rels/slide93.xml.rels><?xml version="1.0" encoding="UTF-8" standalone="yes"?>
<Relationships xmlns="http://schemas.openxmlformats.org/package/2006/relationships"><Relationship Id="rId3" Type="http://schemas.openxmlformats.org/officeDocument/2006/relationships/image" Target="../media/image162.jpeg"/><Relationship Id="rId7" Type="http://schemas.openxmlformats.org/officeDocument/2006/relationships/image" Target="../media/image166.png"/><Relationship Id="rId2" Type="http://schemas.openxmlformats.org/officeDocument/2006/relationships/notesSlide" Target="../notesSlides/notesSlide80.xml"/><Relationship Id="rId1" Type="http://schemas.openxmlformats.org/officeDocument/2006/relationships/slideLayout" Target="../slideLayouts/slideLayout14.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jpeg"/></Relationships>
</file>

<file path=ppt/slides/_rels/slide94.xml.rels><?xml version="1.0" encoding="UTF-8" standalone="yes"?>
<Relationships xmlns="http://schemas.openxmlformats.org/package/2006/relationships"><Relationship Id="rId3" Type="http://schemas.openxmlformats.org/officeDocument/2006/relationships/image" Target="../media/image167.jpeg"/><Relationship Id="rId7" Type="http://schemas.openxmlformats.org/officeDocument/2006/relationships/image" Target="../media/image166.png"/><Relationship Id="rId2" Type="http://schemas.openxmlformats.org/officeDocument/2006/relationships/notesSlide" Target="../notesSlides/notesSlide81.xml"/><Relationship Id="rId1" Type="http://schemas.openxmlformats.org/officeDocument/2006/relationships/slideLayout" Target="../slideLayouts/slideLayout14.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8.jpeg"/></Relationships>
</file>

<file path=ppt/slides/_rels/slide9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2.xml"/><Relationship Id="rId1" Type="http://schemas.openxmlformats.org/officeDocument/2006/relationships/slideLayout" Target="../slideLayouts/slideLayout330.xml"/><Relationship Id="rId4" Type="http://schemas.openxmlformats.org/officeDocument/2006/relationships/image" Target="../media/image1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8"/>
          <p:cNvSpPr>
            <a:spLocks noChangeArrowheads="1"/>
          </p:cNvSpPr>
          <p:nvPr/>
        </p:nvSpPr>
        <p:spPr bwMode="auto">
          <a:xfrm>
            <a:off x="0" y="6187214"/>
            <a:ext cx="9906000" cy="663852"/>
          </a:xfrm>
          <a:prstGeom prst="rect">
            <a:avLst/>
          </a:prstGeom>
          <a:noFill/>
          <a:ln w="57150" algn="ctr">
            <a:noFill/>
            <a:miter lim="800000"/>
            <a:headEnd/>
            <a:tailEnd/>
          </a:ln>
        </p:spPr>
        <p:txBody>
          <a:bodyPr lIns="89953" tIns="46776" rIns="89953" bIns="46776" anchor="ctr">
            <a:spAutoFit/>
          </a:bodyPr>
          <a:lstStyle/>
          <a:p>
            <a:r>
              <a:rPr lang="en-US" sz="1800" dirty="0">
                <a:solidFill>
                  <a:srgbClr val="000000"/>
                </a:solidFill>
                <a:latin typeface="Arial" charset="0"/>
                <a:hlinkClick r:id="rId3"/>
              </a:rPr>
              <a:t>http://www.dca.iusiani.ulpgc.es/proyecto2012-2014</a:t>
            </a:r>
            <a:endParaRPr lang="en-US" sz="1800" dirty="0">
              <a:solidFill>
                <a:srgbClr val="000000"/>
              </a:solidFill>
              <a:latin typeface="Arial" charset="0"/>
            </a:endParaRPr>
          </a:p>
          <a:p>
            <a:endParaRPr lang="en-US" sz="1800" dirty="0">
              <a:solidFill>
                <a:srgbClr val="000000"/>
              </a:solidFill>
              <a:latin typeface="Arial" charset="0"/>
            </a:endParaRPr>
          </a:p>
        </p:txBody>
      </p:sp>
      <p:sp>
        <p:nvSpPr>
          <p:cNvPr id="19459" name="Rectangle 9"/>
          <p:cNvSpPr>
            <a:spLocks noChangeArrowheads="1"/>
          </p:cNvSpPr>
          <p:nvPr/>
        </p:nvSpPr>
        <p:spPr bwMode="auto">
          <a:xfrm>
            <a:off x="0" y="2895382"/>
            <a:ext cx="9848850" cy="584745"/>
          </a:xfrm>
          <a:prstGeom prst="rect">
            <a:avLst/>
          </a:prstGeom>
          <a:noFill/>
          <a:ln w="57150">
            <a:noFill/>
            <a:miter lim="800000"/>
            <a:headEnd/>
            <a:tailEnd/>
          </a:ln>
        </p:spPr>
        <p:txBody>
          <a:bodyPr lIns="91393" tIns="45697" rIns="91393" bIns="45697" anchor="ctr">
            <a:spAutoFit/>
          </a:bodyPr>
          <a:lstStyle/>
          <a:p>
            <a:r>
              <a:rPr lang="en-US" sz="3200" b="1" dirty="0" smtClean="0">
                <a:solidFill>
                  <a:srgbClr val="FFFFFF"/>
                </a:solidFill>
                <a:latin typeface="Trebuchet MS" pitchFamily="34" charset="0"/>
              </a:rPr>
              <a:t>Wind forecasting over complex terrain</a:t>
            </a:r>
            <a:endParaRPr lang="en-US" sz="3200" b="1" dirty="0">
              <a:solidFill>
                <a:srgbClr val="FFFFFF"/>
              </a:solidFill>
              <a:latin typeface="Trebuchet MS" pitchFamily="34" charset="0"/>
            </a:endParaRPr>
          </a:p>
        </p:txBody>
      </p:sp>
      <p:sp>
        <p:nvSpPr>
          <p:cNvPr id="19460" name="Rectangle 12"/>
          <p:cNvSpPr>
            <a:spLocks noChangeArrowheads="1"/>
          </p:cNvSpPr>
          <p:nvPr/>
        </p:nvSpPr>
        <p:spPr bwMode="auto">
          <a:xfrm>
            <a:off x="-6351" y="5496213"/>
            <a:ext cx="9906000" cy="648463"/>
          </a:xfrm>
          <a:prstGeom prst="rect">
            <a:avLst/>
          </a:prstGeom>
          <a:noFill/>
          <a:ln w="57150" algn="ctr">
            <a:noFill/>
            <a:miter lim="800000"/>
            <a:headEnd/>
            <a:tailEnd/>
          </a:ln>
        </p:spPr>
        <p:txBody>
          <a:bodyPr lIns="89953" tIns="46776" rIns="89953" bIns="46776" anchor="ctr">
            <a:spAutoFit/>
          </a:bodyPr>
          <a:lstStyle/>
          <a:p>
            <a:r>
              <a:rPr lang="es-ES" sz="1800" dirty="0">
                <a:solidFill>
                  <a:srgbClr val="000000"/>
                </a:solidFill>
                <a:latin typeface="Arial" charset="0"/>
              </a:rPr>
              <a:t>MINECO y FEDER </a:t>
            </a:r>
            <a:r>
              <a:rPr lang="en-US" sz="1800" dirty="0">
                <a:solidFill>
                  <a:srgbClr val="000000"/>
                </a:solidFill>
                <a:latin typeface="Arial" charset="0"/>
              </a:rPr>
              <a:t>Project</a:t>
            </a:r>
            <a:r>
              <a:rPr lang="es-ES" sz="1800" dirty="0">
                <a:solidFill>
                  <a:srgbClr val="000000"/>
                </a:solidFill>
                <a:latin typeface="Arial" charset="0"/>
              </a:rPr>
              <a:t>: </a:t>
            </a:r>
            <a:r>
              <a:rPr lang="en-US" sz="1800" dirty="0">
                <a:solidFill>
                  <a:srgbClr val="000000"/>
                </a:solidFill>
                <a:latin typeface="Arial" charset="0"/>
              </a:rPr>
              <a:t>CGL2011-29396-C03-00</a:t>
            </a:r>
          </a:p>
          <a:p>
            <a:r>
              <a:rPr lang="en-US" sz="1800" dirty="0" smtClean="0">
                <a:solidFill>
                  <a:srgbClr val="000000"/>
                </a:solidFill>
                <a:latin typeface="Arial" charset="0"/>
              </a:rPr>
              <a:t>CONACYT-SENER </a:t>
            </a:r>
            <a:r>
              <a:rPr lang="en-US" sz="1800" dirty="0">
                <a:solidFill>
                  <a:srgbClr val="000000"/>
                </a:solidFill>
                <a:latin typeface="Arial" charset="0"/>
              </a:rPr>
              <a:t>Project, </a:t>
            </a:r>
            <a:r>
              <a:rPr lang="es-ES" sz="1800" dirty="0" smtClean="0">
                <a:solidFill>
                  <a:srgbClr val="000000"/>
                </a:solidFill>
                <a:latin typeface="Arial" charset="0"/>
              </a:rPr>
              <a:t>Fondo Sectorial</a:t>
            </a:r>
            <a:r>
              <a:rPr lang="en-US" sz="1800" dirty="0" smtClean="0">
                <a:solidFill>
                  <a:srgbClr val="000000"/>
                </a:solidFill>
                <a:latin typeface="Arial" charset="0"/>
              </a:rPr>
              <a:t>, </a:t>
            </a:r>
            <a:r>
              <a:rPr lang="en-US" sz="1800" dirty="0">
                <a:solidFill>
                  <a:srgbClr val="000000"/>
                </a:solidFill>
                <a:latin typeface="Arial" charset="0"/>
              </a:rPr>
              <a:t>contract: 163723 </a:t>
            </a:r>
          </a:p>
        </p:txBody>
      </p:sp>
      <p:sp>
        <p:nvSpPr>
          <p:cNvPr id="19461" name="Rectangle 13"/>
          <p:cNvSpPr>
            <a:spLocks noChangeArrowheads="1"/>
          </p:cNvSpPr>
          <p:nvPr/>
        </p:nvSpPr>
        <p:spPr bwMode="auto">
          <a:xfrm>
            <a:off x="0" y="3697102"/>
            <a:ext cx="9906000" cy="338508"/>
          </a:xfrm>
          <a:prstGeom prst="rect">
            <a:avLst/>
          </a:prstGeom>
          <a:noFill/>
          <a:ln w="57150">
            <a:noFill/>
            <a:miter lim="800000"/>
            <a:headEnd/>
            <a:tailEnd/>
          </a:ln>
        </p:spPr>
        <p:txBody>
          <a:bodyPr wrap="square" lIns="91393" tIns="45697" rIns="91393" bIns="45697" anchor="ctr">
            <a:spAutoFit/>
          </a:bodyPr>
          <a:lstStyle/>
          <a:p>
            <a:r>
              <a:rPr lang="en-US" sz="1600" dirty="0" smtClean="0">
                <a:solidFill>
                  <a:srgbClr val="000000"/>
                </a:solidFill>
                <a:latin typeface="Trebuchet MS" pitchFamily="34" charset="0"/>
              </a:rPr>
              <a:t>A. Oliver</a:t>
            </a:r>
            <a:r>
              <a:rPr lang="en-US" sz="1600" baseline="30000" dirty="0" smtClean="0">
                <a:solidFill>
                  <a:srgbClr val="000000"/>
                </a:solidFill>
                <a:latin typeface="Trebuchet MS" pitchFamily="34" charset="0"/>
              </a:rPr>
              <a:t>(1)</a:t>
            </a:r>
            <a:r>
              <a:rPr lang="en-US" sz="1600" dirty="0" smtClean="0">
                <a:solidFill>
                  <a:srgbClr val="000000"/>
                </a:solidFill>
                <a:latin typeface="Trebuchet MS" pitchFamily="34" charset="0"/>
              </a:rPr>
              <a:t>, E. Rodríguez</a:t>
            </a:r>
            <a:r>
              <a:rPr lang="en-US" sz="1600" baseline="30000" dirty="0" smtClean="0">
                <a:solidFill>
                  <a:srgbClr val="000000"/>
                </a:solidFill>
                <a:latin typeface="Trebuchet MS" pitchFamily="34" charset="0"/>
              </a:rPr>
              <a:t>(1)</a:t>
            </a:r>
            <a:r>
              <a:rPr lang="en-US" sz="1600" dirty="0" smtClean="0">
                <a:solidFill>
                  <a:srgbClr val="000000"/>
                </a:solidFill>
                <a:latin typeface="Trebuchet MS" pitchFamily="34" charset="0"/>
              </a:rPr>
              <a:t>, J.M. Escobar</a:t>
            </a:r>
            <a:r>
              <a:rPr lang="en-US" sz="1600" baseline="30000" dirty="0" smtClean="0">
                <a:solidFill>
                  <a:srgbClr val="000000"/>
                </a:solidFill>
                <a:latin typeface="Trebuchet MS" pitchFamily="34" charset="0"/>
              </a:rPr>
              <a:t>(1)</a:t>
            </a:r>
            <a:r>
              <a:rPr lang="en-US" sz="1600" dirty="0" smtClean="0">
                <a:solidFill>
                  <a:srgbClr val="000000"/>
                </a:solidFill>
                <a:latin typeface="Trebuchet MS" pitchFamily="34" charset="0"/>
              </a:rPr>
              <a:t>, G. Montero</a:t>
            </a:r>
            <a:r>
              <a:rPr lang="en-US" sz="1600" baseline="30000" dirty="0" smtClean="0">
                <a:solidFill>
                  <a:srgbClr val="000000"/>
                </a:solidFill>
                <a:latin typeface="Trebuchet MS" pitchFamily="34" charset="0"/>
              </a:rPr>
              <a:t>(1)</a:t>
            </a:r>
            <a:r>
              <a:rPr lang="en-US" sz="1600" dirty="0" smtClean="0">
                <a:solidFill>
                  <a:srgbClr val="000000"/>
                </a:solidFill>
                <a:latin typeface="Trebuchet MS" pitchFamily="34" charset="0"/>
              </a:rPr>
              <a:t>, M. </a:t>
            </a:r>
            <a:r>
              <a:rPr lang="en-US" sz="1600" dirty="0" err="1" smtClean="0">
                <a:solidFill>
                  <a:srgbClr val="000000"/>
                </a:solidFill>
                <a:latin typeface="Trebuchet MS" pitchFamily="34" charset="0"/>
              </a:rPr>
              <a:t>Hortal</a:t>
            </a:r>
            <a:r>
              <a:rPr lang="en-US" sz="1600" baseline="30000" dirty="0" smtClean="0">
                <a:solidFill>
                  <a:srgbClr val="000000"/>
                </a:solidFill>
                <a:latin typeface="Trebuchet MS" pitchFamily="34" charset="0"/>
              </a:rPr>
              <a:t>(2)</a:t>
            </a:r>
            <a:r>
              <a:rPr lang="en-US" sz="1600" dirty="0" smtClean="0">
                <a:solidFill>
                  <a:srgbClr val="000000"/>
                </a:solidFill>
                <a:latin typeface="Trebuchet MS" pitchFamily="34" charset="0"/>
              </a:rPr>
              <a:t>, J. </a:t>
            </a:r>
            <a:r>
              <a:rPr lang="en-US" sz="1600" dirty="0" err="1" smtClean="0">
                <a:solidFill>
                  <a:srgbClr val="000000"/>
                </a:solidFill>
                <a:latin typeface="Trebuchet MS" pitchFamily="34" charset="0"/>
              </a:rPr>
              <a:t>Calvo</a:t>
            </a:r>
            <a:r>
              <a:rPr lang="en-US" sz="1600" baseline="30000" dirty="0" smtClean="0">
                <a:solidFill>
                  <a:srgbClr val="000000"/>
                </a:solidFill>
                <a:latin typeface="Trebuchet MS" pitchFamily="34" charset="0"/>
              </a:rPr>
              <a:t>(2)</a:t>
            </a:r>
            <a:r>
              <a:rPr lang="en-US" sz="1600" dirty="0" smtClean="0">
                <a:solidFill>
                  <a:srgbClr val="000000"/>
                </a:solidFill>
                <a:latin typeface="Trebuchet MS" pitchFamily="34" charset="0"/>
              </a:rPr>
              <a:t> and R. Montenegro</a:t>
            </a:r>
            <a:r>
              <a:rPr lang="en-US" sz="1600" baseline="30000" dirty="0" smtClean="0">
                <a:solidFill>
                  <a:srgbClr val="000000"/>
                </a:solidFill>
                <a:latin typeface="Trebuchet MS" pitchFamily="34" charset="0"/>
              </a:rPr>
              <a:t>(1)*</a:t>
            </a:r>
            <a:endParaRPr lang="es-ES" sz="1600" baseline="30000" dirty="0">
              <a:solidFill>
                <a:srgbClr val="000000"/>
              </a:solidFill>
              <a:latin typeface="Trebuchet MS" pitchFamily="34" charset="0"/>
            </a:endParaRPr>
          </a:p>
        </p:txBody>
      </p:sp>
      <p:sp>
        <p:nvSpPr>
          <p:cNvPr id="19462" name="Rectangle 14"/>
          <p:cNvSpPr>
            <a:spLocks noChangeArrowheads="1"/>
          </p:cNvSpPr>
          <p:nvPr/>
        </p:nvSpPr>
        <p:spPr bwMode="auto">
          <a:xfrm>
            <a:off x="1274330" y="4071004"/>
            <a:ext cx="7451387" cy="843261"/>
          </a:xfrm>
          <a:prstGeom prst="rect">
            <a:avLst/>
          </a:prstGeom>
          <a:noFill/>
          <a:ln w="57150">
            <a:noFill/>
            <a:miter lim="800000"/>
            <a:headEnd/>
            <a:tailEnd/>
          </a:ln>
        </p:spPr>
        <p:txBody>
          <a:bodyPr wrap="square" lIns="91393" tIns="45697" rIns="91393" bIns="45697" anchor="ctr">
            <a:spAutoFit/>
          </a:bodyPr>
          <a:lstStyle/>
          <a:p>
            <a:pPr algn="l">
              <a:spcBef>
                <a:spcPct val="20000"/>
              </a:spcBef>
            </a:pPr>
            <a:r>
              <a:rPr lang="en-US" sz="1400" baseline="30000" dirty="0">
                <a:solidFill>
                  <a:srgbClr val="010000"/>
                </a:solidFill>
                <a:latin typeface="Trebuchet MS" pitchFamily="34" charset="0"/>
              </a:rPr>
              <a:t>(1)  </a:t>
            </a:r>
            <a:r>
              <a:rPr lang="en-US" sz="1400" dirty="0">
                <a:solidFill>
                  <a:srgbClr val="010000"/>
                </a:solidFill>
                <a:latin typeface="Trebuchet MS" pitchFamily="34" charset="0"/>
              </a:rPr>
              <a:t>University Institute SIANI, University of Las Palmas de Gran </a:t>
            </a:r>
            <a:r>
              <a:rPr lang="en-US" sz="1400" dirty="0" err="1">
                <a:solidFill>
                  <a:srgbClr val="010000"/>
                </a:solidFill>
                <a:latin typeface="Trebuchet MS" pitchFamily="34" charset="0"/>
              </a:rPr>
              <a:t>Canaria</a:t>
            </a:r>
            <a:r>
              <a:rPr lang="en-US" sz="1400" dirty="0">
                <a:solidFill>
                  <a:srgbClr val="010000"/>
                </a:solidFill>
                <a:latin typeface="Trebuchet MS" pitchFamily="34" charset="0"/>
              </a:rPr>
              <a:t>, Spain</a:t>
            </a:r>
          </a:p>
          <a:p>
            <a:pPr algn="l">
              <a:spcBef>
                <a:spcPct val="20000"/>
              </a:spcBef>
            </a:pPr>
            <a:r>
              <a:rPr lang="es-ES" sz="1400" baseline="30000" dirty="0">
                <a:solidFill>
                  <a:srgbClr val="010000"/>
                </a:solidFill>
                <a:latin typeface="Trebuchet MS" pitchFamily="34" charset="0"/>
              </a:rPr>
              <a:t>(2)  </a:t>
            </a:r>
            <a:r>
              <a:rPr lang="en-US" sz="1400" dirty="0" smtClean="0">
                <a:solidFill>
                  <a:srgbClr val="010000"/>
                </a:solidFill>
                <a:latin typeface="Trebuchet MS" pitchFamily="34" charset="0"/>
              </a:rPr>
              <a:t>Spanish National Meteorological Agency (AEMET), </a:t>
            </a:r>
            <a:r>
              <a:rPr lang="en-US" sz="1400" dirty="0">
                <a:solidFill>
                  <a:srgbClr val="010000"/>
                </a:solidFill>
                <a:latin typeface="Trebuchet MS" pitchFamily="34" charset="0"/>
              </a:rPr>
              <a:t>Spain</a:t>
            </a:r>
            <a:endParaRPr lang="en-US" sz="1400" dirty="0">
              <a:solidFill>
                <a:srgbClr val="010000"/>
              </a:solidFill>
              <a:latin typeface="Arial" charset="0"/>
            </a:endParaRPr>
          </a:p>
          <a:p>
            <a:pPr algn="l">
              <a:spcBef>
                <a:spcPct val="20000"/>
              </a:spcBef>
            </a:pPr>
            <a:endParaRPr lang="es-ES" sz="1400" dirty="0">
              <a:solidFill>
                <a:srgbClr val="010000"/>
              </a:solidFill>
              <a:latin typeface="Trebuchet MS" pitchFamily="34" charset="0"/>
            </a:endParaRPr>
          </a:p>
        </p:txBody>
      </p:sp>
      <p:sp>
        <p:nvSpPr>
          <p:cNvPr id="8" name="Rectangle 4"/>
          <p:cNvSpPr>
            <a:spLocks noChangeArrowheads="1"/>
          </p:cNvSpPr>
          <p:nvPr/>
        </p:nvSpPr>
        <p:spPr bwMode="auto">
          <a:xfrm>
            <a:off x="0" y="4784826"/>
            <a:ext cx="9906000" cy="707840"/>
          </a:xfrm>
          <a:prstGeom prst="rect">
            <a:avLst/>
          </a:prstGeom>
          <a:noFill/>
          <a:ln w="57150">
            <a:noFill/>
            <a:miter lim="800000"/>
            <a:headEnd/>
            <a:tailEnd/>
          </a:ln>
        </p:spPr>
        <p:txBody>
          <a:bodyPr lIns="91393" tIns="45697" rIns="91393" bIns="45697" anchor="ctr">
            <a:spAutoFit/>
          </a:bodyPr>
          <a:lstStyle/>
          <a:p>
            <a:pPr>
              <a:spcBef>
                <a:spcPct val="20000"/>
              </a:spcBef>
            </a:pPr>
            <a:r>
              <a:rPr lang="en-US" sz="1900" b="1" dirty="0" smtClean="0">
                <a:solidFill>
                  <a:srgbClr val="010000"/>
                </a:solidFill>
                <a:latin typeface="Arial" charset="0"/>
              </a:rPr>
              <a:t>Mathematics and Geosciences: Global and Local Perspectives (MATHGEO), November 4-8, 2013, Madrid, Spain</a:t>
            </a:r>
            <a:r>
              <a:rPr lang="en-US" sz="2000" b="1" dirty="0" smtClean="0">
                <a:solidFill>
                  <a:srgbClr val="010000"/>
                </a:solidFill>
                <a:latin typeface="Arial" charset="0"/>
              </a:rPr>
              <a:t> </a:t>
            </a:r>
            <a:endParaRPr lang="en-US" sz="2000" b="1" dirty="0">
              <a:solidFill>
                <a:srgbClr val="010000"/>
              </a:solidFill>
              <a:latin typeface="Arial"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8"/>
          <p:cNvSpPr>
            <a:spLocks noGrp="1" noChangeArrowheads="1"/>
          </p:cNvSpPr>
          <p:nvPr>
            <p:ph type="title"/>
          </p:nvPr>
        </p:nvSpPr>
        <p:spPr>
          <a:xfrm>
            <a:off x="468315" y="115888"/>
            <a:ext cx="6769100" cy="576262"/>
          </a:xfrm>
          <a:noFill/>
          <a:ln/>
        </p:spPr>
        <p:txBody>
          <a:bodyPr/>
          <a:lstStyle/>
          <a:p>
            <a:r>
              <a:rPr lang="en-US" dirty="0" smtClean="0"/>
              <a:t>Wind Field Forecasting over Complex Terrain</a:t>
            </a:r>
            <a:endParaRPr lang="en-US" dirty="0"/>
          </a:p>
        </p:txBody>
      </p:sp>
      <p:sp>
        <p:nvSpPr>
          <p:cNvPr id="20" name="Rectangle 29"/>
          <p:cNvSpPr>
            <a:spLocks noChangeArrowheads="1"/>
          </p:cNvSpPr>
          <p:nvPr/>
        </p:nvSpPr>
        <p:spPr bwMode="auto">
          <a:xfrm>
            <a:off x="468315" y="620714"/>
            <a:ext cx="2980208"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Objective and Methodology</a:t>
            </a:r>
          </a:p>
        </p:txBody>
      </p:sp>
      <p:sp>
        <p:nvSpPr>
          <p:cNvPr id="6" name="Rectangle 21"/>
          <p:cNvSpPr>
            <a:spLocks noChangeArrowheads="1"/>
          </p:cNvSpPr>
          <p:nvPr/>
        </p:nvSpPr>
        <p:spPr bwMode="auto">
          <a:xfrm>
            <a:off x="795343" y="1674696"/>
            <a:ext cx="8753606" cy="461618"/>
          </a:xfrm>
          <a:prstGeom prst="rect">
            <a:avLst/>
          </a:prstGeom>
          <a:noFill/>
          <a:ln w="57150">
            <a:noFill/>
            <a:miter lim="800000"/>
            <a:headEnd/>
            <a:tailEnd/>
          </a:ln>
          <a:effectLst/>
        </p:spPr>
        <p:txBody>
          <a:bodyPr wrap="square" lIns="91393" tIns="45697" rIns="91393" bIns="45697" anchor="ctr">
            <a:spAutoFit/>
          </a:bodyPr>
          <a:lstStyle/>
          <a:p>
            <a:pPr algn="l">
              <a:buFont typeface="Math1" pitchFamily="2" charset="2"/>
              <a:buChar char="q"/>
            </a:pPr>
            <a:r>
              <a:rPr lang="en-GB" sz="2400" dirty="0" smtClean="0">
                <a:solidFill>
                  <a:srgbClr val="0000FF"/>
                </a:solidFill>
                <a:latin typeface="Arial" charset="0"/>
                <a:sym typeface="Math1" pitchFamily="2" charset="2"/>
              </a:rPr>
              <a:t>  Objective: </a:t>
            </a:r>
          </a:p>
        </p:txBody>
      </p:sp>
      <p:sp>
        <p:nvSpPr>
          <p:cNvPr id="7" name="Rectangle 22"/>
          <p:cNvSpPr>
            <a:spLocks noChangeArrowheads="1"/>
          </p:cNvSpPr>
          <p:nvPr/>
        </p:nvSpPr>
        <p:spPr bwMode="auto">
          <a:xfrm>
            <a:off x="798515" y="3206135"/>
            <a:ext cx="9093200" cy="461618"/>
          </a:xfrm>
          <a:prstGeom prst="rect">
            <a:avLst/>
          </a:prstGeom>
          <a:noFill/>
          <a:ln w="57150">
            <a:noFill/>
            <a:miter lim="800000"/>
            <a:headEnd/>
            <a:tailEnd/>
          </a:ln>
          <a:effectLst/>
        </p:spPr>
        <p:txBody>
          <a:bodyPr lIns="91393" tIns="45697" rIns="91393" bIns="45697" anchor="ctr">
            <a:spAutoFit/>
          </a:bodyPr>
          <a:lstStyle/>
          <a:p>
            <a:pPr algn="l">
              <a:buFont typeface="Math1" pitchFamily="2" charset="2"/>
              <a:buChar char="q"/>
            </a:pPr>
            <a:r>
              <a:rPr lang="en-GB" sz="2400" dirty="0" smtClean="0">
                <a:solidFill>
                  <a:srgbClr val="0000FF"/>
                </a:solidFill>
                <a:latin typeface="Arial" charset="0"/>
                <a:sym typeface="Math1" pitchFamily="2" charset="2"/>
              </a:rPr>
              <a:t>  Methodology:</a:t>
            </a:r>
          </a:p>
        </p:txBody>
      </p:sp>
      <p:sp>
        <p:nvSpPr>
          <p:cNvPr id="8" name="Rectangle 23"/>
          <p:cNvSpPr>
            <a:spLocks noChangeArrowheads="1"/>
          </p:cNvSpPr>
          <p:nvPr/>
        </p:nvSpPr>
        <p:spPr bwMode="auto">
          <a:xfrm>
            <a:off x="1181104" y="3837920"/>
            <a:ext cx="8026400" cy="723228"/>
          </a:xfrm>
          <a:prstGeom prst="rect">
            <a:avLst/>
          </a:prstGeom>
          <a:noFill/>
          <a:ln w="57150">
            <a:noFill/>
            <a:miter lim="800000"/>
            <a:headEnd/>
            <a:tailEnd/>
          </a:ln>
          <a:effectLst/>
        </p:spPr>
        <p:txBody>
          <a:bodyPr wrap="square" lIns="91393" tIns="45697" rIns="91393" bIns="45697" anchor="ctr">
            <a:spAutoFit/>
          </a:bodyPr>
          <a:lstStyle/>
          <a:p>
            <a:pPr algn="l">
              <a:buFont typeface="Math1" pitchFamily="2" charset="2"/>
              <a:buChar char="q"/>
            </a:pPr>
            <a:r>
              <a:rPr lang="es-ES" sz="2000" dirty="0" smtClean="0">
                <a:solidFill>
                  <a:srgbClr val="0000FF"/>
                </a:solidFill>
                <a:latin typeface="Arial" charset="0"/>
              </a:rPr>
              <a:t>  </a:t>
            </a:r>
            <a:r>
              <a:rPr lang="en-US" sz="2000" dirty="0" smtClean="0">
                <a:solidFill>
                  <a:srgbClr val="0000FF"/>
                </a:solidFill>
                <a:latin typeface="Arial" charset="0"/>
              </a:rPr>
              <a:t>Wind field forecasting by using a </a:t>
            </a:r>
            <a:r>
              <a:rPr lang="en-US" sz="2000" dirty="0" err="1" smtClean="0">
                <a:solidFill>
                  <a:srgbClr val="0000FF"/>
                </a:solidFill>
                <a:latin typeface="Arial" charset="0"/>
              </a:rPr>
              <a:t>mesoscale</a:t>
            </a:r>
            <a:r>
              <a:rPr lang="en-US" sz="2000" dirty="0" smtClean="0">
                <a:solidFill>
                  <a:srgbClr val="0000FF"/>
                </a:solidFill>
                <a:latin typeface="Arial" charset="0"/>
              </a:rPr>
              <a:t> meteorological model</a:t>
            </a:r>
          </a:p>
          <a:p>
            <a:pPr algn="l"/>
            <a:r>
              <a:rPr lang="es-ES" sz="2000" dirty="0" smtClean="0">
                <a:solidFill>
                  <a:srgbClr val="0000FF"/>
                </a:solidFill>
                <a:latin typeface="Arial" charset="0"/>
              </a:rPr>
              <a:t>      (MM5, WRF, HIRLAM, HARMONIE,…)</a:t>
            </a:r>
            <a:endParaRPr lang="en-GB" sz="2000" dirty="0" smtClean="0">
              <a:solidFill>
                <a:srgbClr val="0000FF"/>
              </a:solidFill>
              <a:latin typeface="Arial" charset="0"/>
            </a:endParaRPr>
          </a:p>
        </p:txBody>
      </p:sp>
      <p:sp>
        <p:nvSpPr>
          <p:cNvPr id="9" name="Rectangle 24"/>
          <p:cNvSpPr>
            <a:spLocks noChangeArrowheads="1"/>
          </p:cNvSpPr>
          <p:nvPr/>
        </p:nvSpPr>
        <p:spPr bwMode="auto">
          <a:xfrm>
            <a:off x="1176339" y="4594119"/>
            <a:ext cx="8729663" cy="1323393"/>
          </a:xfrm>
          <a:prstGeom prst="rect">
            <a:avLst/>
          </a:prstGeom>
          <a:noFill/>
          <a:ln w="57150">
            <a:noFill/>
            <a:miter lim="800000"/>
            <a:headEnd/>
            <a:tailEnd/>
          </a:ln>
          <a:effectLst/>
        </p:spPr>
        <p:txBody>
          <a:bodyPr wrap="square" lIns="91393" tIns="45697" rIns="91393" bIns="45697" anchor="ctr">
            <a:spAutoFit/>
          </a:bodyPr>
          <a:lstStyle/>
          <a:p>
            <a:pPr algn="l">
              <a:buFont typeface="Math1" pitchFamily="2" charset="2"/>
              <a:buChar char="q"/>
            </a:pPr>
            <a:r>
              <a:rPr lang="es-ES" sz="2000" dirty="0" smtClean="0">
                <a:solidFill>
                  <a:srgbClr val="0000FF"/>
                </a:solidFill>
                <a:latin typeface="Arial" charset="0"/>
              </a:rPr>
              <a:t>  </a:t>
            </a:r>
            <a:r>
              <a:rPr lang="en-US" sz="2000" dirty="0" smtClean="0">
                <a:solidFill>
                  <a:srgbClr val="0000FF"/>
                </a:solidFill>
                <a:latin typeface="Arial" charset="0"/>
              </a:rPr>
              <a:t>Interpolation of these results in the real domain (adaptive tetrahedral</a:t>
            </a:r>
          </a:p>
          <a:p>
            <a:pPr algn="l"/>
            <a:r>
              <a:rPr lang="en-US" sz="2000" dirty="0" smtClean="0">
                <a:solidFill>
                  <a:srgbClr val="0000FF"/>
                </a:solidFill>
                <a:latin typeface="Arial" charset="0"/>
              </a:rPr>
              <a:t>     mesh). Horizontal and vertical interpolation from wind data (it can be </a:t>
            </a:r>
          </a:p>
          <a:p>
            <a:pPr algn="l"/>
            <a:r>
              <a:rPr lang="en-US" sz="2000" dirty="0" smtClean="0">
                <a:solidFill>
                  <a:srgbClr val="0000FF"/>
                </a:solidFill>
                <a:latin typeface="Arial" charset="0"/>
              </a:rPr>
              <a:t>     experimental or forecasted data)</a:t>
            </a:r>
          </a:p>
          <a:p>
            <a:pPr marL="0" lvl="1" algn="l"/>
            <a:endParaRPr lang="en-US" sz="2000" dirty="0" smtClean="0">
              <a:solidFill>
                <a:srgbClr val="0000FF"/>
              </a:solidFill>
              <a:latin typeface="Arial" charset="0"/>
            </a:endParaRPr>
          </a:p>
        </p:txBody>
      </p:sp>
      <p:sp>
        <p:nvSpPr>
          <p:cNvPr id="10" name="Rectangle 25"/>
          <p:cNvSpPr>
            <a:spLocks noChangeArrowheads="1"/>
          </p:cNvSpPr>
          <p:nvPr/>
        </p:nvSpPr>
        <p:spPr bwMode="auto">
          <a:xfrm>
            <a:off x="1168402" y="5676000"/>
            <a:ext cx="8432800" cy="707840"/>
          </a:xfrm>
          <a:prstGeom prst="rect">
            <a:avLst/>
          </a:prstGeom>
          <a:noFill/>
          <a:ln w="57150">
            <a:noFill/>
            <a:miter lim="800000"/>
            <a:headEnd/>
            <a:tailEnd/>
          </a:ln>
          <a:effectLst/>
        </p:spPr>
        <p:txBody>
          <a:bodyPr wrap="square" lIns="91393" tIns="45697" rIns="91393" bIns="45697" anchor="ctr">
            <a:spAutoFit/>
          </a:bodyPr>
          <a:lstStyle/>
          <a:p>
            <a:pPr algn="l">
              <a:buFont typeface="Math1" pitchFamily="2" charset="2"/>
              <a:buChar char="q"/>
            </a:pPr>
            <a:r>
              <a:rPr lang="es-ES" sz="2000" dirty="0" smtClean="0">
                <a:solidFill>
                  <a:srgbClr val="0000FF"/>
                </a:solidFill>
                <a:latin typeface="Arial" charset="0"/>
              </a:rPr>
              <a:t>  </a:t>
            </a:r>
            <a:r>
              <a:rPr lang="en-US" sz="2000" dirty="0" smtClean="0">
                <a:solidFill>
                  <a:srgbClr val="0000FF"/>
                </a:solidFill>
                <a:latin typeface="Arial" charset="0"/>
              </a:rPr>
              <a:t>Wind  field  adjusting  to  the  interpolated  field  by  using  the  mass</a:t>
            </a:r>
          </a:p>
          <a:p>
            <a:pPr algn="l"/>
            <a:r>
              <a:rPr lang="en-US" sz="2000" dirty="0" smtClean="0">
                <a:solidFill>
                  <a:srgbClr val="0000FF"/>
                </a:solidFill>
                <a:latin typeface="Arial" charset="0"/>
              </a:rPr>
              <a:t>     consistent model</a:t>
            </a:r>
          </a:p>
        </p:txBody>
      </p:sp>
      <p:sp>
        <p:nvSpPr>
          <p:cNvPr id="11" name="Rectangle 25"/>
          <p:cNvSpPr>
            <a:spLocks noChangeArrowheads="1"/>
          </p:cNvSpPr>
          <p:nvPr/>
        </p:nvSpPr>
        <p:spPr bwMode="auto">
          <a:xfrm>
            <a:off x="1168402" y="2244820"/>
            <a:ext cx="8432800" cy="707840"/>
          </a:xfrm>
          <a:prstGeom prst="rect">
            <a:avLst/>
          </a:prstGeom>
          <a:noFill/>
          <a:ln w="57150">
            <a:noFill/>
            <a:miter lim="800000"/>
            <a:headEnd/>
            <a:tailEnd/>
          </a:ln>
          <a:effectLst/>
        </p:spPr>
        <p:txBody>
          <a:bodyPr wrap="square" lIns="91393" tIns="45697" rIns="91393" bIns="45697" anchor="ctr">
            <a:spAutoFit/>
          </a:bodyPr>
          <a:lstStyle/>
          <a:p>
            <a:pPr algn="l">
              <a:buFont typeface="Math1" pitchFamily="2" charset="2"/>
              <a:buChar char="q"/>
            </a:pPr>
            <a:r>
              <a:rPr lang="en-US" sz="2000" dirty="0" smtClean="0">
                <a:solidFill>
                  <a:srgbClr val="0000FF"/>
                </a:solidFill>
                <a:latin typeface="Arial" charset="0"/>
              </a:rPr>
              <a:t> </a:t>
            </a:r>
            <a:r>
              <a:rPr lang="es-ES" sz="2000" dirty="0" smtClean="0">
                <a:solidFill>
                  <a:srgbClr val="0000FF"/>
                </a:solidFill>
                <a:latin typeface="Arial" charset="0"/>
              </a:rPr>
              <a:t> </a:t>
            </a:r>
            <a:r>
              <a:rPr lang="en-GB" sz="2000" dirty="0" smtClean="0">
                <a:solidFill>
                  <a:srgbClr val="0000FF"/>
                </a:solidFill>
                <a:latin typeface="Arial" charset="0"/>
                <a:sym typeface="Math1" pitchFamily="2" charset="2"/>
              </a:rPr>
              <a:t>Construct a 3-D adaptive finite element mass consistent model for</a:t>
            </a:r>
          </a:p>
          <a:p>
            <a:pPr algn="l"/>
            <a:r>
              <a:rPr lang="en-GB" sz="2000" dirty="0" smtClean="0">
                <a:solidFill>
                  <a:srgbClr val="0000FF"/>
                </a:solidFill>
                <a:latin typeface="Arial" charset="0"/>
                <a:sym typeface="Math1" pitchFamily="2" charset="2"/>
              </a:rPr>
              <a:t>      improving local wind forecasting</a:t>
            </a:r>
            <a:endParaRPr lang="en-US" sz="2000" dirty="0" smtClean="0">
              <a:solidFill>
                <a:srgbClr val="0000FF"/>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8"/>
          <p:cNvSpPr>
            <a:spLocks noGrp="1" noChangeArrowheads="1"/>
          </p:cNvSpPr>
          <p:nvPr>
            <p:ph type="title"/>
          </p:nvPr>
        </p:nvSpPr>
        <p:spPr>
          <a:xfrm>
            <a:off x="468315" y="115888"/>
            <a:ext cx="6769100" cy="576262"/>
          </a:xfrm>
          <a:noFill/>
          <a:ln/>
        </p:spPr>
        <p:txBody>
          <a:bodyPr/>
          <a:lstStyle/>
          <a:p>
            <a:r>
              <a:rPr lang="en-US" dirty="0" smtClean="0"/>
              <a:t>Wind Field Forecasting over Complex Terrain</a:t>
            </a:r>
            <a:endParaRPr lang="en-US" dirty="0"/>
          </a:p>
        </p:txBody>
      </p:sp>
      <p:sp>
        <p:nvSpPr>
          <p:cNvPr id="20" name="Rectangle 29"/>
          <p:cNvSpPr>
            <a:spLocks noChangeArrowheads="1"/>
          </p:cNvSpPr>
          <p:nvPr/>
        </p:nvSpPr>
        <p:spPr bwMode="auto">
          <a:xfrm>
            <a:off x="468316" y="620714"/>
            <a:ext cx="3954834"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Wind3D Code (freely-available soon)</a:t>
            </a:r>
          </a:p>
        </p:txBody>
      </p:sp>
      <p:pic>
        <p:nvPicPr>
          <p:cNvPr id="1090563" name="Picture 3"/>
          <p:cNvPicPr>
            <a:picLocks noChangeAspect="1" noChangeArrowheads="1"/>
          </p:cNvPicPr>
          <p:nvPr/>
        </p:nvPicPr>
        <p:blipFill>
          <a:blip r:embed="rId3" cstate="print"/>
          <a:srcRect/>
          <a:stretch>
            <a:fillRect/>
          </a:stretch>
        </p:blipFill>
        <p:spPr bwMode="auto">
          <a:xfrm>
            <a:off x="0" y="1281478"/>
            <a:ext cx="9906000" cy="55765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28"/>
          <p:cNvSpPr>
            <a:spLocks noGrp="1" noChangeArrowheads="1"/>
          </p:cNvSpPr>
          <p:nvPr>
            <p:ph type="title"/>
          </p:nvPr>
        </p:nvSpPr>
        <p:spPr>
          <a:xfrm>
            <a:off x="5" y="1843088"/>
            <a:ext cx="9905999" cy="1834832"/>
          </a:xfrm>
          <a:noFill/>
          <a:ln/>
        </p:spPr>
        <p:txBody>
          <a:bodyPr/>
          <a:lstStyle/>
          <a:p>
            <a:r>
              <a:rPr lang="en-US" dirty="0" smtClean="0">
                <a:solidFill>
                  <a:schemeClr val="bg1"/>
                </a:solidFill>
              </a:rPr>
              <a:t>The Adaptive Mesh</a:t>
            </a:r>
            <a:endParaRPr lang="en-US"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cstate="print"/>
          <a:srcRect/>
          <a:stretch>
            <a:fillRect/>
          </a:stretch>
        </p:blipFill>
        <p:spPr bwMode="auto">
          <a:xfrm>
            <a:off x="6654803" y="1444635"/>
            <a:ext cx="3023751" cy="3305175"/>
          </a:xfrm>
          <a:prstGeom prst="rect">
            <a:avLst/>
          </a:prstGeom>
          <a:noFill/>
          <a:ln w="57150" algn="ctr">
            <a:noFill/>
            <a:miter lim="800000"/>
            <a:headEnd/>
            <a:tailEnd/>
          </a:ln>
        </p:spPr>
      </p:pic>
      <p:sp>
        <p:nvSpPr>
          <p:cNvPr id="10" name="Flecha izquierda y derecha 9"/>
          <p:cNvSpPr/>
          <p:nvPr/>
        </p:nvSpPr>
        <p:spPr>
          <a:xfrm>
            <a:off x="4287996" y="2204864"/>
            <a:ext cx="891540" cy="548640"/>
          </a:xfrm>
          <a:prstGeom prst="leftRightArrow">
            <a:avLst/>
          </a:prstGeom>
          <a:ln/>
        </p:spPr>
        <p:style>
          <a:lnRef idx="1">
            <a:schemeClr val="accent1"/>
          </a:lnRef>
          <a:fillRef idx="3">
            <a:schemeClr val="accent1"/>
          </a:fillRef>
          <a:effectRef idx="2">
            <a:schemeClr val="accent1"/>
          </a:effectRef>
          <a:fontRef idx="minor">
            <a:schemeClr val="lt1"/>
          </a:fontRef>
        </p:style>
        <p:txBody>
          <a:bodyPr lIns="91393" tIns="45697" rIns="91393" bIns="45697"/>
          <a:lstStyle/>
          <a:p>
            <a:endParaRPr lang="es-ES">
              <a:solidFill>
                <a:srgbClr val="FFFFFF"/>
              </a:solidFill>
            </a:endParaRPr>
          </a:p>
        </p:txBody>
      </p:sp>
      <p:pic>
        <p:nvPicPr>
          <p:cNvPr id="5" name="Imagen 4" descr="arma_original.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15902" y="1561369"/>
            <a:ext cx="3022600" cy="3294868"/>
          </a:xfrm>
          <a:prstGeom prst="rect">
            <a:avLst/>
          </a:prstGeom>
        </p:spPr>
      </p:pic>
      <p:sp>
        <p:nvSpPr>
          <p:cNvPr id="14" name="CuadroTexto 8"/>
          <p:cNvSpPr txBox="1"/>
          <p:nvPr/>
        </p:nvSpPr>
        <p:spPr>
          <a:xfrm>
            <a:off x="155256" y="5719187"/>
            <a:ext cx="2854644" cy="738617"/>
          </a:xfrm>
          <a:prstGeom prst="rect">
            <a:avLst/>
          </a:prstGeom>
          <a:noFill/>
        </p:spPr>
        <p:txBody>
          <a:bodyPr wrap="square" lIns="91393" tIns="45697" rIns="91393" bIns="45697" rtlCol="0">
            <a:spAutoFit/>
          </a:bodyPr>
          <a:lstStyle/>
          <a:p>
            <a:pPr marL="285603" indent="-285603" algn="l" eaLnBrk="1" fontAlgn="auto" hangingPunct="1">
              <a:spcBef>
                <a:spcPts val="0"/>
              </a:spcBef>
              <a:spcAft>
                <a:spcPts val="0"/>
              </a:spcAft>
              <a:buFont typeface="Wingdings" charset="2"/>
              <a:buChar char="§"/>
            </a:pPr>
            <a:r>
              <a:rPr kumimoji="0" lang="en-US" sz="1400" b="1" kern="0" dirty="0" smtClean="0">
                <a:solidFill>
                  <a:srgbClr val="000000"/>
                </a:solidFill>
                <a:latin typeface="Arial Black"/>
                <a:cs typeface="Arial Black"/>
              </a:rPr>
              <a:t>Parameterization</a:t>
            </a:r>
          </a:p>
          <a:p>
            <a:pPr marL="285603" indent="-285603" algn="l" eaLnBrk="1" fontAlgn="auto" hangingPunct="1">
              <a:spcBef>
                <a:spcPts val="0"/>
              </a:spcBef>
              <a:spcAft>
                <a:spcPts val="0"/>
              </a:spcAft>
              <a:buFont typeface="Wingdings" charset="2"/>
              <a:buChar char="§"/>
            </a:pPr>
            <a:r>
              <a:rPr kumimoji="0" lang="en-US" sz="1400" b="1" kern="0" dirty="0" smtClean="0">
                <a:solidFill>
                  <a:srgbClr val="000000"/>
                </a:solidFill>
                <a:latin typeface="Arial Black"/>
                <a:cs typeface="Arial Black"/>
              </a:rPr>
              <a:t>Refinement</a:t>
            </a:r>
          </a:p>
          <a:p>
            <a:pPr marL="285603" indent="-285603" algn="l" eaLnBrk="1" fontAlgn="auto" hangingPunct="1">
              <a:spcBef>
                <a:spcPts val="0"/>
              </a:spcBef>
              <a:spcAft>
                <a:spcPts val="0"/>
              </a:spcAft>
              <a:buFont typeface="Wingdings" charset="2"/>
              <a:buChar char="§"/>
            </a:pPr>
            <a:r>
              <a:rPr kumimoji="0" lang="en-US" sz="1400" b="1" kern="0" dirty="0" smtClean="0">
                <a:solidFill>
                  <a:srgbClr val="000000"/>
                </a:solidFill>
                <a:latin typeface="Arial Black"/>
                <a:cs typeface="Arial Black"/>
              </a:rPr>
              <a:t>Untangling &amp; Smoothing</a:t>
            </a:r>
            <a:endParaRPr kumimoji="0" lang="en-US" sz="1400" b="1" kern="0" dirty="0">
              <a:solidFill>
                <a:srgbClr val="000000"/>
              </a:solidFill>
              <a:latin typeface="Arial Black"/>
              <a:cs typeface="Arial Black"/>
            </a:endParaRPr>
          </a:p>
        </p:txBody>
      </p:sp>
      <p:pic>
        <p:nvPicPr>
          <p:cNvPr id="15" name="Imagen 11" descr="arma_enred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324498" y="3090948"/>
            <a:ext cx="2949309" cy="3429430"/>
          </a:xfrm>
          <a:prstGeom prst="rect">
            <a:avLst/>
          </a:prstGeom>
        </p:spPr>
      </p:pic>
      <p:pic>
        <p:nvPicPr>
          <p:cNvPr id="16" name="Imagen 10" descr="arma_surf_final.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330886" y="3086102"/>
            <a:ext cx="2927095" cy="3403600"/>
          </a:xfrm>
          <a:prstGeom prst="rect">
            <a:avLst/>
          </a:prstGeom>
        </p:spPr>
      </p:pic>
      <p:sp>
        <p:nvSpPr>
          <p:cNvPr id="13" name="Rectangle 3"/>
          <p:cNvSpPr>
            <a:spLocks noChangeArrowheads="1"/>
          </p:cNvSpPr>
          <p:nvPr/>
        </p:nvSpPr>
        <p:spPr bwMode="auto">
          <a:xfrm>
            <a:off x="496893" y="673101"/>
            <a:ext cx="6711999" cy="290289"/>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Simultaneous mesh generation and volumetric parameterization</a:t>
            </a:r>
          </a:p>
        </p:txBody>
      </p:sp>
      <p:sp>
        <p:nvSpPr>
          <p:cNvPr id="17" name="Rectangle 4"/>
          <p:cNvSpPr>
            <a:spLocks noChangeArrowheads="1"/>
          </p:cNvSpPr>
          <p:nvPr/>
        </p:nvSpPr>
        <p:spPr bwMode="auto">
          <a:xfrm>
            <a:off x="496894"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a:solidFill>
                  <a:srgbClr val="FFFFFF"/>
                </a:solidFill>
                <a:latin typeface="Trebuchet MS" pitchFamily="34" charset="0"/>
              </a:rPr>
              <a:t>Meccano Method </a:t>
            </a:r>
            <a:r>
              <a:rPr kumimoji="0" lang="en-US" sz="2400" b="1" dirty="0" smtClean="0">
                <a:solidFill>
                  <a:srgbClr val="FFFFFF"/>
                </a:solidFill>
                <a:latin typeface="Trebuchet MS" pitchFamily="34" charset="0"/>
              </a:rPr>
              <a:t>for Complex Solids </a:t>
            </a:r>
            <a:endParaRPr kumimoji="0" lang="en-US" sz="2400" b="1" dirty="0">
              <a:solidFill>
                <a:srgbClr val="FFFFFF"/>
              </a:solidFill>
              <a:latin typeface="Trebuchet MS" pitchFamily="34" charset="0"/>
            </a:endParaRPr>
          </a:p>
        </p:txBody>
      </p:sp>
      <p:pic>
        <p:nvPicPr>
          <p:cNvPr id="18" name="Picture 3"/>
          <p:cNvPicPr>
            <a:picLocks noChangeAspect="1" noChangeArrowheads="1"/>
          </p:cNvPicPr>
          <p:nvPr/>
        </p:nvPicPr>
        <p:blipFill>
          <a:blip r:embed="rId6" cstate="print"/>
          <a:srcRect/>
          <a:stretch>
            <a:fillRect/>
          </a:stretch>
        </p:blipFill>
        <p:spPr bwMode="auto">
          <a:xfrm>
            <a:off x="101602" y="1546763"/>
            <a:ext cx="3124200" cy="3340488"/>
          </a:xfrm>
          <a:prstGeom prst="rect">
            <a:avLst/>
          </a:prstGeom>
          <a:noFill/>
          <a:ln w="57150" algn="ctr">
            <a:noFill/>
            <a:miter lim="800000"/>
            <a:headEnd/>
            <a:tailEnd/>
          </a:ln>
        </p:spPr>
      </p:pic>
      <p:pic>
        <p:nvPicPr>
          <p:cNvPr id="22" name="Picture 3"/>
          <p:cNvPicPr>
            <a:picLocks noChangeAspect="1" noChangeArrowheads="1"/>
          </p:cNvPicPr>
          <p:nvPr/>
        </p:nvPicPr>
        <p:blipFill>
          <a:blip r:embed="rId7" cstate="print"/>
          <a:srcRect/>
          <a:stretch>
            <a:fillRect/>
          </a:stretch>
        </p:blipFill>
        <p:spPr bwMode="auto">
          <a:xfrm>
            <a:off x="6664335" y="1447804"/>
            <a:ext cx="3005173" cy="3352801"/>
          </a:xfrm>
          <a:prstGeom prst="rect">
            <a:avLst/>
          </a:prstGeom>
          <a:noFill/>
          <a:ln w="57150" algn="ctr">
            <a:noFill/>
            <a:miter lim="800000"/>
            <a:headEnd/>
            <a:tailEnd/>
          </a:ln>
        </p:spPr>
      </p:pic>
      <p:sp>
        <p:nvSpPr>
          <p:cNvPr id="3" name="Flecha arriba y abajo 2"/>
          <p:cNvSpPr/>
          <p:nvPr/>
        </p:nvSpPr>
        <p:spPr>
          <a:xfrm rot="2480622">
            <a:off x="6394674" y="4340056"/>
            <a:ext cx="525018" cy="720080"/>
          </a:xfrm>
          <a:prstGeom prst="upDownArrow">
            <a:avLst>
              <a:gd name="adj1" fmla="val 45137"/>
              <a:gd name="adj2" fmla="val 50000"/>
            </a:avLst>
          </a:prstGeom>
        </p:spPr>
        <p:style>
          <a:lnRef idx="1">
            <a:schemeClr val="accent1"/>
          </a:lnRef>
          <a:fillRef idx="3">
            <a:schemeClr val="accent1"/>
          </a:fillRef>
          <a:effectRef idx="2">
            <a:schemeClr val="accent1"/>
          </a:effectRef>
          <a:fontRef idx="minor">
            <a:schemeClr val="lt1"/>
          </a:fontRef>
        </p:style>
        <p:txBody>
          <a:bodyPr lIns="91393" tIns="45697" rIns="91393" bIns="45697" rtlCol="0" anchor="ctr"/>
          <a:lstStyle/>
          <a:p>
            <a:endParaRPr lang="es-ES">
              <a:solidFill>
                <a:srgbClr val="FFFFFF"/>
              </a:solidFill>
            </a:endParaRPr>
          </a:p>
        </p:txBody>
      </p:sp>
    </p:spTree>
    <p:extLst>
      <p:ext uri="{BB962C8B-B14F-4D97-AF65-F5344CB8AC3E}">
        <p14:creationId xmlns:p14="http://schemas.microsoft.com/office/powerpoint/2010/main" xmlns="" val="145552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ChangeArrowheads="1"/>
          </p:cNvSpPr>
          <p:nvPr/>
        </p:nvSpPr>
        <p:spPr bwMode="auto">
          <a:xfrm>
            <a:off x="496889" y="673101"/>
            <a:ext cx="4955108" cy="290289"/>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Key of the method: SUS of tetrahedral meshes</a:t>
            </a:r>
          </a:p>
        </p:txBody>
      </p:sp>
      <p:sp>
        <p:nvSpPr>
          <p:cNvPr id="36867" name="Rectangle 4"/>
          <p:cNvSpPr>
            <a:spLocks noChangeArrowheads="1"/>
          </p:cNvSpPr>
          <p:nvPr/>
        </p:nvSpPr>
        <p:spPr bwMode="auto">
          <a:xfrm>
            <a:off x="496894"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a:solidFill>
                  <a:srgbClr val="FFFFFF"/>
                </a:solidFill>
                <a:latin typeface="Trebuchet MS" pitchFamily="34" charset="0"/>
              </a:rPr>
              <a:t>Meccano Method </a:t>
            </a:r>
            <a:r>
              <a:rPr kumimoji="0" lang="en-US" sz="2400" b="1" dirty="0" smtClean="0">
                <a:solidFill>
                  <a:srgbClr val="FFFFFF"/>
                </a:solidFill>
                <a:latin typeface="Trebuchet MS" pitchFamily="34" charset="0"/>
              </a:rPr>
              <a:t>for Complex Solids </a:t>
            </a:r>
            <a:endParaRPr kumimoji="0" lang="en-US" sz="2400" b="1" dirty="0">
              <a:solidFill>
                <a:srgbClr val="FFFFFF"/>
              </a:solidFill>
              <a:latin typeface="Trebuchet MS" pitchFamily="34" charset="0"/>
            </a:endParaRPr>
          </a:p>
        </p:txBody>
      </p:sp>
      <p:pic>
        <p:nvPicPr>
          <p:cNvPr id="18" name="Picture 5"/>
          <p:cNvPicPr>
            <a:picLocks noChangeAspect="1" noChangeArrowheads="1"/>
          </p:cNvPicPr>
          <p:nvPr/>
        </p:nvPicPr>
        <p:blipFill>
          <a:blip r:embed="rId3" cstate="print"/>
          <a:srcRect/>
          <a:stretch>
            <a:fillRect/>
          </a:stretch>
        </p:blipFill>
        <p:spPr bwMode="auto">
          <a:xfrm>
            <a:off x="136416" y="2021617"/>
            <a:ext cx="2500313" cy="3128963"/>
          </a:xfrm>
          <a:prstGeom prst="rect">
            <a:avLst/>
          </a:prstGeom>
          <a:noFill/>
          <a:ln w="57150" algn="ctr">
            <a:noFill/>
            <a:miter lim="800000"/>
            <a:headEnd/>
            <a:tailEnd/>
          </a:ln>
        </p:spPr>
      </p:pic>
      <p:pic>
        <p:nvPicPr>
          <p:cNvPr id="19" name="Picture 7"/>
          <p:cNvPicPr>
            <a:picLocks noChangeAspect="1" noChangeArrowheads="1"/>
          </p:cNvPicPr>
          <p:nvPr/>
        </p:nvPicPr>
        <p:blipFill>
          <a:blip r:embed="rId4" cstate="print"/>
          <a:srcRect/>
          <a:stretch>
            <a:fillRect/>
          </a:stretch>
        </p:blipFill>
        <p:spPr bwMode="auto">
          <a:xfrm>
            <a:off x="6365752" y="1972584"/>
            <a:ext cx="3467100" cy="3521075"/>
          </a:xfrm>
          <a:prstGeom prst="rect">
            <a:avLst/>
          </a:prstGeom>
          <a:noFill/>
          <a:ln w="57150" algn="ctr">
            <a:noFill/>
            <a:miter lim="800000"/>
            <a:headEnd/>
            <a:tailEnd/>
          </a:ln>
        </p:spPr>
      </p:pic>
      <p:sp>
        <p:nvSpPr>
          <p:cNvPr id="21" name="20 CuadroTexto"/>
          <p:cNvSpPr txBox="1"/>
          <p:nvPr/>
        </p:nvSpPr>
        <p:spPr>
          <a:xfrm>
            <a:off x="269074" y="5552169"/>
            <a:ext cx="2166953" cy="523190"/>
          </a:xfrm>
          <a:prstGeom prst="rect">
            <a:avLst/>
          </a:prstGeom>
          <a:noFill/>
        </p:spPr>
        <p:txBody>
          <a:bodyPr wrap="square" lIns="91393" tIns="45697" rIns="91393" bIns="45697" rtlCol="0">
            <a:spAutoFit/>
          </a:bodyPr>
          <a:lstStyle/>
          <a:p>
            <a:pPr eaLnBrk="1" hangingPunct="1"/>
            <a:r>
              <a:rPr kumimoji="0" lang="en-US" sz="1400" dirty="0" smtClean="0">
                <a:solidFill>
                  <a:srgbClr val="000000"/>
                </a:solidFill>
                <a:latin typeface="Arial" charset="0"/>
              </a:rPr>
              <a:t>Parameter space (meccano mesh)</a:t>
            </a:r>
            <a:endParaRPr kumimoji="0" lang="es-ES" sz="1400" dirty="0">
              <a:solidFill>
                <a:srgbClr val="000000"/>
              </a:solidFill>
              <a:latin typeface="Arial" charset="0"/>
            </a:endParaRPr>
          </a:p>
        </p:txBody>
      </p:sp>
      <p:sp>
        <p:nvSpPr>
          <p:cNvPr id="26" name="25 CuadroTexto"/>
          <p:cNvSpPr txBox="1"/>
          <p:nvPr/>
        </p:nvSpPr>
        <p:spPr>
          <a:xfrm>
            <a:off x="6940668" y="5590322"/>
            <a:ext cx="2321735" cy="538563"/>
          </a:xfrm>
          <a:prstGeom prst="rect">
            <a:avLst/>
          </a:prstGeom>
          <a:noFill/>
        </p:spPr>
        <p:txBody>
          <a:bodyPr wrap="square" lIns="91393" tIns="45697" rIns="91393" bIns="45697" rtlCol="0">
            <a:spAutoFit/>
          </a:bodyPr>
          <a:lstStyle/>
          <a:p>
            <a:pPr eaLnBrk="1" hangingPunct="1"/>
            <a:r>
              <a:rPr kumimoji="0" lang="en-US" sz="1400" dirty="0" smtClean="0">
                <a:solidFill>
                  <a:srgbClr val="000000"/>
                </a:solidFill>
                <a:latin typeface="Arial" charset="0"/>
              </a:rPr>
              <a:t>Physical space</a:t>
            </a:r>
          </a:p>
          <a:p>
            <a:pPr eaLnBrk="1" hangingPunct="1"/>
            <a:r>
              <a:rPr kumimoji="0" lang="en-US" sz="1400" dirty="0" smtClean="0">
                <a:solidFill>
                  <a:srgbClr val="000000"/>
                </a:solidFill>
                <a:latin typeface="Arial" charset="0"/>
              </a:rPr>
              <a:t>(optimized mesh)</a:t>
            </a:r>
            <a:endParaRPr kumimoji="0" lang="es-ES" sz="1400" dirty="0">
              <a:solidFill>
                <a:srgbClr val="000000"/>
              </a:solidFill>
              <a:latin typeface="Arial" charset="0"/>
            </a:endParaRPr>
          </a:p>
        </p:txBody>
      </p:sp>
      <p:pic>
        <p:nvPicPr>
          <p:cNvPr id="27" name="Picture 6"/>
          <p:cNvPicPr>
            <a:picLocks noChangeAspect="1" noChangeArrowheads="1"/>
          </p:cNvPicPr>
          <p:nvPr/>
        </p:nvPicPr>
        <p:blipFill>
          <a:blip r:embed="rId5" cstate="print"/>
          <a:srcRect/>
          <a:stretch>
            <a:fillRect/>
          </a:stretch>
        </p:blipFill>
        <p:spPr bwMode="auto">
          <a:xfrm>
            <a:off x="2913076" y="1965356"/>
            <a:ext cx="3438369" cy="3490165"/>
          </a:xfrm>
          <a:prstGeom prst="rect">
            <a:avLst/>
          </a:prstGeom>
          <a:noFill/>
          <a:ln w="57150" algn="ctr">
            <a:noFill/>
            <a:miter lim="800000"/>
            <a:headEnd/>
            <a:tailEnd/>
          </a:ln>
        </p:spPr>
      </p:pic>
      <p:sp>
        <p:nvSpPr>
          <p:cNvPr id="28" name="27 CuadroTexto"/>
          <p:cNvSpPr txBox="1"/>
          <p:nvPr/>
        </p:nvSpPr>
        <p:spPr>
          <a:xfrm>
            <a:off x="3422956" y="5540332"/>
            <a:ext cx="2321735" cy="538563"/>
          </a:xfrm>
          <a:prstGeom prst="rect">
            <a:avLst/>
          </a:prstGeom>
          <a:noFill/>
        </p:spPr>
        <p:txBody>
          <a:bodyPr wrap="square" lIns="91393" tIns="45697" rIns="91393" bIns="45697" rtlCol="0">
            <a:spAutoFit/>
          </a:bodyPr>
          <a:lstStyle/>
          <a:p>
            <a:pPr eaLnBrk="1" hangingPunct="1"/>
            <a:r>
              <a:rPr kumimoji="0" lang="en-US" sz="1400" dirty="0" smtClean="0">
                <a:solidFill>
                  <a:srgbClr val="000000"/>
                </a:solidFill>
                <a:latin typeface="Arial" charset="0"/>
              </a:rPr>
              <a:t>Physical space</a:t>
            </a:r>
          </a:p>
          <a:p>
            <a:pPr eaLnBrk="1" hangingPunct="1"/>
            <a:r>
              <a:rPr kumimoji="0" lang="en-US" sz="1400" dirty="0" smtClean="0">
                <a:solidFill>
                  <a:srgbClr val="000000"/>
                </a:solidFill>
                <a:latin typeface="Arial" charset="0"/>
              </a:rPr>
              <a:t>(tangled mesh)</a:t>
            </a:r>
            <a:endParaRPr kumimoji="0" lang="es-ES" sz="1400" dirty="0">
              <a:solidFill>
                <a:srgbClr val="000000"/>
              </a:solidFill>
              <a:latin typeface="Arial" charset="0"/>
            </a:endParaRPr>
          </a:p>
        </p:txBody>
      </p:sp>
      <p:cxnSp>
        <p:nvCxnSpPr>
          <p:cNvPr id="29" name="41 Conector recto de flecha"/>
          <p:cNvCxnSpPr>
            <a:cxnSpLocks noChangeShapeType="1"/>
          </p:cNvCxnSpPr>
          <p:nvPr/>
        </p:nvCxnSpPr>
        <p:spPr bwMode="auto">
          <a:xfrm>
            <a:off x="5274257" y="3750260"/>
            <a:ext cx="1382564" cy="21947"/>
          </a:xfrm>
          <a:prstGeom prst="straightConnector1">
            <a:avLst/>
          </a:prstGeom>
          <a:noFill/>
          <a:ln w="57150" algn="ctr">
            <a:solidFill>
              <a:srgbClr val="00B050"/>
            </a:solidFill>
            <a:round/>
            <a:headEnd/>
            <a:tailEnd type="arrow" w="med" len="med"/>
          </a:ln>
        </p:spPr>
      </p:cxnSp>
      <p:sp>
        <p:nvSpPr>
          <p:cNvPr id="31" name="48 Rectángulo"/>
          <p:cNvSpPr>
            <a:spLocks noChangeArrowheads="1"/>
          </p:cNvSpPr>
          <p:nvPr/>
        </p:nvSpPr>
        <p:spPr bwMode="auto">
          <a:xfrm>
            <a:off x="5328871" y="3500943"/>
            <a:ext cx="1035766" cy="261564"/>
          </a:xfrm>
          <a:prstGeom prst="rect">
            <a:avLst/>
          </a:prstGeom>
          <a:noFill/>
          <a:ln w="9525">
            <a:noFill/>
            <a:miter lim="800000"/>
            <a:headEnd/>
            <a:tailEnd/>
          </a:ln>
        </p:spPr>
        <p:txBody>
          <a:bodyPr wrap="none" lIns="91393" tIns="45697" rIns="91393" bIns="45697">
            <a:spAutoFit/>
          </a:bodyPr>
          <a:lstStyle/>
          <a:p>
            <a:r>
              <a:rPr lang="en-US" sz="1100" b="1" dirty="0">
                <a:solidFill>
                  <a:srgbClr val="92D050"/>
                </a:solidFill>
                <a:latin typeface="Arial" charset="0"/>
                <a:cs typeface="Arial" charset="0"/>
                <a:sym typeface="Symbol" pitchFamily="18" charset="2"/>
              </a:rPr>
              <a:t>Optimization</a:t>
            </a:r>
            <a:endParaRPr lang="es-ES" sz="1100" dirty="0">
              <a:solidFill>
                <a:srgbClr val="92D050"/>
              </a:solidFill>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8"/>
          <p:cNvGraphicFramePr>
            <a:graphicFrameLocks/>
          </p:cNvGraphicFramePr>
          <p:nvPr>
            <p:extLst>
              <p:ext uri="{D42A27DB-BD31-4B8C-83A1-F6EECF244321}">
                <p14:modId xmlns:p14="http://schemas.microsoft.com/office/powerpoint/2010/main" xmlns="" val="597520488"/>
              </p:ext>
            </p:extLst>
          </p:nvPr>
        </p:nvGraphicFramePr>
        <p:xfrm>
          <a:off x="766692" y="1811222"/>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3"/>
          <p:cNvSpPr>
            <a:spLocks noChangeArrowheads="1"/>
          </p:cNvSpPr>
          <p:nvPr/>
        </p:nvSpPr>
        <p:spPr bwMode="auto">
          <a:xfrm>
            <a:off x="496890" y="673101"/>
            <a:ext cx="1774750" cy="290289"/>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Algorithm steps</a:t>
            </a:r>
          </a:p>
        </p:txBody>
      </p:sp>
      <p:sp>
        <p:nvSpPr>
          <p:cNvPr id="10" name="Rectangle 4"/>
          <p:cNvSpPr>
            <a:spLocks noChangeArrowheads="1"/>
          </p:cNvSpPr>
          <p:nvPr/>
        </p:nvSpPr>
        <p:spPr bwMode="auto">
          <a:xfrm>
            <a:off x="496894"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a:solidFill>
                  <a:srgbClr val="FFFFFF"/>
                </a:solidFill>
                <a:latin typeface="Trebuchet MS" pitchFamily="34" charset="0"/>
              </a:rPr>
              <a:t>Meccano Method </a:t>
            </a:r>
            <a:r>
              <a:rPr kumimoji="0" lang="en-US" sz="2400" b="1" dirty="0" smtClean="0">
                <a:solidFill>
                  <a:srgbClr val="FFFFFF"/>
                </a:solidFill>
                <a:latin typeface="Trebuchet MS" pitchFamily="34" charset="0"/>
              </a:rPr>
              <a:t>for Complex Solids </a:t>
            </a:r>
            <a:endParaRPr kumimoji="0" lang="en-US" sz="2400" b="1" dirty="0">
              <a:solidFill>
                <a:srgbClr val="FFFFFF"/>
              </a:solidFill>
              <a:latin typeface="Trebuchet MS" pitchFamily="34" charset="0"/>
            </a:endParaRPr>
          </a:p>
        </p:txBody>
      </p:sp>
    </p:spTree>
    <p:extLst>
      <p:ext uri="{BB962C8B-B14F-4D97-AF65-F5344CB8AC3E}">
        <p14:creationId xmlns:p14="http://schemas.microsoft.com/office/powerpoint/2010/main" xmlns="" val="853395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7650" name="Picture 2" descr="Perspectiva01_5000x5000_trans_2"/>
          <p:cNvPicPr>
            <a:picLocks noChangeAspect="1" noChangeArrowheads="1"/>
          </p:cNvPicPr>
          <p:nvPr/>
        </p:nvPicPr>
        <p:blipFill>
          <a:blip r:embed="rId3" cstate="print"/>
          <a:srcRect/>
          <a:stretch>
            <a:fillRect/>
          </a:stretch>
        </p:blipFill>
        <p:spPr bwMode="auto">
          <a:xfrm>
            <a:off x="4959354" y="1147763"/>
            <a:ext cx="4818063" cy="4819650"/>
          </a:xfrm>
          <a:prstGeom prst="rect">
            <a:avLst/>
          </a:prstGeom>
          <a:noFill/>
          <a:ln w="9525">
            <a:noFill/>
            <a:miter lim="800000"/>
            <a:headEnd/>
            <a:tailEnd/>
          </a:ln>
        </p:spPr>
      </p:pic>
      <p:pic>
        <p:nvPicPr>
          <p:cNvPr id="27651" name="Picture 2" descr="Proyeccion01_v2_trans"/>
          <p:cNvPicPr>
            <a:picLocks noChangeAspect="1" noChangeArrowheads="1"/>
          </p:cNvPicPr>
          <p:nvPr/>
        </p:nvPicPr>
        <p:blipFill>
          <a:blip r:embed="rId4" cstate="print"/>
          <a:srcRect/>
          <a:stretch>
            <a:fillRect/>
          </a:stretch>
        </p:blipFill>
        <p:spPr bwMode="auto">
          <a:xfrm>
            <a:off x="147638" y="914400"/>
            <a:ext cx="4933950" cy="4933950"/>
          </a:xfrm>
          <a:prstGeom prst="rect">
            <a:avLst/>
          </a:prstGeom>
          <a:noFill/>
          <a:ln w="9525">
            <a:noFill/>
            <a:miter lim="800000"/>
            <a:headEnd/>
            <a:tailEnd/>
          </a:ln>
        </p:spPr>
      </p:pic>
      <p:sp>
        <p:nvSpPr>
          <p:cNvPr id="27652" name="Rectangle 7"/>
          <p:cNvSpPr>
            <a:spLocks noChangeArrowheads="1"/>
          </p:cNvSpPr>
          <p:nvPr/>
        </p:nvSpPr>
        <p:spPr bwMode="auto">
          <a:xfrm>
            <a:off x="7934330" y="220664"/>
            <a:ext cx="1787574" cy="290289"/>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16</a:t>
            </a:r>
            <a:r>
              <a:rPr kumimoji="0" lang="en-US" sz="1800" baseline="30000" dirty="0" smtClean="0">
                <a:solidFill>
                  <a:srgbClr val="C8C8C8"/>
                </a:solidFill>
                <a:latin typeface="Arial" charset="0"/>
              </a:rPr>
              <a:t>th</a:t>
            </a:r>
            <a:r>
              <a:rPr kumimoji="0" lang="en-US" sz="1800" dirty="0" smtClean="0">
                <a:solidFill>
                  <a:srgbClr val="C8C8C8"/>
                </a:solidFill>
                <a:latin typeface="Arial" charset="0"/>
              </a:rPr>
              <a:t> IMR (2007)</a:t>
            </a:r>
            <a:endParaRPr kumimoji="0" lang="en-US" sz="1800" i="1" dirty="0" smtClean="0">
              <a:solidFill>
                <a:srgbClr val="C8C8C8"/>
              </a:solidFill>
              <a:latin typeface="Arial"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63330" name="Picture 2" descr="Cubo01_trans"/>
          <p:cNvPicPr>
            <a:picLocks noChangeAspect="1" noChangeArrowheads="1"/>
          </p:cNvPicPr>
          <p:nvPr/>
        </p:nvPicPr>
        <p:blipFill>
          <a:blip r:embed="rId3" cstate="print"/>
          <a:srcRect/>
          <a:stretch>
            <a:fillRect/>
          </a:stretch>
        </p:blipFill>
        <p:spPr bwMode="auto">
          <a:xfrm>
            <a:off x="1924050" y="171451"/>
            <a:ext cx="6686550" cy="6686550"/>
          </a:xfrm>
          <a:prstGeom prst="rect">
            <a:avLst/>
          </a:prstGeom>
          <a:noFill/>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65378" name="Picture 2" descr="Proyeccion01_v2_trans"/>
          <p:cNvPicPr>
            <a:picLocks noChangeAspect="1" noChangeArrowheads="1"/>
          </p:cNvPicPr>
          <p:nvPr/>
        </p:nvPicPr>
        <p:blipFill>
          <a:blip r:embed="rId3" cstate="print"/>
          <a:srcRect/>
          <a:stretch>
            <a:fillRect/>
          </a:stretch>
        </p:blipFill>
        <p:spPr bwMode="auto">
          <a:xfrm>
            <a:off x="1962150" y="171452"/>
            <a:ext cx="6648450" cy="6648450"/>
          </a:xfrm>
          <a:prstGeom prst="rect">
            <a:avLst/>
          </a:prstGeom>
          <a:noFill/>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67426" name="Picture 2" descr="Perspectiva01_5000x5000_trans_2"/>
          <p:cNvPicPr>
            <a:picLocks noChangeAspect="1" noChangeArrowheads="1"/>
          </p:cNvPicPr>
          <p:nvPr/>
        </p:nvPicPr>
        <p:blipFill>
          <a:blip r:embed="rId3" cstate="print"/>
          <a:srcRect/>
          <a:stretch>
            <a:fillRect/>
          </a:stretch>
        </p:blipFill>
        <p:spPr bwMode="auto">
          <a:xfrm>
            <a:off x="2116140" y="514352"/>
            <a:ext cx="6132512" cy="6134100"/>
          </a:xfrm>
          <a:prstGeom prst="rect">
            <a:avLst/>
          </a:prstGeom>
          <a:noFill/>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3"/>
          <p:cNvSpPr>
            <a:spLocks noGrp="1" noChangeArrowheads="1"/>
          </p:cNvSpPr>
          <p:nvPr>
            <p:ph type="title"/>
          </p:nvPr>
        </p:nvSpPr>
        <p:spPr>
          <a:xfrm>
            <a:off x="468315" y="115888"/>
            <a:ext cx="6769100" cy="576262"/>
          </a:xfrm>
          <a:noFill/>
        </p:spPr>
        <p:txBody>
          <a:bodyPr/>
          <a:lstStyle/>
          <a:p>
            <a:pPr eaLnBrk="1" hangingPunct="1"/>
            <a:r>
              <a:rPr lang="es-ES" smtClean="0"/>
              <a:t>Contents</a:t>
            </a:r>
            <a:endParaRPr lang="en-US" smtClean="0"/>
          </a:p>
        </p:txBody>
      </p:sp>
      <p:sp>
        <p:nvSpPr>
          <p:cNvPr id="78851" name="Rectangle 34"/>
          <p:cNvSpPr>
            <a:spLocks noChangeArrowheads="1"/>
          </p:cNvSpPr>
          <p:nvPr/>
        </p:nvSpPr>
        <p:spPr bwMode="auto">
          <a:xfrm>
            <a:off x="468318" y="620714"/>
            <a:ext cx="8015287" cy="290289"/>
          </a:xfrm>
          <a:prstGeom prst="rect">
            <a:avLst/>
          </a:prstGeom>
          <a:noFill/>
          <a:ln w="9525">
            <a:noFill/>
            <a:miter lim="800000"/>
            <a:headEnd/>
            <a:tailEnd/>
          </a:ln>
        </p:spPr>
        <p:txBody>
          <a:bodyPr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Wind forecasting over complex terrain</a:t>
            </a:r>
          </a:p>
        </p:txBody>
      </p:sp>
      <p:sp>
        <p:nvSpPr>
          <p:cNvPr id="1733670" name="Text Box 38"/>
          <p:cNvSpPr txBox="1">
            <a:spLocks noChangeArrowheads="1"/>
          </p:cNvSpPr>
          <p:nvPr/>
        </p:nvSpPr>
        <p:spPr bwMode="auto">
          <a:xfrm>
            <a:off x="338139" y="1909959"/>
            <a:ext cx="9567862" cy="923283"/>
          </a:xfrm>
          <a:prstGeom prst="rect">
            <a:avLst/>
          </a:prstGeom>
          <a:noFill/>
          <a:ln w="57150">
            <a:noFill/>
            <a:miter lim="800000"/>
            <a:headEnd/>
            <a:tailEnd/>
          </a:ln>
        </p:spPr>
        <p:txBody>
          <a:bodyPr lIns="91393" tIns="45697" rIns="91393" bIns="45697" anchor="ctr">
            <a:spAutoFit/>
          </a:bodyPr>
          <a:lstStyle/>
          <a:p>
            <a:pPr algn="l">
              <a:buFont typeface="Wingdings" pitchFamily="2" charset="2"/>
              <a:buChar char="q"/>
            </a:pPr>
            <a:r>
              <a:rPr lang="en-US" sz="2500" b="1" dirty="0" smtClean="0">
                <a:solidFill>
                  <a:srgbClr val="000000"/>
                </a:solidFill>
              </a:rPr>
              <a:t>  Motivation, Objective and Methodology</a:t>
            </a:r>
          </a:p>
          <a:p>
            <a:pPr algn="l"/>
            <a:endParaRPr lang="en-US" sz="2800" b="1" dirty="0" smtClean="0">
              <a:solidFill>
                <a:srgbClr val="000000"/>
              </a:solidFill>
            </a:endParaRPr>
          </a:p>
        </p:txBody>
      </p:sp>
      <p:sp>
        <p:nvSpPr>
          <p:cNvPr id="1733672" name="Text Box 40"/>
          <p:cNvSpPr txBox="1">
            <a:spLocks noChangeArrowheads="1"/>
          </p:cNvSpPr>
          <p:nvPr/>
        </p:nvSpPr>
        <p:spPr bwMode="auto">
          <a:xfrm>
            <a:off x="358777" y="2851669"/>
            <a:ext cx="9398000" cy="492396"/>
          </a:xfrm>
          <a:prstGeom prst="rect">
            <a:avLst/>
          </a:prstGeom>
          <a:noFill/>
          <a:ln w="57150">
            <a:noFill/>
            <a:miter lim="800000"/>
            <a:headEnd/>
            <a:tailEnd/>
          </a:ln>
        </p:spPr>
        <p:txBody>
          <a:bodyPr lIns="91393" tIns="45697" rIns="91393" bIns="45697" anchor="ctr">
            <a:spAutoFit/>
          </a:bodyPr>
          <a:lstStyle/>
          <a:p>
            <a:pPr algn="l">
              <a:buFont typeface="Wingdings" pitchFamily="2" charset="2"/>
              <a:buChar char="q"/>
            </a:pPr>
            <a:r>
              <a:rPr lang="en-US" sz="2500" dirty="0" smtClean="0">
                <a:solidFill>
                  <a:srgbClr val="000000"/>
                </a:solidFill>
                <a:latin typeface="Arial" charset="0"/>
                <a:sym typeface="ZapfDingbats" pitchFamily="82" charset="2"/>
              </a:rPr>
              <a:t>  </a:t>
            </a:r>
            <a:r>
              <a:rPr lang="en-US" sz="2500" b="1" dirty="0" smtClean="0">
                <a:solidFill>
                  <a:srgbClr val="000000"/>
                </a:solidFill>
                <a:sym typeface="ZapfDingbats" pitchFamily="82" charset="2"/>
              </a:rPr>
              <a:t>The Adaptive Tetrahedral Mesh (</a:t>
            </a:r>
            <a:r>
              <a:rPr lang="en-US" sz="2500" b="1" dirty="0" smtClean="0">
                <a:solidFill>
                  <a:srgbClr val="000000"/>
                </a:solidFill>
              </a:rPr>
              <a:t>Meccano Method)</a:t>
            </a:r>
            <a:endParaRPr kumimoji="0" lang="en-US" sz="2800" b="1" dirty="0" smtClean="0">
              <a:solidFill>
                <a:srgbClr val="FFFFFF"/>
              </a:solidFill>
              <a:latin typeface="Trebuchet MS" pitchFamily="34" charset="0"/>
            </a:endParaRPr>
          </a:p>
        </p:txBody>
      </p:sp>
      <p:sp>
        <p:nvSpPr>
          <p:cNvPr id="1733675" name="Text Box 43"/>
          <p:cNvSpPr txBox="1">
            <a:spLocks noChangeArrowheads="1"/>
          </p:cNvSpPr>
          <p:nvPr/>
        </p:nvSpPr>
        <p:spPr bwMode="auto">
          <a:xfrm>
            <a:off x="371475" y="3730053"/>
            <a:ext cx="7124700" cy="492396"/>
          </a:xfrm>
          <a:prstGeom prst="rect">
            <a:avLst/>
          </a:prstGeom>
          <a:noFill/>
          <a:ln w="57150">
            <a:noFill/>
            <a:miter lim="800000"/>
            <a:headEnd/>
            <a:tailEnd/>
          </a:ln>
        </p:spPr>
        <p:txBody>
          <a:bodyPr lIns="91393" tIns="45697" rIns="91393" bIns="45697" anchor="ctr">
            <a:spAutoFit/>
          </a:bodyPr>
          <a:lstStyle/>
          <a:p>
            <a:pPr algn="l">
              <a:buFont typeface="Wingdings" pitchFamily="2" charset="2"/>
              <a:buChar char="q"/>
            </a:pPr>
            <a:r>
              <a:rPr lang="en-US" sz="2500" dirty="0" smtClean="0">
                <a:solidFill>
                  <a:srgbClr val="000000"/>
                </a:solidFill>
                <a:latin typeface="Arial" charset="0"/>
                <a:sym typeface="ZapfDingbats" pitchFamily="82" charset="2"/>
              </a:rPr>
              <a:t> </a:t>
            </a:r>
            <a:r>
              <a:rPr lang="en-US" sz="2500" b="1" dirty="0" smtClean="0">
                <a:solidFill>
                  <a:srgbClr val="000000"/>
                </a:solidFill>
              </a:rPr>
              <a:t> The Mass Consistent Wind Field Model</a:t>
            </a:r>
          </a:p>
        </p:txBody>
      </p:sp>
      <p:sp>
        <p:nvSpPr>
          <p:cNvPr id="9" name="Text Box 43"/>
          <p:cNvSpPr txBox="1">
            <a:spLocks noChangeArrowheads="1"/>
          </p:cNvSpPr>
          <p:nvPr/>
        </p:nvSpPr>
        <p:spPr bwMode="auto">
          <a:xfrm>
            <a:off x="371475" y="4580953"/>
            <a:ext cx="7124700" cy="492396"/>
          </a:xfrm>
          <a:prstGeom prst="rect">
            <a:avLst/>
          </a:prstGeom>
          <a:noFill/>
          <a:ln w="57150">
            <a:noFill/>
            <a:miter lim="800000"/>
            <a:headEnd/>
            <a:tailEnd/>
          </a:ln>
        </p:spPr>
        <p:txBody>
          <a:bodyPr lIns="91393" tIns="45697" rIns="91393" bIns="45697" anchor="ctr">
            <a:spAutoFit/>
          </a:bodyPr>
          <a:lstStyle/>
          <a:p>
            <a:pPr algn="l">
              <a:buFont typeface="Wingdings" pitchFamily="2" charset="2"/>
              <a:buChar char="q"/>
            </a:pPr>
            <a:r>
              <a:rPr lang="en-US" sz="2500" dirty="0" smtClean="0">
                <a:solidFill>
                  <a:srgbClr val="000000"/>
                </a:solidFill>
                <a:latin typeface="Arial" charset="0"/>
                <a:sym typeface="ZapfDingbats" pitchFamily="82" charset="2"/>
              </a:rPr>
              <a:t> </a:t>
            </a:r>
            <a:r>
              <a:rPr lang="en-US" sz="2500" b="1" dirty="0" smtClean="0">
                <a:solidFill>
                  <a:srgbClr val="000000"/>
                </a:solidFill>
              </a:rPr>
              <a:t> Results</a:t>
            </a:r>
          </a:p>
        </p:txBody>
      </p:sp>
      <p:sp>
        <p:nvSpPr>
          <p:cNvPr id="10" name="Text Box 43"/>
          <p:cNvSpPr txBox="1">
            <a:spLocks noChangeArrowheads="1"/>
          </p:cNvSpPr>
          <p:nvPr/>
        </p:nvSpPr>
        <p:spPr bwMode="auto">
          <a:xfrm>
            <a:off x="371475" y="5393754"/>
            <a:ext cx="7124700" cy="492396"/>
          </a:xfrm>
          <a:prstGeom prst="rect">
            <a:avLst/>
          </a:prstGeom>
          <a:noFill/>
          <a:ln w="57150">
            <a:noFill/>
            <a:miter lim="800000"/>
            <a:headEnd/>
            <a:tailEnd/>
          </a:ln>
        </p:spPr>
        <p:txBody>
          <a:bodyPr lIns="91393" tIns="45697" rIns="91393" bIns="45697" anchor="ctr">
            <a:spAutoFit/>
          </a:bodyPr>
          <a:lstStyle/>
          <a:p>
            <a:pPr algn="l">
              <a:buFont typeface="Wingdings" pitchFamily="2" charset="2"/>
              <a:buChar char="q"/>
            </a:pPr>
            <a:r>
              <a:rPr lang="en-US" sz="2500" dirty="0" smtClean="0">
                <a:solidFill>
                  <a:srgbClr val="000000"/>
                </a:solidFill>
                <a:latin typeface="Arial" charset="0"/>
                <a:sym typeface="ZapfDingbats" pitchFamily="82" charset="2"/>
              </a:rPr>
              <a:t> </a:t>
            </a:r>
            <a:r>
              <a:rPr lang="en-US" sz="2500" b="1" dirty="0" smtClean="0">
                <a:solidFill>
                  <a:srgbClr val="000000"/>
                </a:solidFill>
              </a:rPr>
              <a:t> Comments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33670"/>
                                        </p:tgtEl>
                                        <p:attrNameLst>
                                          <p:attrName>style.visibility</p:attrName>
                                        </p:attrNameLst>
                                      </p:cBhvr>
                                      <p:to>
                                        <p:strVal val="visible"/>
                                      </p:to>
                                    </p:set>
                                    <p:animEffect transition="in" filter="slide(fromBottom)">
                                      <p:cBhvr>
                                        <p:cTn id="7" dur="500"/>
                                        <p:tgtEl>
                                          <p:spTgt spid="173367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733672"/>
                                        </p:tgtEl>
                                        <p:attrNameLst>
                                          <p:attrName>style.visibility</p:attrName>
                                        </p:attrNameLst>
                                      </p:cBhvr>
                                      <p:to>
                                        <p:strVal val="visible"/>
                                      </p:to>
                                    </p:set>
                                    <p:animEffect transition="in" filter="slide(fromBottom)">
                                      <p:cBhvr>
                                        <p:cTn id="12" dur="500"/>
                                        <p:tgtEl>
                                          <p:spTgt spid="173367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733675"/>
                                        </p:tgtEl>
                                        <p:attrNameLst>
                                          <p:attrName>style.visibility</p:attrName>
                                        </p:attrNameLst>
                                      </p:cBhvr>
                                      <p:to>
                                        <p:strVal val="visible"/>
                                      </p:to>
                                    </p:set>
                                    <p:animEffect transition="in" filter="slide(fromBottom)">
                                      <p:cBhvr>
                                        <p:cTn id="17" dur="500"/>
                                        <p:tgtEl>
                                          <p:spTgt spid="1733675"/>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lide(fromBottom)">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lide(fromBottom)">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3670" grpId="0"/>
      <p:bldP spid="1733672" grpId="0"/>
      <p:bldP spid="1733675"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69474" name="Picture 2" descr="Corte01_trans"/>
          <p:cNvPicPr>
            <a:picLocks noChangeAspect="1" noChangeArrowheads="1"/>
          </p:cNvPicPr>
          <p:nvPr/>
        </p:nvPicPr>
        <p:blipFill>
          <a:blip r:embed="rId3" cstate="print"/>
          <a:srcRect/>
          <a:stretch>
            <a:fillRect/>
          </a:stretch>
        </p:blipFill>
        <p:spPr bwMode="auto">
          <a:xfrm>
            <a:off x="1947866" y="309572"/>
            <a:ext cx="6319837" cy="6319837"/>
          </a:xfrm>
          <a:prstGeom prst="rect">
            <a:avLst/>
          </a:prstGeom>
          <a:noFill/>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71522" name="Picture 2" descr="CorteSuave01_trans"/>
          <p:cNvPicPr>
            <a:picLocks noChangeAspect="1" noChangeArrowheads="1"/>
          </p:cNvPicPr>
          <p:nvPr/>
        </p:nvPicPr>
        <p:blipFill>
          <a:blip r:embed="rId3" cstate="print"/>
          <a:srcRect/>
          <a:stretch>
            <a:fillRect/>
          </a:stretch>
        </p:blipFill>
        <p:spPr bwMode="auto">
          <a:xfrm>
            <a:off x="1962154" y="306389"/>
            <a:ext cx="6303963" cy="6303962"/>
          </a:xfrm>
          <a:prstGeom prst="rect">
            <a:avLst/>
          </a:prstGeom>
          <a:noFill/>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73570" name="Picture 2" descr="VistaFrontal01_6000x6000_sin_gimp_6000x6000_trans"/>
          <p:cNvPicPr>
            <a:picLocks noChangeAspect="1" noChangeArrowheads="1"/>
          </p:cNvPicPr>
          <p:nvPr/>
        </p:nvPicPr>
        <p:blipFill>
          <a:blip r:embed="rId3" cstate="print"/>
          <a:srcRect/>
          <a:stretch>
            <a:fillRect/>
          </a:stretch>
        </p:blipFill>
        <p:spPr bwMode="auto">
          <a:xfrm>
            <a:off x="1724025" y="142875"/>
            <a:ext cx="6629400" cy="6629400"/>
          </a:xfrm>
          <a:prstGeom prst="rect">
            <a:avLst/>
          </a:prstGeom>
          <a:noFill/>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8" name="Picture 4" descr="VistaFrontal_01_409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79567" y="15875"/>
            <a:ext cx="6813550" cy="6813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26820" name="Picture 4" descr="pic30836"/>
          <p:cNvPicPr>
            <a:picLocks noChangeAspect="1" noChangeArrowheads="1"/>
          </p:cNvPicPr>
          <p:nvPr/>
        </p:nvPicPr>
        <p:blipFill>
          <a:blip r:embed="rId2" cstate="print"/>
          <a:srcRect/>
          <a:stretch>
            <a:fillRect/>
          </a:stretch>
        </p:blipFill>
        <p:spPr bwMode="auto">
          <a:xfrm>
            <a:off x="879477" y="377825"/>
            <a:ext cx="8205789" cy="6045200"/>
          </a:xfrm>
          <a:prstGeom prst="rect">
            <a:avLst/>
          </a:prstGeom>
          <a:noFill/>
        </p:spPr>
      </p:pic>
    </p:spTree>
  </p:cSld>
  <p:clrMapOvr>
    <a:masterClrMapping/>
  </p:clrMapOvr>
  <p:transition spd="slow" advTm="500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1154" name="Picture 2" descr="spain_01"/>
          <p:cNvPicPr>
            <a:picLocks noChangeAspect="1" noChangeArrowheads="1"/>
          </p:cNvPicPr>
          <p:nvPr/>
        </p:nvPicPr>
        <p:blipFill>
          <a:blip r:embed="rId2" cstate="print"/>
          <a:srcRect/>
          <a:stretch>
            <a:fillRect/>
          </a:stretch>
        </p:blipFill>
        <p:spPr bwMode="auto">
          <a:xfrm>
            <a:off x="0" y="0"/>
            <a:ext cx="9906000" cy="6858000"/>
          </a:xfrm>
          <a:prstGeom prst="rect">
            <a:avLst/>
          </a:prstGeom>
          <a:noFill/>
        </p:spPr>
      </p:pic>
      <p:sp>
        <p:nvSpPr>
          <p:cNvPr id="1841155" name="Text Box 3"/>
          <p:cNvSpPr txBox="1">
            <a:spLocks noChangeArrowheads="1"/>
          </p:cNvSpPr>
          <p:nvPr/>
        </p:nvSpPr>
        <p:spPr bwMode="auto">
          <a:xfrm>
            <a:off x="7137404" y="6381753"/>
            <a:ext cx="184636" cy="369285"/>
          </a:xfrm>
          <a:prstGeom prst="rect">
            <a:avLst/>
          </a:prstGeom>
          <a:noFill/>
          <a:ln w="9525">
            <a:noFill/>
            <a:miter lim="800000"/>
            <a:headEnd/>
            <a:tailEnd/>
          </a:ln>
          <a:effectLst/>
        </p:spPr>
        <p:txBody>
          <a:bodyPr wrap="none" lIns="91393" tIns="45697" rIns="91393" bIns="45697">
            <a:spAutoFit/>
          </a:bodyPr>
          <a:lstStyle/>
          <a:p>
            <a:pPr algn="l" eaLnBrk="1" hangingPunct="1"/>
            <a:endParaRPr kumimoji="0" lang="fr-FR" sz="1800" dirty="0" smtClean="0">
              <a:solidFill>
                <a:srgbClr val="FFFFFF"/>
              </a:solidFill>
              <a:latin typeface="Verdana" pitchFamily="34" charset="0"/>
            </a:endParaRPr>
          </a:p>
        </p:txBody>
      </p:sp>
    </p:spTree>
  </p:cSld>
  <p:clrMapOvr>
    <a:masterClrMapping/>
  </p:clrMapOvr>
  <p:transition spd="slow" advTm="5000">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7842" name="Picture 2" descr="calima"/>
          <p:cNvPicPr>
            <a:picLocks noChangeAspect="1" noChangeArrowheads="1"/>
          </p:cNvPicPr>
          <p:nvPr/>
        </p:nvPicPr>
        <p:blipFill>
          <a:blip r:embed="rId2" cstate="print"/>
          <a:srcRect/>
          <a:stretch>
            <a:fillRect/>
          </a:stretch>
        </p:blipFill>
        <p:spPr bwMode="auto">
          <a:xfrm>
            <a:off x="0" y="0"/>
            <a:ext cx="9906000" cy="6858000"/>
          </a:xfrm>
          <a:prstGeom prst="rect">
            <a:avLst/>
          </a:prstGeom>
          <a:noFill/>
        </p:spPr>
      </p:pic>
    </p:spTree>
  </p:cSld>
  <p:clrMapOvr>
    <a:masterClrMapping/>
  </p:clrMapOvr>
  <p:transition spd="slow" advTm="500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print"/>
          <a:srcRect l="16035" t="703" r="13548" b="18356"/>
          <a:stretch>
            <a:fillRect/>
          </a:stretch>
        </p:blipFill>
        <p:spPr bwMode="auto">
          <a:xfrm>
            <a:off x="0" y="0"/>
            <a:ext cx="9906000" cy="6858000"/>
          </a:xfrm>
          <a:prstGeom prst="rect">
            <a:avLst/>
          </a:prstGeom>
          <a:noFill/>
          <a:ln w="57150" algn="ctr">
            <a:noFill/>
            <a:miter lim="800000"/>
            <a:headEnd/>
            <a:tailEnd/>
          </a:ln>
        </p:spPr>
      </p:pic>
    </p:spTree>
  </p:cSld>
  <p:clrMapOvr>
    <a:masterClrMapping/>
  </p:clrMapOvr>
  <p:transition spd="slow" advTm="5000">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8"/>
          <p:cNvSpPr>
            <a:spLocks noChangeArrowheads="1"/>
          </p:cNvSpPr>
          <p:nvPr/>
        </p:nvSpPr>
        <p:spPr bwMode="auto">
          <a:xfrm>
            <a:off x="0" y="1594076"/>
            <a:ext cx="9906000" cy="415480"/>
          </a:xfrm>
          <a:prstGeom prst="rect">
            <a:avLst/>
          </a:prstGeom>
          <a:noFill/>
          <a:ln w="57150">
            <a:noFill/>
            <a:miter lim="800000"/>
            <a:headEnd/>
            <a:tailEnd/>
          </a:ln>
        </p:spPr>
        <p:txBody>
          <a:bodyPr lIns="91423" tIns="45711" rIns="91423" bIns="45711" anchor="ctr">
            <a:spAutoFit/>
          </a:bodyPr>
          <a:lstStyle/>
          <a:p>
            <a:pPr algn="l"/>
            <a:r>
              <a:rPr lang="es-ES_tradnl" sz="2000" dirty="0" smtClean="0">
                <a:solidFill>
                  <a:srgbClr val="009999"/>
                </a:solidFill>
                <a:sym typeface="Math1" pitchFamily="2" charset="2"/>
              </a:rPr>
              <a:t>      </a:t>
            </a:r>
            <a:r>
              <a:rPr lang="es-ES_tradnl" sz="2000" dirty="0" smtClean="0">
                <a:solidFill>
                  <a:srgbClr val="009999"/>
                </a:solidFill>
                <a:latin typeface="Arial" pitchFamily="34" charset="0"/>
              </a:rPr>
              <a:t> </a:t>
            </a:r>
            <a:r>
              <a:rPr lang="en-US" sz="2000" dirty="0" smtClean="0">
                <a:solidFill>
                  <a:srgbClr val="009999"/>
                </a:solidFill>
                <a:latin typeface="Arial" pitchFamily="34" charset="0"/>
              </a:rPr>
              <a:t>Initial cube and its subdivision after three consecutive tetrahedron bisection</a:t>
            </a:r>
            <a:endParaRPr lang="es-ES_tradnl" sz="2000" dirty="0" smtClean="0">
              <a:solidFill>
                <a:srgbClr val="009999"/>
              </a:solidFill>
              <a:latin typeface="Arial" pitchFamily="34" charset="0"/>
            </a:endParaRPr>
          </a:p>
        </p:txBody>
      </p:sp>
      <p:sp>
        <p:nvSpPr>
          <p:cNvPr id="40964" name="Rectangle 47"/>
          <p:cNvSpPr>
            <a:spLocks noChangeArrowheads="1"/>
          </p:cNvSpPr>
          <p:nvPr/>
        </p:nvSpPr>
        <p:spPr bwMode="auto">
          <a:xfrm>
            <a:off x="468313" y="115888"/>
            <a:ext cx="7724776" cy="576262"/>
          </a:xfrm>
          <a:prstGeom prst="rect">
            <a:avLst/>
          </a:prstGeom>
          <a:noFill/>
          <a:ln w="9525">
            <a:noFill/>
            <a:miter lim="800000"/>
            <a:headEnd/>
            <a:tailEnd/>
          </a:ln>
        </p:spPr>
        <p:txBody>
          <a:bodyPr wrap="none" lIns="91423" tIns="45711" rIns="91423" bIns="45711"/>
          <a:lstStyle/>
          <a:p>
            <a:pPr algn="l" eaLnBrk="1" hangingPunct="1"/>
            <a:r>
              <a:rPr kumimoji="0" lang="es-ES" sz="2400" b="1" dirty="0" smtClean="0">
                <a:solidFill>
                  <a:srgbClr val="FFFFFF"/>
                </a:solidFill>
                <a:latin typeface="Trebuchet MS" pitchFamily="34" charset="0"/>
              </a:rPr>
              <a:t>Local </a:t>
            </a:r>
            <a:r>
              <a:rPr kumimoji="0" lang="es-ES" sz="2400" b="1" dirty="0" err="1" smtClean="0">
                <a:solidFill>
                  <a:srgbClr val="FFFFFF"/>
                </a:solidFill>
                <a:latin typeface="Trebuchet MS" pitchFamily="34" charset="0"/>
              </a:rPr>
              <a:t>Refinement</a:t>
            </a:r>
            <a:r>
              <a:rPr kumimoji="0" lang="es-ES" sz="2400" b="1" dirty="0" smtClean="0">
                <a:solidFill>
                  <a:srgbClr val="FFFFFF"/>
                </a:solidFill>
                <a:latin typeface="Trebuchet MS" pitchFamily="34" charset="0"/>
              </a:rPr>
              <a:t>: Kossaczky’s </a:t>
            </a:r>
            <a:r>
              <a:rPr kumimoji="0" lang="es-ES" sz="2400" b="1" dirty="0" err="1" smtClean="0">
                <a:solidFill>
                  <a:srgbClr val="FFFFFF"/>
                </a:solidFill>
                <a:latin typeface="Trebuchet MS" pitchFamily="34" charset="0"/>
              </a:rPr>
              <a:t>Algorithm</a:t>
            </a:r>
            <a:r>
              <a:rPr kumimoji="0" lang="es-ES" sz="2400" b="1" dirty="0" smtClean="0">
                <a:solidFill>
                  <a:srgbClr val="FFFFFF"/>
                </a:solidFill>
                <a:latin typeface="Trebuchet MS" pitchFamily="34" charset="0"/>
              </a:rPr>
              <a:t> (JCAM 1994)</a:t>
            </a:r>
            <a:endParaRPr kumimoji="0" lang="en-US" sz="2400" b="1" dirty="0" smtClean="0">
              <a:solidFill>
                <a:srgbClr val="FFFFFF"/>
              </a:solidFill>
              <a:latin typeface="Trebuchet MS" pitchFamily="34" charset="0"/>
            </a:endParaRPr>
          </a:p>
        </p:txBody>
      </p:sp>
      <p:sp>
        <p:nvSpPr>
          <p:cNvPr id="40965" name="Rectangle 48"/>
          <p:cNvSpPr>
            <a:spLocks noChangeArrowheads="1"/>
          </p:cNvSpPr>
          <p:nvPr/>
        </p:nvSpPr>
        <p:spPr bwMode="auto">
          <a:xfrm>
            <a:off x="468315" y="620714"/>
            <a:ext cx="2377540" cy="290318"/>
          </a:xfrm>
          <a:prstGeom prst="rect">
            <a:avLst/>
          </a:prstGeom>
          <a:noFill/>
          <a:ln w="9525">
            <a:noFill/>
            <a:miter lim="800000"/>
            <a:headEnd/>
            <a:tailEnd/>
          </a:ln>
        </p:spPr>
        <p:txBody>
          <a:bodyPr wrap="none" lIns="91423" tIns="45711" rIns="91423" bIns="45711">
            <a:spAutoFit/>
          </a:bodyPr>
          <a:lstStyle/>
          <a:p>
            <a:pPr algn="l">
              <a:lnSpc>
                <a:spcPct val="70000"/>
              </a:lnSpc>
              <a:spcBef>
                <a:spcPct val="50000"/>
              </a:spcBef>
            </a:pPr>
            <a:r>
              <a:rPr kumimoji="0" lang="en-US" sz="1800" dirty="0" smtClean="0">
                <a:solidFill>
                  <a:srgbClr val="C8C8C8"/>
                </a:solidFill>
                <a:latin typeface="Arial" pitchFamily="34" charset="0"/>
              </a:rPr>
              <a:t>Refinement of a cube</a:t>
            </a:r>
          </a:p>
        </p:txBody>
      </p:sp>
      <p:sp>
        <p:nvSpPr>
          <p:cNvPr id="40967" name="23 Rectángulo"/>
          <p:cNvSpPr>
            <a:spLocks noChangeArrowheads="1"/>
          </p:cNvSpPr>
          <p:nvPr/>
        </p:nvSpPr>
        <p:spPr bwMode="auto">
          <a:xfrm>
            <a:off x="490538" y="927101"/>
            <a:ext cx="7429500" cy="369314"/>
          </a:xfrm>
          <a:prstGeom prst="rect">
            <a:avLst/>
          </a:prstGeom>
          <a:noFill/>
          <a:ln w="9525">
            <a:noFill/>
            <a:miter lim="800000"/>
            <a:headEnd/>
            <a:tailEnd/>
          </a:ln>
        </p:spPr>
        <p:txBody>
          <a:bodyPr lIns="91423" tIns="45711" rIns="91423" bIns="45711">
            <a:spAutoFit/>
          </a:bodyPr>
          <a:lstStyle/>
          <a:p>
            <a:pPr algn="l"/>
            <a:r>
              <a:rPr lang="es-ES" sz="1800" i="1" dirty="0" smtClean="0"/>
              <a:t>http://www.alberta-fem.de/</a:t>
            </a:r>
            <a:r>
              <a:rPr lang="es-ES" sz="1800" dirty="0" smtClean="0"/>
              <a:t>,  ALBERTA </a:t>
            </a:r>
            <a:r>
              <a:rPr lang="es-ES" sz="1800" dirty="0" err="1" smtClean="0"/>
              <a:t>code</a:t>
            </a:r>
            <a:endParaRPr lang="es-ES" sz="1800" dirty="0" smtClean="0"/>
          </a:p>
        </p:txBody>
      </p:sp>
      <p:grpSp>
        <p:nvGrpSpPr>
          <p:cNvPr id="487" name="486 Grupo"/>
          <p:cNvGrpSpPr/>
          <p:nvPr/>
        </p:nvGrpSpPr>
        <p:grpSpPr>
          <a:xfrm>
            <a:off x="1179513" y="2373313"/>
            <a:ext cx="7704137" cy="3929062"/>
            <a:chOff x="1179513" y="2373313"/>
            <a:chExt cx="7704137" cy="3929062"/>
          </a:xfrm>
        </p:grpSpPr>
        <p:grpSp>
          <p:nvGrpSpPr>
            <p:cNvPr id="488" name="94 Grupo"/>
            <p:cNvGrpSpPr>
              <a:grpSpLocks/>
            </p:cNvGrpSpPr>
            <p:nvPr/>
          </p:nvGrpSpPr>
          <p:grpSpPr bwMode="auto">
            <a:xfrm>
              <a:off x="7054850" y="4598988"/>
              <a:ext cx="1820863" cy="1666875"/>
              <a:chOff x="5635625" y="2671763"/>
              <a:chExt cx="3540125" cy="3306762"/>
            </a:xfrm>
          </p:grpSpPr>
          <p:sp>
            <p:nvSpPr>
              <p:cNvPr id="688" name="Line 3"/>
              <p:cNvSpPr>
                <a:spLocks noChangeShapeType="1"/>
              </p:cNvSpPr>
              <p:nvPr/>
            </p:nvSpPr>
            <p:spPr bwMode="auto">
              <a:xfrm rot="-5400000">
                <a:off x="4440238" y="4679950"/>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89" name="Line 4"/>
              <p:cNvSpPr>
                <a:spLocks noChangeShapeType="1"/>
              </p:cNvSpPr>
              <p:nvPr/>
            </p:nvSpPr>
            <p:spPr bwMode="auto">
              <a:xfrm>
                <a:off x="5686425" y="5930900"/>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90" name="Line 5"/>
              <p:cNvSpPr>
                <a:spLocks noChangeShapeType="1"/>
              </p:cNvSpPr>
              <p:nvPr/>
            </p:nvSpPr>
            <p:spPr bwMode="auto">
              <a:xfrm rot="-5400000">
                <a:off x="6923088" y="4686300"/>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91" name="Line 6"/>
              <p:cNvSpPr>
                <a:spLocks noChangeShapeType="1"/>
              </p:cNvSpPr>
              <p:nvPr/>
            </p:nvSpPr>
            <p:spPr bwMode="auto">
              <a:xfrm>
                <a:off x="5686425" y="3430588"/>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92" name="Oval 7"/>
              <p:cNvSpPr>
                <a:spLocks noChangeArrowheads="1"/>
              </p:cNvSpPr>
              <p:nvPr/>
            </p:nvSpPr>
            <p:spPr bwMode="auto">
              <a:xfrm>
                <a:off x="8126413" y="5889625"/>
                <a:ext cx="87312"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93" name="Line 8"/>
              <p:cNvSpPr>
                <a:spLocks noChangeShapeType="1"/>
              </p:cNvSpPr>
              <p:nvPr/>
            </p:nvSpPr>
            <p:spPr bwMode="auto">
              <a:xfrm rot="-5400000">
                <a:off x="7875588" y="3960813"/>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94" name="Line 9"/>
              <p:cNvSpPr>
                <a:spLocks noChangeShapeType="1"/>
              </p:cNvSpPr>
              <p:nvPr/>
            </p:nvSpPr>
            <p:spPr bwMode="auto">
              <a:xfrm>
                <a:off x="6637338" y="2705100"/>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95" name="Oval 10"/>
              <p:cNvSpPr>
                <a:spLocks noChangeArrowheads="1"/>
              </p:cNvSpPr>
              <p:nvPr/>
            </p:nvSpPr>
            <p:spPr bwMode="auto">
              <a:xfrm>
                <a:off x="6599238" y="267811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96" name="Line 11"/>
              <p:cNvSpPr>
                <a:spLocks noChangeShapeType="1"/>
              </p:cNvSpPr>
              <p:nvPr/>
            </p:nvSpPr>
            <p:spPr bwMode="auto">
              <a:xfrm flipV="1">
                <a:off x="5678488" y="2725738"/>
                <a:ext cx="952500" cy="714375"/>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97" name="Line 12"/>
              <p:cNvSpPr>
                <a:spLocks noChangeShapeType="1"/>
              </p:cNvSpPr>
              <p:nvPr/>
            </p:nvSpPr>
            <p:spPr bwMode="auto">
              <a:xfrm flipV="1">
                <a:off x="8181975" y="2733675"/>
                <a:ext cx="952500" cy="714375"/>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98" name="Line 13"/>
              <p:cNvSpPr>
                <a:spLocks noChangeShapeType="1"/>
              </p:cNvSpPr>
              <p:nvPr/>
            </p:nvSpPr>
            <p:spPr bwMode="auto">
              <a:xfrm flipV="1">
                <a:off x="8169275" y="5207000"/>
                <a:ext cx="952500" cy="714375"/>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99" name="Line 14"/>
              <p:cNvSpPr>
                <a:spLocks noChangeShapeType="1"/>
              </p:cNvSpPr>
              <p:nvPr/>
            </p:nvSpPr>
            <p:spPr bwMode="auto">
              <a:xfrm>
                <a:off x="5721350" y="3482975"/>
                <a:ext cx="2425700" cy="2424113"/>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00" name="Line 15"/>
              <p:cNvSpPr>
                <a:spLocks noChangeShapeType="1"/>
              </p:cNvSpPr>
              <p:nvPr/>
            </p:nvSpPr>
            <p:spPr bwMode="auto">
              <a:xfrm flipH="1">
                <a:off x="8170863" y="2728913"/>
                <a:ext cx="942975" cy="3192462"/>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01" name="Line 16"/>
              <p:cNvSpPr>
                <a:spLocks noChangeShapeType="1"/>
              </p:cNvSpPr>
              <p:nvPr/>
            </p:nvSpPr>
            <p:spPr bwMode="auto">
              <a:xfrm>
                <a:off x="6632575" y="2714625"/>
                <a:ext cx="1538288" cy="725488"/>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02" name="Line 17"/>
              <p:cNvSpPr>
                <a:spLocks noChangeShapeType="1"/>
              </p:cNvSpPr>
              <p:nvPr/>
            </p:nvSpPr>
            <p:spPr bwMode="auto">
              <a:xfrm flipV="1">
                <a:off x="5688013" y="2714625"/>
                <a:ext cx="3440112" cy="725488"/>
              </a:xfrm>
              <a:prstGeom prst="line">
                <a:avLst/>
              </a:prstGeom>
              <a:noFill/>
              <a:ln w="12700">
                <a:solidFill>
                  <a:srgbClr val="0099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03" name="Line 18"/>
              <p:cNvSpPr>
                <a:spLocks noChangeShapeType="1"/>
              </p:cNvSpPr>
              <p:nvPr/>
            </p:nvSpPr>
            <p:spPr bwMode="auto">
              <a:xfrm>
                <a:off x="8170863" y="3440113"/>
                <a:ext cx="942975" cy="1755775"/>
              </a:xfrm>
              <a:prstGeom prst="line">
                <a:avLst/>
              </a:prstGeom>
              <a:noFill/>
              <a:ln w="12700">
                <a:solidFill>
                  <a:srgbClr val="0099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04" name="Line 19"/>
              <p:cNvSpPr>
                <a:spLocks noChangeShapeType="1"/>
              </p:cNvSpPr>
              <p:nvPr/>
            </p:nvSpPr>
            <p:spPr bwMode="auto">
              <a:xfrm flipH="1">
                <a:off x="5673725" y="3440113"/>
                <a:ext cx="2482850" cy="2481262"/>
              </a:xfrm>
              <a:prstGeom prst="line">
                <a:avLst/>
              </a:prstGeom>
              <a:noFill/>
              <a:ln w="12700">
                <a:solidFill>
                  <a:srgbClr val="0099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05" name="Line 20"/>
              <p:cNvSpPr>
                <a:spLocks noChangeShapeType="1"/>
              </p:cNvSpPr>
              <p:nvPr/>
            </p:nvSpPr>
            <p:spPr bwMode="auto">
              <a:xfrm>
                <a:off x="6159500" y="3070225"/>
                <a:ext cx="2482850" cy="0"/>
              </a:xfrm>
              <a:prstGeom prst="line">
                <a:avLst/>
              </a:prstGeom>
              <a:noFill/>
              <a:ln w="12700">
                <a:solidFill>
                  <a:srgbClr val="333399"/>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06" name="Line 21"/>
              <p:cNvSpPr>
                <a:spLocks noChangeShapeType="1"/>
              </p:cNvSpPr>
              <p:nvPr/>
            </p:nvSpPr>
            <p:spPr bwMode="auto">
              <a:xfrm>
                <a:off x="5653088" y="4678363"/>
                <a:ext cx="2482850" cy="0"/>
              </a:xfrm>
              <a:prstGeom prst="line">
                <a:avLst/>
              </a:prstGeom>
              <a:noFill/>
              <a:ln w="12700">
                <a:solidFill>
                  <a:srgbClr val="333399"/>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07" name="Line 22"/>
              <p:cNvSpPr>
                <a:spLocks noChangeShapeType="1"/>
              </p:cNvSpPr>
              <p:nvPr/>
            </p:nvSpPr>
            <p:spPr bwMode="auto">
              <a:xfrm flipV="1">
                <a:off x="8140700" y="3990975"/>
                <a:ext cx="987425" cy="682625"/>
              </a:xfrm>
              <a:prstGeom prst="line">
                <a:avLst/>
              </a:prstGeom>
              <a:noFill/>
              <a:ln w="12700">
                <a:solidFill>
                  <a:srgbClr val="333399"/>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08" name="Line 23"/>
              <p:cNvSpPr>
                <a:spLocks noChangeShapeType="1"/>
              </p:cNvSpPr>
              <p:nvPr/>
            </p:nvSpPr>
            <p:spPr bwMode="auto">
              <a:xfrm flipV="1">
                <a:off x="6950075" y="2713038"/>
                <a:ext cx="985838" cy="682625"/>
              </a:xfrm>
              <a:prstGeom prst="line">
                <a:avLst/>
              </a:prstGeom>
              <a:noFill/>
              <a:ln w="12700">
                <a:solidFill>
                  <a:srgbClr val="333399"/>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09" name="Line 24"/>
              <p:cNvSpPr>
                <a:spLocks noChangeShapeType="1"/>
              </p:cNvSpPr>
              <p:nvPr/>
            </p:nvSpPr>
            <p:spPr bwMode="auto">
              <a:xfrm rot="-5400000">
                <a:off x="5646738" y="4665663"/>
                <a:ext cx="2482850" cy="0"/>
              </a:xfrm>
              <a:prstGeom prst="line">
                <a:avLst/>
              </a:prstGeom>
              <a:noFill/>
              <a:ln w="12700">
                <a:solidFill>
                  <a:srgbClr val="333399"/>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10" name="Line 25"/>
              <p:cNvSpPr>
                <a:spLocks noChangeShapeType="1"/>
              </p:cNvSpPr>
              <p:nvPr/>
            </p:nvSpPr>
            <p:spPr bwMode="auto">
              <a:xfrm rot="-5400000">
                <a:off x="7410450" y="4316413"/>
                <a:ext cx="2482850" cy="0"/>
              </a:xfrm>
              <a:prstGeom prst="line">
                <a:avLst/>
              </a:prstGeom>
              <a:noFill/>
              <a:ln w="12700">
                <a:solidFill>
                  <a:srgbClr val="333399"/>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11" name="Oval 26"/>
              <p:cNvSpPr>
                <a:spLocks noChangeArrowheads="1"/>
              </p:cNvSpPr>
              <p:nvPr/>
            </p:nvSpPr>
            <p:spPr bwMode="auto">
              <a:xfrm>
                <a:off x="6135688" y="3014663"/>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12" name="Oval 27"/>
              <p:cNvSpPr>
                <a:spLocks noChangeArrowheads="1"/>
              </p:cNvSpPr>
              <p:nvPr/>
            </p:nvSpPr>
            <p:spPr bwMode="auto">
              <a:xfrm>
                <a:off x="8607425" y="3028950"/>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13" name="Oval 28"/>
              <p:cNvSpPr>
                <a:spLocks noChangeArrowheads="1"/>
              </p:cNvSpPr>
              <p:nvPr/>
            </p:nvSpPr>
            <p:spPr bwMode="auto">
              <a:xfrm>
                <a:off x="7878763" y="2671763"/>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14" name="Oval 29"/>
              <p:cNvSpPr>
                <a:spLocks noChangeArrowheads="1"/>
              </p:cNvSpPr>
              <p:nvPr/>
            </p:nvSpPr>
            <p:spPr bwMode="auto">
              <a:xfrm>
                <a:off x="6850063" y="3371850"/>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15" name="Oval 30"/>
              <p:cNvSpPr>
                <a:spLocks noChangeArrowheads="1"/>
              </p:cNvSpPr>
              <p:nvPr/>
            </p:nvSpPr>
            <p:spPr bwMode="auto">
              <a:xfrm>
                <a:off x="5635625" y="4629150"/>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16" name="Oval 31"/>
              <p:cNvSpPr>
                <a:spLocks noChangeArrowheads="1"/>
              </p:cNvSpPr>
              <p:nvPr/>
            </p:nvSpPr>
            <p:spPr bwMode="auto">
              <a:xfrm>
                <a:off x="8115300" y="4637088"/>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17" name="Oval 32"/>
              <p:cNvSpPr>
                <a:spLocks noChangeArrowheads="1"/>
              </p:cNvSpPr>
              <p:nvPr/>
            </p:nvSpPr>
            <p:spPr bwMode="auto">
              <a:xfrm>
                <a:off x="9086850" y="3951288"/>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18" name="Oval 33"/>
              <p:cNvSpPr>
                <a:spLocks noChangeArrowheads="1"/>
              </p:cNvSpPr>
              <p:nvPr/>
            </p:nvSpPr>
            <p:spPr bwMode="auto">
              <a:xfrm>
                <a:off x="6831013" y="5883275"/>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19" name="Oval 34"/>
              <p:cNvSpPr>
                <a:spLocks noChangeArrowheads="1"/>
              </p:cNvSpPr>
              <p:nvPr/>
            </p:nvSpPr>
            <p:spPr bwMode="auto">
              <a:xfrm>
                <a:off x="8615363" y="5503863"/>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20" name="Oval 35"/>
              <p:cNvSpPr>
                <a:spLocks noChangeArrowheads="1"/>
              </p:cNvSpPr>
              <p:nvPr/>
            </p:nvSpPr>
            <p:spPr bwMode="auto">
              <a:xfrm>
                <a:off x="6843713" y="4637088"/>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21" name="Oval 36"/>
              <p:cNvSpPr>
                <a:spLocks noChangeArrowheads="1"/>
              </p:cNvSpPr>
              <p:nvPr/>
            </p:nvSpPr>
            <p:spPr bwMode="auto">
              <a:xfrm>
                <a:off x="7350125" y="3028950"/>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22" name="Oval 37"/>
              <p:cNvSpPr>
                <a:spLocks noChangeArrowheads="1"/>
              </p:cNvSpPr>
              <p:nvPr/>
            </p:nvSpPr>
            <p:spPr bwMode="auto">
              <a:xfrm>
                <a:off x="8615363" y="4265613"/>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23" name="Oval 39"/>
              <p:cNvSpPr>
                <a:spLocks noChangeArrowheads="1"/>
              </p:cNvSpPr>
              <p:nvPr/>
            </p:nvSpPr>
            <p:spPr bwMode="auto">
              <a:xfrm>
                <a:off x="5649913" y="3403600"/>
                <a:ext cx="87312"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24" name="Oval 40"/>
              <p:cNvSpPr>
                <a:spLocks noChangeArrowheads="1"/>
              </p:cNvSpPr>
              <p:nvPr/>
            </p:nvSpPr>
            <p:spPr bwMode="auto">
              <a:xfrm>
                <a:off x="8121650" y="3409950"/>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25" name="Oval 41"/>
              <p:cNvSpPr>
                <a:spLocks noChangeArrowheads="1"/>
              </p:cNvSpPr>
              <p:nvPr/>
            </p:nvSpPr>
            <p:spPr bwMode="auto">
              <a:xfrm>
                <a:off x="5646738" y="587851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26" name="Oval 42"/>
              <p:cNvSpPr>
                <a:spLocks noChangeArrowheads="1"/>
              </p:cNvSpPr>
              <p:nvPr/>
            </p:nvSpPr>
            <p:spPr bwMode="auto">
              <a:xfrm>
                <a:off x="9075738" y="5164138"/>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27" name="Oval 43"/>
              <p:cNvSpPr>
                <a:spLocks noChangeArrowheads="1"/>
              </p:cNvSpPr>
              <p:nvPr/>
            </p:nvSpPr>
            <p:spPr bwMode="auto">
              <a:xfrm>
                <a:off x="9072563" y="268446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grpSp>
        <p:grpSp>
          <p:nvGrpSpPr>
            <p:cNvPr id="489" name="72 Grupo"/>
            <p:cNvGrpSpPr>
              <a:grpSpLocks/>
            </p:cNvGrpSpPr>
            <p:nvPr/>
          </p:nvGrpSpPr>
          <p:grpSpPr bwMode="auto">
            <a:xfrm>
              <a:off x="4130675" y="2373313"/>
              <a:ext cx="1776413" cy="1687512"/>
              <a:chOff x="893763" y="2678113"/>
              <a:chExt cx="3517900" cy="3300412"/>
            </a:xfrm>
          </p:grpSpPr>
          <p:sp>
            <p:nvSpPr>
              <p:cNvPr id="661" name="Line 3"/>
              <p:cNvSpPr>
                <a:spLocks noChangeShapeType="1"/>
              </p:cNvSpPr>
              <p:nvPr/>
            </p:nvSpPr>
            <p:spPr bwMode="auto">
              <a:xfrm rot="-5400000">
                <a:off x="-312737" y="4679950"/>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62" name="Line 4"/>
              <p:cNvSpPr>
                <a:spLocks noChangeShapeType="1"/>
              </p:cNvSpPr>
              <p:nvPr/>
            </p:nvSpPr>
            <p:spPr bwMode="auto">
              <a:xfrm>
                <a:off x="933450" y="5930900"/>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63" name="Line 5"/>
              <p:cNvSpPr>
                <a:spLocks noChangeShapeType="1"/>
              </p:cNvSpPr>
              <p:nvPr/>
            </p:nvSpPr>
            <p:spPr bwMode="auto">
              <a:xfrm rot="-5400000">
                <a:off x="2170113" y="4686300"/>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64" name="Line 6"/>
              <p:cNvSpPr>
                <a:spLocks noChangeShapeType="1"/>
              </p:cNvSpPr>
              <p:nvPr/>
            </p:nvSpPr>
            <p:spPr bwMode="auto">
              <a:xfrm>
                <a:off x="933450" y="3430588"/>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65" name="Oval 7"/>
              <p:cNvSpPr>
                <a:spLocks noChangeArrowheads="1"/>
              </p:cNvSpPr>
              <p:nvPr/>
            </p:nvSpPr>
            <p:spPr bwMode="auto">
              <a:xfrm>
                <a:off x="896938" y="3403600"/>
                <a:ext cx="87312"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66" name="Oval 8"/>
              <p:cNvSpPr>
                <a:spLocks noChangeArrowheads="1"/>
              </p:cNvSpPr>
              <p:nvPr/>
            </p:nvSpPr>
            <p:spPr bwMode="auto">
              <a:xfrm>
                <a:off x="3373438" y="5889625"/>
                <a:ext cx="87312"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67" name="Oval 9"/>
              <p:cNvSpPr>
                <a:spLocks noChangeArrowheads="1"/>
              </p:cNvSpPr>
              <p:nvPr/>
            </p:nvSpPr>
            <p:spPr bwMode="auto">
              <a:xfrm>
                <a:off x="893763" y="587851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68" name="Oval 10"/>
              <p:cNvSpPr>
                <a:spLocks noChangeArrowheads="1"/>
              </p:cNvSpPr>
              <p:nvPr/>
            </p:nvSpPr>
            <p:spPr bwMode="auto">
              <a:xfrm>
                <a:off x="3368675" y="3409950"/>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69" name="Line 11"/>
              <p:cNvSpPr>
                <a:spLocks noChangeShapeType="1"/>
              </p:cNvSpPr>
              <p:nvPr/>
            </p:nvSpPr>
            <p:spPr bwMode="auto">
              <a:xfrm rot="-5400000">
                <a:off x="638175" y="3954463"/>
                <a:ext cx="2482850" cy="0"/>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70" name="Line 12"/>
              <p:cNvSpPr>
                <a:spLocks noChangeShapeType="1"/>
              </p:cNvSpPr>
              <p:nvPr/>
            </p:nvSpPr>
            <p:spPr bwMode="auto">
              <a:xfrm>
                <a:off x="1884363" y="5205413"/>
                <a:ext cx="2482850" cy="0"/>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71" name="Line 13"/>
              <p:cNvSpPr>
                <a:spLocks noChangeShapeType="1"/>
              </p:cNvSpPr>
              <p:nvPr/>
            </p:nvSpPr>
            <p:spPr bwMode="auto">
              <a:xfrm rot="-5400000">
                <a:off x="3122613" y="3960813"/>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72" name="Line 14"/>
              <p:cNvSpPr>
                <a:spLocks noChangeShapeType="1"/>
              </p:cNvSpPr>
              <p:nvPr/>
            </p:nvSpPr>
            <p:spPr bwMode="auto">
              <a:xfrm>
                <a:off x="1884363" y="2705100"/>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73" name="Oval 15"/>
              <p:cNvSpPr>
                <a:spLocks noChangeArrowheads="1"/>
              </p:cNvSpPr>
              <p:nvPr/>
            </p:nvSpPr>
            <p:spPr bwMode="auto">
              <a:xfrm>
                <a:off x="1846263" y="267811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74" name="Oval 16"/>
              <p:cNvSpPr>
                <a:spLocks noChangeArrowheads="1"/>
              </p:cNvSpPr>
              <p:nvPr/>
            </p:nvSpPr>
            <p:spPr bwMode="auto">
              <a:xfrm>
                <a:off x="4322763" y="5164138"/>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75" name="Oval 17"/>
              <p:cNvSpPr>
                <a:spLocks noChangeArrowheads="1"/>
              </p:cNvSpPr>
              <p:nvPr/>
            </p:nvSpPr>
            <p:spPr bwMode="auto">
              <a:xfrm>
                <a:off x="1846263" y="5153025"/>
                <a:ext cx="87312"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76" name="Oval 18"/>
              <p:cNvSpPr>
                <a:spLocks noChangeArrowheads="1"/>
              </p:cNvSpPr>
              <p:nvPr/>
            </p:nvSpPr>
            <p:spPr bwMode="auto">
              <a:xfrm>
                <a:off x="4319588" y="268446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77" name="Line 19"/>
              <p:cNvSpPr>
                <a:spLocks noChangeShapeType="1"/>
              </p:cNvSpPr>
              <p:nvPr/>
            </p:nvSpPr>
            <p:spPr bwMode="auto">
              <a:xfrm flipV="1">
                <a:off x="925513" y="2725738"/>
                <a:ext cx="952500" cy="714375"/>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78" name="Line 20"/>
              <p:cNvSpPr>
                <a:spLocks noChangeShapeType="1"/>
              </p:cNvSpPr>
              <p:nvPr/>
            </p:nvSpPr>
            <p:spPr bwMode="auto">
              <a:xfrm flipV="1">
                <a:off x="3429000" y="2733675"/>
                <a:ext cx="952500" cy="714375"/>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79" name="Line 21"/>
              <p:cNvSpPr>
                <a:spLocks noChangeShapeType="1"/>
              </p:cNvSpPr>
              <p:nvPr/>
            </p:nvSpPr>
            <p:spPr bwMode="auto">
              <a:xfrm flipV="1">
                <a:off x="931863" y="5208588"/>
                <a:ext cx="952500" cy="714375"/>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80" name="Line 22"/>
              <p:cNvSpPr>
                <a:spLocks noChangeShapeType="1"/>
              </p:cNvSpPr>
              <p:nvPr/>
            </p:nvSpPr>
            <p:spPr bwMode="auto">
              <a:xfrm flipV="1">
                <a:off x="3416300" y="5207000"/>
                <a:ext cx="952500" cy="714375"/>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81" name="Line 23"/>
              <p:cNvSpPr>
                <a:spLocks noChangeShapeType="1"/>
              </p:cNvSpPr>
              <p:nvPr/>
            </p:nvSpPr>
            <p:spPr bwMode="auto">
              <a:xfrm>
                <a:off x="1879600" y="2728913"/>
                <a:ext cx="1524000" cy="3206750"/>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82" name="Line 24"/>
              <p:cNvSpPr>
                <a:spLocks noChangeShapeType="1"/>
              </p:cNvSpPr>
              <p:nvPr/>
            </p:nvSpPr>
            <p:spPr bwMode="auto">
              <a:xfrm>
                <a:off x="1908175" y="2757488"/>
                <a:ext cx="2422525" cy="2424112"/>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83" name="Line 25"/>
              <p:cNvSpPr>
                <a:spLocks noChangeShapeType="1"/>
              </p:cNvSpPr>
              <p:nvPr/>
            </p:nvSpPr>
            <p:spPr bwMode="auto">
              <a:xfrm>
                <a:off x="968375" y="3482975"/>
                <a:ext cx="2425700" cy="2424113"/>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84" name="Line 26"/>
              <p:cNvSpPr>
                <a:spLocks noChangeShapeType="1"/>
              </p:cNvSpPr>
              <p:nvPr/>
            </p:nvSpPr>
            <p:spPr bwMode="auto">
              <a:xfrm flipH="1">
                <a:off x="3417888" y="2728913"/>
                <a:ext cx="942975" cy="3192462"/>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85" name="Line 27"/>
              <p:cNvSpPr>
                <a:spLocks noChangeShapeType="1"/>
              </p:cNvSpPr>
              <p:nvPr/>
            </p:nvSpPr>
            <p:spPr bwMode="auto">
              <a:xfrm flipH="1">
                <a:off x="939800" y="2722563"/>
                <a:ext cx="942975" cy="3192462"/>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86" name="Line 28"/>
              <p:cNvSpPr>
                <a:spLocks noChangeShapeType="1"/>
              </p:cNvSpPr>
              <p:nvPr/>
            </p:nvSpPr>
            <p:spPr bwMode="auto">
              <a:xfrm>
                <a:off x="1879600" y="2714625"/>
                <a:ext cx="1538288" cy="725488"/>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87" name="Line 29"/>
              <p:cNvSpPr>
                <a:spLocks noChangeShapeType="1"/>
              </p:cNvSpPr>
              <p:nvPr/>
            </p:nvSpPr>
            <p:spPr bwMode="auto">
              <a:xfrm>
                <a:off x="1858963" y="5194300"/>
                <a:ext cx="1538287" cy="725488"/>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grpSp>
        <p:grpSp>
          <p:nvGrpSpPr>
            <p:cNvPr id="490" name="73 Grupo"/>
            <p:cNvGrpSpPr>
              <a:grpSpLocks/>
            </p:cNvGrpSpPr>
            <p:nvPr/>
          </p:nvGrpSpPr>
          <p:grpSpPr bwMode="auto">
            <a:xfrm>
              <a:off x="1179513" y="2374900"/>
              <a:ext cx="1797050" cy="1676400"/>
              <a:chOff x="3949700" y="2257425"/>
              <a:chExt cx="3517900" cy="3300413"/>
            </a:xfrm>
          </p:grpSpPr>
          <p:sp>
            <p:nvSpPr>
              <p:cNvPr id="641" name="Line 4"/>
              <p:cNvSpPr>
                <a:spLocks noChangeShapeType="1"/>
              </p:cNvSpPr>
              <p:nvPr/>
            </p:nvSpPr>
            <p:spPr bwMode="auto">
              <a:xfrm rot="-5400000">
                <a:off x="2743200" y="4259263"/>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42" name="Line 5"/>
              <p:cNvSpPr>
                <a:spLocks noChangeShapeType="1"/>
              </p:cNvSpPr>
              <p:nvPr/>
            </p:nvSpPr>
            <p:spPr bwMode="auto">
              <a:xfrm>
                <a:off x="3989388" y="5510213"/>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43" name="Line 6"/>
              <p:cNvSpPr>
                <a:spLocks noChangeShapeType="1"/>
              </p:cNvSpPr>
              <p:nvPr/>
            </p:nvSpPr>
            <p:spPr bwMode="auto">
              <a:xfrm rot="-5400000">
                <a:off x="5226050" y="4265613"/>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44" name="Line 7"/>
              <p:cNvSpPr>
                <a:spLocks noChangeShapeType="1"/>
              </p:cNvSpPr>
              <p:nvPr/>
            </p:nvSpPr>
            <p:spPr bwMode="auto">
              <a:xfrm>
                <a:off x="3989388" y="3009900"/>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45" name="Oval 8"/>
              <p:cNvSpPr>
                <a:spLocks noChangeArrowheads="1"/>
              </p:cNvSpPr>
              <p:nvPr/>
            </p:nvSpPr>
            <p:spPr bwMode="auto">
              <a:xfrm>
                <a:off x="3952875" y="2982913"/>
                <a:ext cx="87313"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46" name="Oval 9"/>
              <p:cNvSpPr>
                <a:spLocks noChangeArrowheads="1"/>
              </p:cNvSpPr>
              <p:nvPr/>
            </p:nvSpPr>
            <p:spPr bwMode="auto">
              <a:xfrm>
                <a:off x="6429375" y="5468938"/>
                <a:ext cx="87313"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47" name="Oval 10"/>
              <p:cNvSpPr>
                <a:spLocks noChangeArrowheads="1"/>
              </p:cNvSpPr>
              <p:nvPr/>
            </p:nvSpPr>
            <p:spPr bwMode="auto">
              <a:xfrm>
                <a:off x="3949700" y="545782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48" name="Oval 11"/>
              <p:cNvSpPr>
                <a:spLocks noChangeArrowheads="1"/>
              </p:cNvSpPr>
              <p:nvPr/>
            </p:nvSpPr>
            <p:spPr bwMode="auto">
              <a:xfrm>
                <a:off x="6424613" y="298926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49" name="Line 12"/>
              <p:cNvSpPr>
                <a:spLocks noChangeShapeType="1"/>
              </p:cNvSpPr>
              <p:nvPr/>
            </p:nvSpPr>
            <p:spPr bwMode="auto">
              <a:xfrm rot="-5400000">
                <a:off x="3694113" y="3533775"/>
                <a:ext cx="2482850" cy="0"/>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50" name="Line 13"/>
              <p:cNvSpPr>
                <a:spLocks noChangeShapeType="1"/>
              </p:cNvSpPr>
              <p:nvPr/>
            </p:nvSpPr>
            <p:spPr bwMode="auto">
              <a:xfrm>
                <a:off x="4940300" y="4784725"/>
                <a:ext cx="2482850" cy="0"/>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51" name="Line 14"/>
              <p:cNvSpPr>
                <a:spLocks noChangeShapeType="1"/>
              </p:cNvSpPr>
              <p:nvPr/>
            </p:nvSpPr>
            <p:spPr bwMode="auto">
              <a:xfrm rot="-5400000">
                <a:off x="6178550" y="3540125"/>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52" name="Line 15"/>
              <p:cNvSpPr>
                <a:spLocks noChangeShapeType="1"/>
              </p:cNvSpPr>
              <p:nvPr/>
            </p:nvSpPr>
            <p:spPr bwMode="auto">
              <a:xfrm>
                <a:off x="4940300" y="2284413"/>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53" name="Oval 16"/>
              <p:cNvSpPr>
                <a:spLocks noChangeArrowheads="1"/>
              </p:cNvSpPr>
              <p:nvPr/>
            </p:nvSpPr>
            <p:spPr bwMode="auto">
              <a:xfrm>
                <a:off x="4902200" y="225742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54" name="Oval 17"/>
              <p:cNvSpPr>
                <a:spLocks noChangeArrowheads="1"/>
              </p:cNvSpPr>
              <p:nvPr/>
            </p:nvSpPr>
            <p:spPr bwMode="auto">
              <a:xfrm>
                <a:off x="7378700" y="4743450"/>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55" name="Oval 18"/>
              <p:cNvSpPr>
                <a:spLocks noChangeArrowheads="1"/>
              </p:cNvSpPr>
              <p:nvPr/>
            </p:nvSpPr>
            <p:spPr bwMode="auto">
              <a:xfrm>
                <a:off x="4902200" y="4732338"/>
                <a:ext cx="87313"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56" name="Oval 19"/>
              <p:cNvSpPr>
                <a:spLocks noChangeArrowheads="1"/>
              </p:cNvSpPr>
              <p:nvPr/>
            </p:nvSpPr>
            <p:spPr bwMode="auto">
              <a:xfrm>
                <a:off x="7375525" y="226377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57" name="Line 20"/>
              <p:cNvSpPr>
                <a:spLocks noChangeShapeType="1"/>
              </p:cNvSpPr>
              <p:nvPr/>
            </p:nvSpPr>
            <p:spPr bwMode="auto">
              <a:xfrm flipV="1">
                <a:off x="3981450" y="2305050"/>
                <a:ext cx="952500" cy="714375"/>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58" name="Line 21"/>
              <p:cNvSpPr>
                <a:spLocks noChangeShapeType="1"/>
              </p:cNvSpPr>
              <p:nvPr/>
            </p:nvSpPr>
            <p:spPr bwMode="auto">
              <a:xfrm flipV="1">
                <a:off x="6484938" y="2312988"/>
                <a:ext cx="952500" cy="714375"/>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59" name="Line 22"/>
              <p:cNvSpPr>
                <a:spLocks noChangeShapeType="1"/>
              </p:cNvSpPr>
              <p:nvPr/>
            </p:nvSpPr>
            <p:spPr bwMode="auto">
              <a:xfrm flipV="1">
                <a:off x="3987800" y="4787900"/>
                <a:ext cx="952500" cy="714375"/>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60" name="Line 23"/>
              <p:cNvSpPr>
                <a:spLocks noChangeShapeType="1"/>
              </p:cNvSpPr>
              <p:nvPr/>
            </p:nvSpPr>
            <p:spPr bwMode="auto">
              <a:xfrm flipV="1">
                <a:off x="6472238" y="4786313"/>
                <a:ext cx="952500" cy="714375"/>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grpSp>
        <p:grpSp>
          <p:nvGrpSpPr>
            <p:cNvPr id="491" name="95 Grupo"/>
            <p:cNvGrpSpPr>
              <a:grpSpLocks/>
            </p:cNvGrpSpPr>
            <p:nvPr/>
          </p:nvGrpSpPr>
          <p:grpSpPr bwMode="auto">
            <a:xfrm>
              <a:off x="7069138" y="2382838"/>
              <a:ext cx="1814512" cy="1677987"/>
              <a:chOff x="3949700" y="2257425"/>
              <a:chExt cx="3517900" cy="3300413"/>
            </a:xfrm>
          </p:grpSpPr>
          <p:sp>
            <p:nvSpPr>
              <p:cNvPr id="610" name="Line 4"/>
              <p:cNvSpPr>
                <a:spLocks noChangeShapeType="1"/>
              </p:cNvSpPr>
              <p:nvPr/>
            </p:nvSpPr>
            <p:spPr bwMode="auto">
              <a:xfrm rot="-5400000">
                <a:off x="2743200" y="4259263"/>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11" name="Line 5"/>
              <p:cNvSpPr>
                <a:spLocks noChangeShapeType="1"/>
              </p:cNvSpPr>
              <p:nvPr/>
            </p:nvSpPr>
            <p:spPr bwMode="auto">
              <a:xfrm>
                <a:off x="3989388" y="5510213"/>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12" name="Line 6"/>
              <p:cNvSpPr>
                <a:spLocks noChangeShapeType="1"/>
              </p:cNvSpPr>
              <p:nvPr/>
            </p:nvSpPr>
            <p:spPr bwMode="auto">
              <a:xfrm rot="-5400000">
                <a:off x="5226050" y="4265613"/>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13" name="Line 7"/>
              <p:cNvSpPr>
                <a:spLocks noChangeShapeType="1"/>
              </p:cNvSpPr>
              <p:nvPr/>
            </p:nvSpPr>
            <p:spPr bwMode="auto">
              <a:xfrm>
                <a:off x="3989388" y="3009900"/>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14" name="Oval 9"/>
              <p:cNvSpPr>
                <a:spLocks noChangeArrowheads="1"/>
              </p:cNvSpPr>
              <p:nvPr/>
            </p:nvSpPr>
            <p:spPr bwMode="auto">
              <a:xfrm>
                <a:off x="6429375" y="5468938"/>
                <a:ext cx="87313"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15" name="Line 12"/>
              <p:cNvSpPr>
                <a:spLocks noChangeShapeType="1"/>
              </p:cNvSpPr>
              <p:nvPr/>
            </p:nvSpPr>
            <p:spPr bwMode="auto">
              <a:xfrm rot="-5400000">
                <a:off x="3694113" y="3533775"/>
                <a:ext cx="2482850" cy="0"/>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16" name="Line 13"/>
              <p:cNvSpPr>
                <a:spLocks noChangeShapeType="1"/>
              </p:cNvSpPr>
              <p:nvPr/>
            </p:nvSpPr>
            <p:spPr bwMode="auto">
              <a:xfrm>
                <a:off x="4940300" y="4784725"/>
                <a:ext cx="2482850" cy="0"/>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17" name="Line 14"/>
              <p:cNvSpPr>
                <a:spLocks noChangeShapeType="1"/>
              </p:cNvSpPr>
              <p:nvPr/>
            </p:nvSpPr>
            <p:spPr bwMode="auto">
              <a:xfrm rot="-5400000">
                <a:off x="6178550" y="3540125"/>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18" name="Line 15"/>
              <p:cNvSpPr>
                <a:spLocks noChangeShapeType="1"/>
              </p:cNvSpPr>
              <p:nvPr/>
            </p:nvSpPr>
            <p:spPr bwMode="auto">
              <a:xfrm>
                <a:off x="4940300" y="2284413"/>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19" name="Oval 16"/>
              <p:cNvSpPr>
                <a:spLocks noChangeArrowheads="1"/>
              </p:cNvSpPr>
              <p:nvPr/>
            </p:nvSpPr>
            <p:spPr bwMode="auto">
              <a:xfrm>
                <a:off x="4902200" y="225742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20" name="Line 20"/>
              <p:cNvSpPr>
                <a:spLocks noChangeShapeType="1"/>
              </p:cNvSpPr>
              <p:nvPr/>
            </p:nvSpPr>
            <p:spPr bwMode="auto">
              <a:xfrm flipV="1">
                <a:off x="3981450" y="2305050"/>
                <a:ext cx="952500" cy="714375"/>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21" name="Line 21"/>
              <p:cNvSpPr>
                <a:spLocks noChangeShapeType="1"/>
              </p:cNvSpPr>
              <p:nvPr/>
            </p:nvSpPr>
            <p:spPr bwMode="auto">
              <a:xfrm flipV="1">
                <a:off x="6484938" y="2312988"/>
                <a:ext cx="952500" cy="714375"/>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22" name="Line 22"/>
              <p:cNvSpPr>
                <a:spLocks noChangeShapeType="1"/>
              </p:cNvSpPr>
              <p:nvPr/>
            </p:nvSpPr>
            <p:spPr bwMode="auto">
              <a:xfrm flipV="1">
                <a:off x="3987800" y="4787900"/>
                <a:ext cx="952500" cy="714375"/>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23" name="Line 23"/>
              <p:cNvSpPr>
                <a:spLocks noChangeShapeType="1"/>
              </p:cNvSpPr>
              <p:nvPr/>
            </p:nvSpPr>
            <p:spPr bwMode="auto">
              <a:xfrm flipV="1">
                <a:off x="6472238" y="4786313"/>
                <a:ext cx="952500" cy="714375"/>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24" name="Line 24"/>
              <p:cNvSpPr>
                <a:spLocks noChangeShapeType="1"/>
              </p:cNvSpPr>
              <p:nvPr/>
            </p:nvSpPr>
            <p:spPr bwMode="auto">
              <a:xfrm>
                <a:off x="4935538" y="2308225"/>
                <a:ext cx="1524000" cy="3206750"/>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25" name="Line 25"/>
              <p:cNvSpPr>
                <a:spLocks noChangeShapeType="1"/>
              </p:cNvSpPr>
              <p:nvPr/>
            </p:nvSpPr>
            <p:spPr bwMode="auto">
              <a:xfrm>
                <a:off x="4964113" y="2336800"/>
                <a:ext cx="2422525" cy="2424113"/>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26" name="Line 26"/>
              <p:cNvSpPr>
                <a:spLocks noChangeShapeType="1"/>
              </p:cNvSpPr>
              <p:nvPr/>
            </p:nvSpPr>
            <p:spPr bwMode="auto">
              <a:xfrm>
                <a:off x="4024313" y="3062288"/>
                <a:ext cx="2425700" cy="2424112"/>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27" name="Line 27"/>
              <p:cNvSpPr>
                <a:spLocks noChangeShapeType="1"/>
              </p:cNvSpPr>
              <p:nvPr/>
            </p:nvSpPr>
            <p:spPr bwMode="auto">
              <a:xfrm flipH="1">
                <a:off x="6473825" y="2308225"/>
                <a:ext cx="942975" cy="3192463"/>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28" name="Line 28"/>
              <p:cNvSpPr>
                <a:spLocks noChangeShapeType="1"/>
              </p:cNvSpPr>
              <p:nvPr/>
            </p:nvSpPr>
            <p:spPr bwMode="auto">
              <a:xfrm flipH="1">
                <a:off x="3995738" y="2301875"/>
                <a:ext cx="942975" cy="3192463"/>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29" name="Line 29"/>
              <p:cNvSpPr>
                <a:spLocks noChangeShapeType="1"/>
              </p:cNvSpPr>
              <p:nvPr/>
            </p:nvSpPr>
            <p:spPr bwMode="auto">
              <a:xfrm>
                <a:off x="4935538" y="2293938"/>
                <a:ext cx="1538287" cy="725487"/>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30" name="Line 30"/>
              <p:cNvSpPr>
                <a:spLocks noChangeShapeType="1"/>
              </p:cNvSpPr>
              <p:nvPr/>
            </p:nvSpPr>
            <p:spPr bwMode="auto">
              <a:xfrm>
                <a:off x="4914900" y="4773613"/>
                <a:ext cx="1538288" cy="725487"/>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31" name="Line 32"/>
              <p:cNvSpPr>
                <a:spLocks noChangeShapeType="1"/>
              </p:cNvSpPr>
              <p:nvPr/>
            </p:nvSpPr>
            <p:spPr bwMode="auto">
              <a:xfrm flipH="1">
                <a:off x="4935538" y="3019425"/>
                <a:ext cx="1524000" cy="1741488"/>
              </a:xfrm>
              <a:prstGeom prst="line">
                <a:avLst/>
              </a:prstGeom>
              <a:noFill/>
              <a:ln w="12700">
                <a:solidFill>
                  <a:srgbClr val="FF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32" name="Line 35"/>
              <p:cNvSpPr>
                <a:spLocks noChangeShapeType="1"/>
              </p:cNvSpPr>
              <p:nvPr/>
            </p:nvSpPr>
            <p:spPr bwMode="auto">
              <a:xfrm>
                <a:off x="3976688" y="3019425"/>
                <a:ext cx="3454400" cy="1755775"/>
              </a:xfrm>
              <a:prstGeom prst="line">
                <a:avLst/>
              </a:prstGeom>
              <a:noFill/>
              <a:ln w="12700">
                <a:solidFill>
                  <a:srgbClr val="FF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33" name="Line 36"/>
              <p:cNvSpPr>
                <a:spLocks noChangeShapeType="1"/>
              </p:cNvSpPr>
              <p:nvPr/>
            </p:nvSpPr>
            <p:spPr bwMode="auto">
              <a:xfrm flipH="1">
                <a:off x="3976688" y="2293938"/>
                <a:ext cx="3440112" cy="3221037"/>
              </a:xfrm>
              <a:prstGeom prst="line">
                <a:avLst/>
              </a:prstGeom>
              <a:noFill/>
              <a:ln w="12700">
                <a:solidFill>
                  <a:srgbClr val="FF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34" name="Oval 37"/>
              <p:cNvSpPr>
                <a:spLocks noChangeArrowheads="1"/>
              </p:cNvSpPr>
              <p:nvPr/>
            </p:nvSpPr>
            <p:spPr bwMode="auto">
              <a:xfrm>
                <a:off x="5651500" y="3862388"/>
                <a:ext cx="88900" cy="88900"/>
              </a:xfrm>
              <a:prstGeom prst="ellipse">
                <a:avLst/>
              </a:prstGeom>
              <a:solidFill>
                <a:srgbClr val="FF0000"/>
              </a:solidFill>
              <a:ln w="57150" algn="ctr">
                <a:solidFill>
                  <a:srgbClr val="FF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35" name="Oval 41"/>
              <p:cNvSpPr>
                <a:spLocks noChangeArrowheads="1"/>
              </p:cNvSpPr>
              <p:nvPr/>
            </p:nvSpPr>
            <p:spPr bwMode="auto">
              <a:xfrm>
                <a:off x="3952875" y="2982913"/>
                <a:ext cx="87313"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36" name="Oval 42"/>
              <p:cNvSpPr>
                <a:spLocks noChangeArrowheads="1"/>
              </p:cNvSpPr>
              <p:nvPr/>
            </p:nvSpPr>
            <p:spPr bwMode="auto">
              <a:xfrm>
                <a:off x="6424613" y="298926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37" name="Oval 43"/>
              <p:cNvSpPr>
                <a:spLocks noChangeArrowheads="1"/>
              </p:cNvSpPr>
              <p:nvPr/>
            </p:nvSpPr>
            <p:spPr bwMode="auto">
              <a:xfrm>
                <a:off x="7375525" y="226377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38" name="Oval 44"/>
              <p:cNvSpPr>
                <a:spLocks noChangeArrowheads="1"/>
              </p:cNvSpPr>
              <p:nvPr/>
            </p:nvSpPr>
            <p:spPr bwMode="auto">
              <a:xfrm>
                <a:off x="7378700" y="4743450"/>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39" name="Oval 45"/>
              <p:cNvSpPr>
                <a:spLocks noChangeArrowheads="1"/>
              </p:cNvSpPr>
              <p:nvPr/>
            </p:nvSpPr>
            <p:spPr bwMode="auto">
              <a:xfrm>
                <a:off x="4902200" y="4732338"/>
                <a:ext cx="87313"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40" name="Oval 46"/>
              <p:cNvSpPr>
                <a:spLocks noChangeArrowheads="1"/>
              </p:cNvSpPr>
              <p:nvPr/>
            </p:nvSpPr>
            <p:spPr bwMode="auto">
              <a:xfrm>
                <a:off x="3949700" y="545782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grpSp>
        <p:grpSp>
          <p:nvGrpSpPr>
            <p:cNvPr id="492" name="127 Grupo"/>
            <p:cNvGrpSpPr>
              <a:grpSpLocks/>
            </p:cNvGrpSpPr>
            <p:nvPr/>
          </p:nvGrpSpPr>
          <p:grpSpPr bwMode="auto">
            <a:xfrm>
              <a:off x="1201738" y="4606925"/>
              <a:ext cx="1765300" cy="1695450"/>
              <a:chOff x="3949700" y="2257425"/>
              <a:chExt cx="3517900" cy="3300413"/>
            </a:xfrm>
          </p:grpSpPr>
          <p:sp>
            <p:nvSpPr>
              <p:cNvPr id="564" name="Line 4"/>
              <p:cNvSpPr>
                <a:spLocks noChangeShapeType="1"/>
              </p:cNvSpPr>
              <p:nvPr/>
            </p:nvSpPr>
            <p:spPr bwMode="auto">
              <a:xfrm rot="-5400000">
                <a:off x="2743200" y="4259263"/>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65" name="Line 5"/>
              <p:cNvSpPr>
                <a:spLocks noChangeShapeType="1"/>
              </p:cNvSpPr>
              <p:nvPr/>
            </p:nvSpPr>
            <p:spPr bwMode="auto">
              <a:xfrm>
                <a:off x="3989388" y="5510213"/>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66" name="Line 6"/>
              <p:cNvSpPr>
                <a:spLocks noChangeShapeType="1"/>
              </p:cNvSpPr>
              <p:nvPr/>
            </p:nvSpPr>
            <p:spPr bwMode="auto">
              <a:xfrm rot="-5400000">
                <a:off x="5226050" y="4265613"/>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67" name="Line 7"/>
              <p:cNvSpPr>
                <a:spLocks noChangeShapeType="1"/>
              </p:cNvSpPr>
              <p:nvPr/>
            </p:nvSpPr>
            <p:spPr bwMode="auto">
              <a:xfrm>
                <a:off x="3989388" y="3009900"/>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68" name="Oval 9"/>
              <p:cNvSpPr>
                <a:spLocks noChangeArrowheads="1"/>
              </p:cNvSpPr>
              <p:nvPr/>
            </p:nvSpPr>
            <p:spPr bwMode="auto">
              <a:xfrm>
                <a:off x="6429375" y="5468938"/>
                <a:ext cx="87313"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69" name="Line 12"/>
              <p:cNvSpPr>
                <a:spLocks noChangeShapeType="1"/>
              </p:cNvSpPr>
              <p:nvPr/>
            </p:nvSpPr>
            <p:spPr bwMode="auto">
              <a:xfrm rot="-5400000">
                <a:off x="3694113" y="3533775"/>
                <a:ext cx="2482850" cy="0"/>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70" name="Line 13"/>
              <p:cNvSpPr>
                <a:spLocks noChangeShapeType="1"/>
              </p:cNvSpPr>
              <p:nvPr/>
            </p:nvSpPr>
            <p:spPr bwMode="auto">
              <a:xfrm>
                <a:off x="4940300" y="4784725"/>
                <a:ext cx="2482850" cy="0"/>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71" name="Line 14"/>
              <p:cNvSpPr>
                <a:spLocks noChangeShapeType="1"/>
              </p:cNvSpPr>
              <p:nvPr/>
            </p:nvSpPr>
            <p:spPr bwMode="auto">
              <a:xfrm rot="-5400000">
                <a:off x="6178550" y="3540125"/>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72" name="Line 15"/>
              <p:cNvSpPr>
                <a:spLocks noChangeShapeType="1"/>
              </p:cNvSpPr>
              <p:nvPr/>
            </p:nvSpPr>
            <p:spPr bwMode="auto">
              <a:xfrm>
                <a:off x="4940300" y="2284413"/>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73" name="Oval 16"/>
              <p:cNvSpPr>
                <a:spLocks noChangeArrowheads="1"/>
              </p:cNvSpPr>
              <p:nvPr/>
            </p:nvSpPr>
            <p:spPr bwMode="auto">
              <a:xfrm>
                <a:off x="4902200" y="225742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74" name="Line 20"/>
              <p:cNvSpPr>
                <a:spLocks noChangeShapeType="1"/>
              </p:cNvSpPr>
              <p:nvPr/>
            </p:nvSpPr>
            <p:spPr bwMode="auto">
              <a:xfrm flipV="1">
                <a:off x="3981450" y="2305050"/>
                <a:ext cx="952500" cy="714375"/>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75" name="Line 21"/>
              <p:cNvSpPr>
                <a:spLocks noChangeShapeType="1"/>
              </p:cNvSpPr>
              <p:nvPr/>
            </p:nvSpPr>
            <p:spPr bwMode="auto">
              <a:xfrm flipV="1">
                <a:off x="6484938" y="2312988"/>
                <a:ext cx="952500" cy="714375"/>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76" name="Line 22"/>
              <p:cNvSpPr>
                <a:spLocks noChangeShapeType="1"/>
              </p:cNvSpPr>
              <p:nvPr/>
            </p:nvSpPr>
            <p:spPr bwMode="auto">
              <a:xfrm flipV="1">
                <a:off x="3987800" y="4787900"/>
                <a:ext cx="952500" cy="714375"/>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77" name="Line 23"/>
              <p:cNvSpPr>
                <a:spLocks noChangeShapeType="1"/>
              </p:cNvSpPr>
              <p:nvPr/>
            </p:nvSpPr>
            <p:spPr bwMode="auto">
              <a:xfrm flipV="1">
                <a:off x="6472238" y="4786313"/>
                <a:ext cx="952500" cy="714375"/>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78" name="Line 24"/>
              <p:cNvSpPr>
                <a:spLocks noChangeShapeType="1"/>
              </p:cNvSpPr>
              <p:nvPr/>
            </p:nvSpPr>
            <p:spPr bwMode="auto">
              <a:xfrm>
                <a:off x="4935538" y="2308225"/>
                <a:ext cx="1524000" cy="3206750"/>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79" name="Line 25"/>
              <p:cNvSpPr>
                <a:spLocks noChangeShapeType="1"/>
              </p:cNvSpPr>
              <p:nvPr/>
            </p:nvSpPr>
            <p:spPr bwMode="auto">
              <a:xfrm>
                <a:off x="4964113" y="2336800"/>
                <a:ext cx="2422525" cy="2424113"/>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80" name="Line 26"/>
              <p:cNvSpPr>
                <a:spLocks noChangeShapeType="1"/>
              </p:cNvSpPr>
              <p:nvPr/>
            </p:nvSpPr>
            <p:spPr bwMode="auto">
              <a:xfrm>
                <a:off x="4024313" y="3062288"/>
                <a:ext cx="2425700" cy="2424112"/>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81" name="Line 27"/>
              <p:cNvSpPr>
                <a:spLocks noChangeShapeType="1"/>
              </p:cNvSpPr>
              <p:nvPr/>
            </p:nvSpPr>
            <p:spPr bwMode="auto">
              <a:xfrm flipH="1">
                <a:off x="6473825" y="2308225"/>
                <a:ext cx="942975" cy="3192463"/>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82" name="Line 28"/>
              <p:cNvSpPr>
                <a:spLocks noChangeShapeType="1"/>
              </p:cNvSpPr>
              <p:nvPr/>
            </p:nvSpPr>
            <p:spPr bwMode="auto">
              <a:xfrm flipH="1">
                <a:off x="3995738" y="2301875"/>
                <a:ext cx="942975" cy="3192463"/>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83" name="Line 29"/>
              <p:cNvSpPr>
                <a:spLocks noChangeShapeType="1"/>
              </p:cNvSpPr>
              <p:nvPr/>
            </p:nvSpPr>
            <p:spPr bwMode="auto">
              <a:xfrm>
                <a:off x="4935538" y="2293938"/>
                <a:ext cx="1538287" cy="725487"/>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84" name="Line 30"/>
              <p:cNvSpPr>
                <a:spLocks noChangeShapeType="1"/>
              </p:cNvSpPr>
              <p:nvPr/>
            </p:nvSpPr>
            <p:spPr bwMode="auto">
              <a:xfrm>
                <a:off x="4914900" y="4773613"/>
                <a:ext cx="1538288" cy="725487"/>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85" name="Line 31"/>
              <p:cNvSpPr>
                <a:spLocks noChangeShapeType="1"/>
              </p:cNvSpPr>
              <p:nvPr/>
            </p:nvSpPr>
            <p:spPr bwMode="auto">
              <a:xfrm flipH="1">
                <a:off x="4935538" y="3019425"/>
                <a:ext cx="1524000" cy="1741488"/>
              </a:xfrm>
              <a:prstGeom prst="line">
                <a:avLst/>
              </a:prstGeom>
              <a:noFill/>
              <a:ln w="12700">
                <a:solidFill>
                  <a:srgbClr val="FF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86" name="Line 32"/>
              <p:cNvSpPr>
                <a:spLocks noChangeShapeType="1"/>
              </p:cNvSpPr>
              <p:nvPr/>
            </p:nvSpPr>
            <p:spPr bwMode="auto">
              <a:xfrm>
                <a:off x="3976688" y="3019425"/>
                <a:ext cx="3454400" cy="1755775"/>
              </a:xfrm>
              <a:prstGeom prst="line">
                <a:avLst/>
              </a:prstGeom>
              <a:noFill/>
              <a:ln w="12700">
                <a:solidFill>
                  <a:srgbClr val="FF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87" name="Line 33"/>
              <p:cNvSpPr>
                <a:spLocks noChangeShapeType="1"/>
              </p:cNvSpPr>
              <p:nvPr/>
            </p:nvSpPr>
            <p:spPr bwMode="auto">
              <a:xfrm flipH="1">
                <a:off x="3976688" y="2293938"/>
                <a:ext cx="3440112" cy="3221037"/>
              </a:xfrm>
              <a:prstGeom prst="line">
                <a:avLst/>
              </a:prstGeom>
              <a:noFill/>
              <a:ln w="12700">
                <a:solidFill>
                  <a:srgbClr val="FF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88" name="Line 35"/>
              <p:cNvSpPr>
                <a:spLocks noChangeShapeType="1"/>
              </p:cNvSpPr>
              <p:nvPr/>
            </p:nvSpPr>
            <p:spPr bwMode="auto">
              <a:xfrm rot="-5400000">
                <a:off x="4462463" y="3902075"/>
                <a:ext cx="2482850" cy="0"/>
              </a:xfrm>
              <a:prstGeom prst="line">
                <a:avLst/>
              </a:prstGeom>
              <a:noFill/>
              <a:ln w="12700">
                <a:solidFill>
                  <a:srgbClr val="0099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89" name="Line 36"/>
              <p:cNvSpPr>
                <a:spLocks noChangeShapeType="1"/>
              </p:cNvSpPr>
              <p:nvPr/>
            </p:nvSpPr>
            <p:spPr bwMode="auto">
              <a:xfrm>
                <a:off x="4462463" y="3892550"/>
                <a:ext cx="2482850" cy="0"/>
              </a:xfrm>
              <a:prstGeom prst="line">
                <a:avLst/>
              </a:prstGeom>
              <a:noFill/>
              <a:ln w="12700">
                <a:solidFill>
                  <a:srgbClr val="0099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90" name="Line 37"/>
              <p:cNvSpPr>
                <a:spLocks noChangeShapeType="1"/>
              </p:cNvSpPr>
              <p:nvPr/>
            </p:nvSpPr>
            <p:spPr bwMode="auto">
              <a:xfrm flipV="1">
                <a:off x="5237163" y="3536950"/>
                <a:ext cx="952500" cy="714375"/>
              </a:xfrm>
              <a:prstGeom prst="line">
                <a:avLst/>
              </a:prstGeom>
              <a:noFill/>
              <a:ln w="12700">
                <a:solidFill>
                  <a:srgbClr val="0099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91" name="Line 38"/>
              <p:cNvSpPr>
                <a:spLocks noChangeShapeType="1"/>
              </p:cNvSpPr>
              <p:nvPr/>
            </p:nvSpPr>
            <p:spPr bwMode="auto">
              <a:xfrm flipV="1">
                <a:off x="3990975" y="2293938"/>
                <a:ext cx="3440113" cy="725487"/>
              </a:xfrm>
              <a:prstGeom prst="line">
                <a:avLst/>
              </a:prstGeom>
              <a:noFill/>
              <a:ln w="12700">
                <a:solidFill>
                  <a:srgbClr val="0099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92" name="Line 39"/>
              <p:cNvSpPr>
                <a:spLocks noChangeShapeType="1"/>
              </p:cNvSpPr>
              <p:nvPr/>
            </p:nvSpPr>
            <p:spPr bwMode="auto">
              <a:xfrm flipV="1">
                <a:off x="3984625" y="4773613"/>
                <a:ext cx="3440113" cy="725487"/>
              </a:xfrm>
              <a:prstGeom prst="line">
                <a:avLst/>
              </a:prstGeom>
              <a:noFill/>
              <a:ln w="12700">
                <a:solidFill>
                  <a:srgbClr val="0099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93" name="Line 40"/>
              <p:cNvSpPr>
                <a:spLocks noChangeShapeType="1"/>
              </p:cNvSpPr>
              <p:nvPr/>
            </p:nvSpPr>
            <p:spPr bwMode="auto">
              <a:xfrm>
                <a:off x="6473825" y="3019425"/>
                <a:ext cx="942975" cy="1755775"/>
              </a:xfrm>
              <a:prstGeom prst="line">
                <a:avLst/>
              </a:prstGeom>
              <a:noFill/>
              <a:ln w="12700">
                <a:solidFill>
                  <a:srgbClr val="0099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94" name="Line 41"/>
              <p:cNvSpPr>
                <a:spLocks noChangeShapeType="1"/>
              </p:cNvSpPr>
              <p:nvPr/>
            </p:nvSpPr>
            <p:spPr bwMode="auto">
              <a:xfrm>
                <a:off x="3995738" y="3013075"/>
                <a:ext cx="942975" cy="1755775"/>
              </a:xfrm>
              <a:prstGeom prst="line">
                <a:avLst/>
              </a:prstGeom>
              <a:noFill/>
              <a:ln w="12700">
                <a:solidFill>
                  <a:srgbClr val="0099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95" name="Line 42"/>
              <p:cNvSpPr>
                <a:spLocks noChangeShapeType="1"/>
              </p:cNvSpPr>
              <p:nvPr/>
            </p:nvSpPr>
            <p:spPr bwMode="auto">
              <a:xfrm flipH="1">
                <a:off x="3976688" y="3019425"/>
                <a:ext cx="2482850" cy="2481263"/>
              </a:xfrm>
              <a:prstGeom prst="line">
                <a:avLst/>
              </a:prstGeom>
              <a:noFill/>
              <a:ln w="12700">
                <a:solidFill>
                  <a:srgbClr val="0099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96" name="Line 43"/>
              <p:cNvSpPr>
                <a:spLocks noChangeShapeType="1"/>
              </p:cNvSpPr>
              <p:nvPr/>
            </p:nvSpPr>
            <p:spPr bwMode="auto">
              <a:xfrm flipH="1">
                <a:off x="4956175" y="2298700"/>
                <a:ext cx="2484438" cy="2481263"/>
              </a:xfrm>
              <a:prstGeom prst="line">
                <a:avLst/>
              </a:prstGeom>
              <a:noFill/>
              <a:ln w="12700">
                <a:solidFill>
                  <a:srgbClr val="0099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97" name="Oval 44"/>
              <p:cNvSpPr>
                <a:spLocks noChangeArrowheads="1"/>
              </p:cNvSpPr>
              <p:nvPr/>
            </p:nvSpPr>
            <p:spPr bwMode="auto">
              <a:xfrm>
                <a:off x="5653088" y="2608263"/>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98" name="Oval 46"/>
              <p:cNvSpPr>
                <a:spLocks noChangeArrowheads="1"/>
              </p:cNvSpPr>
              <p:nvPr/>
            </p:nvSpPr>
            <p:spPr bwMode="auto">
              <a:xfrm>
                <a:off x="5646738" y="5087938"/>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99" name="Oval 47"/>
              <p:cNvSpPr>
                <a:spLocks noChangeArrowheads="1"/>
              </p:cNvSpPr>
              <p:nvPr/>
            </p:nvSpPr>
            <p:spPr bwMode="auto">
              <a:xfrm>
                <a:off x="5175250" y="4216400"/>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00" name="Oval 48"/>
              <p:cNvSpPr>
                <a:spLocks noChangeArrowheads="1"/>
              </p:cNvSpPr>
              <p:nvPr/>
            </p:nvSpPr>
            <p:spPr bwMode="auto">
              <a:xfrm>
                <a:off x="6918325" y="3844925"/>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01" name="Oval 49"/>
              <p:cNvSpPr>
                <a:spLocks noChangeArrowheads="1"/>
              </p:cNvSpPr>
              <p:nvPr/>
            </p:nvSpPr>
            <p:spPr bwMode="auto">
              <a:xfrm>
                <a:off x="4432300" y="3859213"/>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02" name="Oval 50"/>
              <p:cNvSpPr>
                <a:spLocks noChangeArrowheads="1"/>
              </p:cNvSpPr>
              <p:nvPr/>
            </p:nvSpPr>
            <p:spPr bwMode="auto">
              <a:xfrm>
                <a:off x="6132513" y="3530600"/>
                <a:ext cx="90487"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03" name="Oval 53"/>
              <p:cNvSpPr>
                <a:spLocks noChangeArrowheads="1"/>
              </p:cNvSpPr>
              <p:nvPr/>
            </p:nvSpPr>
            <p:spPr bwMode="auto">
              <a:xfrm>
                <a:off x="7375525" y="226377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04" name="Oval 54"/>
              <p:cNvSpPr>
                <a:spLocks noChangeArrowheads="1"/>
              </p:cNvSpPr>
              <p:nvPr/>
            </p:nvSpPr>
            <p:spPr bwMode="auto">
              <a:xfrm>
                <a:off x="6424613" y="298926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05" name="Oval 55"/>
              <p:cNvSpPr>
                <a:spLocks noChangeArrowheads="1"/>
              </p:cNvSpPr>
              <p:nvPr/>
            </p:nvSpPr>
            <p:spPr bwMode="auto">
              <a:xfrm>
                <a:off x="3952875" y="2982913"/>
                <a:ext cx="87313"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06" name="Oval 56"/>
              <p:cNvSpPr>
                <a:spLocks noChangeArrowheads="1"/>
              </p:cNvSpPr>
              <p:nvPr/>
            </p:nvSpPr>
            <p:spPr bwMode="auto">
              <a:xfrm>
                <a:off x="4902200" y="4732338"/>
                <a:ext cx="87313"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07" name="Oval 57"/>
              <p:cNvSpPr>
                <a:spLocks noChangeArrowheads="1"/>
              </p:cNvSpPr>
              <p:nvPr/>
            </p:nvSpPr>
            <p:spPr bwMode="auto">
              <a:xfrm>
                <a:off x="7378700" y="4743450"/>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08" name="Oval 58"/>
              <p:cNvSpPr>
                <a:spLocks noChangeArrowheads="1"/>
              </p:cNvSpPr>
              <p:nvPr/>
            </p:nvSpPr>
            <p:spPr bwMode="auto">
              <a:xfrm>
                <a:off x="3949700" y="545782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09" name="Oval 59"/>
              <p:cNvSpPr>
                <a:spLocks noChangeArrowheads="1"/>
              </p:cNvSpPr>
              <p:nvPr/>
            </p:nvSpPr>
            <p:spPr bwMode="auto">
              <a:xfrm>
                <a:off x="5651500" y="3862388"/>
                <a:ext cx="88900" cy="88900"/>
              </a:xfrm>
              <a:prstGeom prst="ellipse">
                <a:avLst/>
              </a:prstGeom>
              <a:solidFill>
                <a:srgbClr val="FF0000"/>
              </a:solidFill>
              <a:ln w="57150" algn="ctr">
                <a:solidFill>
                  <a:srgbClr val="FF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grpSp>
        <p:grpSp>
          <p:nvGrpSpPr>
            <p:cNvPr id="493" name="245 Grupo"/>
            <p:cNvGrpSpPr>
              <a:grpSpLocks/>
            </p:cNvGrpSpPr>
            <p:nvPr/>
          </p:nvGrpSpPr>
          <p:grpSpPr bwMode="auto">
            <a:xfrm>
              <a:off x="4114800" y="4581525"/>
              <a:ext cx="1819275" cy="1693863"/>
              <a:chOff x="8089247" y="2502088"/>
              <a:chExt cx="1511953" cy="1621678"/>
            </a:xfrm>
          </p:grpSpPr>
          <p:sp>
            <p:nvSpPr>
              <p:cNvPr id="494" name="Line 4"/>
              <p:cNvSpPr>
                <a:spLocks noChangeShapeType="1"/>
              </p:cNvSpPr>
              <p:nvPr/>
            </p:nvSpPr>
            <p:spPr bwMode="auto">
              <a:xfrm rot="-5400000">
                <a:off x="7500099" y="3486929"/>
                <a:ext cx="1217621"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495" name="Line 5"/>
              <p:cNvSpPr>
                <a:spLocks noChangeShapeType="1"/>
              </p:cNvSpPr>
              <p:nvPr/>
            </p:nvSpPr>
            <p:spPr bwMode="auto">
              <a:xfrm>
                <a:off x="8110943" y="4100410"/>
                <a:ext cx="1060401"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496" name="Line 6"/>
              <p:cNvSpPr>
                <a:spLocks noChangeShapeType="1"/>
              </p:cNvSpPr>
              <p:nvPr/>
            </p:nvSpPr>
            <p:spPr bwMode="auto">
              <a:xfrm rot="-5400000">
                <a:off x="8560500" y="3490043"/>
                <a:ext cx="1217621"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497" name="Line 7"/>
              <p:cNvSpPr>
                <a:spLocks noChangeShapeType="1"/>
              </p:cNvSpPr>
              <p:nvPr/>
            </p:nvSpPr>
            <p:spPr bwMode="auto">
              <a:xfrm>
                <a:off x="8110943" y="2874225"/>
                <a:ext cx="1060401"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498" name="Oval 9"/>
              <p:cNvSpPr>
                <a:spLocks noChangeArrowheads="1"/>
              </p:cNvSpPr>
              <p:nvPr/>
            </p:nvSpPr>
            <p:spPr bwMode="auto">
              <a:xfrm>
                <a:off x="9153038" y="4080168"/>
                <a:ext cx="37291" cy="43598"/>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499" name="Line 12"/>
              <p:cNvSpPr>
                <a:spLocks noChangeShapeType="1"/>
              </p:cNvSpPr>
              <p:nvPr/>
            </p:nvSpPr>
            <p:spPr bwMode="auto">
              <a:xfrm rot="-5400000">
                <a:off x="7906224" y="3131140"/>
                <a:ext cx="1217621" cy="0"/>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00" name="Line 13"/>
              <p:cNvSpPr>
                <a:spLocks noChangeShapeType="1"/>
              </p:cNvSpPr>
              <p:nvPr/>
            </p:nvSpPr>
            <p:spPr bwMode="auto">
              <a:xfrm>
                <a:off x="8517068" y="3744622"/>
                <a:ext cx="1060401" cy="0"/>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01" name="Line 14"/>
              <p:cNvSpPr>
                <a:spLocks noChangeShapeType="1"/>
              </p:cNvSpPr>
              <p:nvPr/>
            </p:nvSpPr>
            <p:spPr bwMode="auto">
              <a:xfrm rot="-5400000">
                <a:off x="8967303" y="3134254"/>
                <a:ext cx="1217621"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02" name="Line 15"/>
              <p:cNvSpPr>
                <a:spLocks noChangeShapeType="1"/>
              </p:cNvSpPr>
              <p:nvPr/>
            </p:nvSpPr>
            <p:spPr bwMode="auto">
              <a:xfrm>
                <a:off x="8517068" y="2518437"/>
                <a:ext cx="1060401"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03" name="Oval 16"/>
              <p:cNvSpPr>
                <a:spLocks noChangeArrowheads="1"/>
              </p:cNvSpPr>
              <p:nvPr/>
            </p:nvSpPr>
            <p:spPr bwMode="auto">
              <a:xfrm>
                <a:off x="8500796" y="2505202"/>
                <a:ext cx="37968" cy="43598"/>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04" name="Line 20"/>
              <p:cNvSpPr>
                <a:spLocks noChangeShapeType="1"/>
              </p:cNvSpPr>
              <p:nvPr/>
            </p:nvSpPr>
            <p:spPr bwMode="auto">
              <a:xfrm flipV="1">
                <a:off x="8107553" y="2528558"/>
                <a:ext cx="406803" cy="350338"/>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05" name="Line 21"/>
              <p:cNvSpPr>
                <a:spLocks noChangeShapeType="1"/>
              </p:cNvSpPr>
              <p:nvPr/>
            </p:nvSpPr>
            <p:spPr bwMode="auto">
              <a:xfrm flipV="1">
                <a:off x="9176768" y="2532451"/>
                <a:ext cx="406803" cy="350338"/>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06" name="Line 22"/>
              <p:cNvSpPr>
                <a:spLocks noChangeShapeType="1"/>
              </p:cNvSpPr>
              <p:nvPr/>
            </p:nvSpPr>
            <p:spPr bwMode="auto">
              <a:xfrm flipV="1">
                <a:off x="8110265" y="3746179"/>
                <a:ext cx="406803" cy="350338"/>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07" name="Line 23"/>
              <p:cNvSpPr>
                <a:spLocks noChangeShapeType="1"/>
              </p:cNvSpPr>
              <p:nvPr/>
            </p:nvSpPr>
            <p:spPr bwMode="auto">
              <a:xfrm flipV="1">
                <a:off x="9171344" y="3745400"/>
                <a:ext cx="406803" cy="350338"/>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08" name="Line 24"/>
              <p:cNvSpPr>
                <a:spLocks noChangeShapeType="1"/>
              </p:cNvSpPr>
              <p:nvPr/>
            </p:nvSpPr>
            <p:spPr bwMode="auto">
              <a:xfrm>
                <a:off x="8515035" y="2530115"/>
                <a:ext cx="650886" cy="1572630"/>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09" name="Line 25"/>
              <p:cNvSpPr>
                <a:spLocks noChangeShapeType="1"/>
              </p:cNvSpPr>
              <p:nvPr/>
            </p:nvSpPr>
            <p:spPr bwMode="auto">
              <a:xfrm>
                <a:off x="8527239" y="2544129"/>
                <a:ext cx="1034637" cy="1188815"/>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10" name="Line 26"/>
              <p:cNvSpPr>
                <a:spLocks noChangeShapeType="1"/>
              </p:cNvSpPr>
              <p:nvPr/>
            </p:nvSpPr>
            <p:spPr bwMode="auto">
              <a:xfrm>
                <a:off x="8125859" y="2899917"/>
                <a:ext cx="1035993" cy="1188815"/>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11" name="Line 27"/>
              <p:cNvSpPr>
                <a:spLocks noChangeShapeType="1"/>
              </p:cNvSpPr>
              <p:nvPr/>
            </p:nvSpPr>
            <p:spPr bwMode="auto">
              <a:xfrm flipH="1">
                <a:off x="9172022" y="2530115"/>
                <a:ext cx="402735" cy="1565624"/>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12" name="Line 28"/>
              <p:cNvSpPr>
                <a:spLocks noChangeShapeType="1"/>
              </p:cNvSpPr>
              <p:nvPr/>
            </p:nvSpPr>
            <p:spPr bwMode="auto">
              <a:xfrm flipH="1">
                <a:off x="8113655" y="2527001"/>
                <a:ext cx="402735" cy="1565624"/>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13" name="Line 29"/>
              <p:cNvSpPr>
                <a:spLocks noChangeShapeType="1"/>
              </p:cNvSpPr>
              <p:nvPr/>
            </p:nvSpPr>
            <p:spPr bwMode="auto">
              <a:xfrm>
                <a:off x="8515035" y="2523109"/>
                <a:ext cx="656987" cy="355788"/>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14" name="Line 30"/>
              <p:cNvSpPr>
                <a:spLocks noChangeShapeType="1"/>
              </p:cNvSpPr>
              <p:nvPr/>
            </p:nvSpPr>
            <p:spPr bwMode="auto">
              <a:xfrm>
                <a:off x="8506220" y="3739172"/>
                <a:ext cx="656988" cy="355788"/>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15" name="Line 31"/>
              <p:cNvSpPr>
                <a:spLocks noChangeShapeType="1"/>
              </p:cNvSpPr>
              <p:nvPr/>
            </p:nvSpPr>
            <p:spPr bwMode="auto">
              <a:xfrm flipH="1">
                <a:off x="8515035" y="2878896"/>
                <a:ext cx="650886" cy="854048"/>
              </a:xfrm>
              <a:prstGeom prst="line">
                <a:avLst/>
              </a:prstGeom>
              <a:noFill/>
              <a:ln w="12700">
                <a:solidFill>
                  <a:srgbClr val="FF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16" name="Line 32"/>
              <p:cNvSpPr>
                <a:spLocks noChangeShapeType="1"/>
              </p:cNvSpPr>
              <p:nvPr/>
            </p:nvSpPr>
            <p:spPr bwMode="auto">
              <a:xfrm>
                <a:off x="8105519" y="2878896"/>
                <a:ext cx="1475341" cy="861054"/>
              </a:xfrm>
              <a:prstGeom prst="line">
                <a:avLst/>
              </a:prstGeom>
              <a:noFill/>
              <a:ln w="12700">
                <a:solidFill>
                  <a:srgbClr val="FF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17" name="Line 33"/>
              <p:cNvSpPr>
                <a:spLocks noChangeShapeType="1"/>
              </p:cNvSpPr>
              <p:nvPr/>
            </p:nvSpPr>
            <p:spPr bwMode="auto">
              <a:xfrm flipH="1">
                <a:off x="8105519" y="2523109"/>
                <a:ext cx="1469238" cy="1579637"/>
              </a:xfrm>
              <a:prstGeom prst="line">
                <a:avLst/>
              </a:prstGeom>
              <a:noFill/>
              <a:ln w="12700">
                <a:solidFill>
                  <a:srgbClr val="FF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18" name="Line 35"/>
              <p:cNvSpPr>
                <a:spLocks noChangeShapeType="1"/>
              </p:cNvSpPr>
              <p:nvPr/>
            </p:nvSpPr>
            <p:spPr bwMode="auto">
              <a:xfrm rot="-5400000">
                <a:off x="8234379" y="3311759"/>
                <a:ext cx="1217621" cy="0"/>
              </a:xfrm>
              <a:prstGeom prst="line">
                <a:avLst/>
              </a:prstGeom>
              <a:noFill/>
              <a:ln w="12700">
                <a:solidFill>
                  <a:srgbClr val="0099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19" name="Line 36"/>
              <p:cNvSpPr>
                <a:spLocks noChangeShapeType="1"/>
              </p:cNvSpPr>
              <p:nvPr/>
            </p:nvSpPr>
            <p:spPr bwMode="auto">
              <a:xfrm>
                <a:off x="8312989" y="3307088"/>
                <a:ext cx="1060401" cy="0"/>
              </a:xfrm>
              <a:prstGeom prst="line">
                <a:avLst/>
              </a:prstGeom>
              <a:noFill/>
              <a:ln w="12700">
                <a:solidFill>
                  <a:srgbClr val="0099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20" name="Line 37"/>
              <p:cNvSpPr>
                <a:spLocks noChangeShapeType="1"/>
              </p:cNvSpPr>
              <p:nvPr/>
            </p:nvSpPr>
            <p:spPr bwMode="auto">
              <a:xfrm flipV="1">
                <a:off x="8643856" y="3132697"/>
                <a:ext cx="406803" cy="350338"/>
              </a:xfrm>
              <a:prstGeom prst="line">
                <a:avLst/>
              </a:prstGeom>
              <a:noFill/>
              <a:ln w="12700">
                <a:solidFill>
                  <a:srgbClr val="0099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21" name="Line 38"/>
              <p:cNvSpPr>
                <a:spLocks noChangeShapeType="1"/>
              </p:cNvSpPr>
              <p:nvPr/>
            </p:nvSpPr>
            <p:spPr bwMode="auto">
              <a:xfrm flipV="1">
                <a:off x="8111621" y="2523109"/>
                <a:ext cx="1469239" cy="355788"/>
              </a:xfrm>
              <a:prstGeom prst="line">
                <a:avLst/>
              </a:prstGeom>
              <a:noFill/>
              <a:ln w="12700">
                <a:solidFill>
                  <a:srgbClr val="0099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22" name="Line 39"/>
              <p:cNvSpPr>
                <a:spLocks noChangeShapeType="1"/>
              </p:cNvSpPr>
              <p:nvPr/>
            </p:nvSpPr>
            <p:spPr bwMode="auto">
              <a:xfrm flipV="1">
                <a:off x="8108909" y="3739172"/>
                <a:ext cx="1469239" cy="355788"/>
              </a:xfrm>
              <a:prstGeom prst="line">
                <a:avLst/>
              </a:prstGeom>
              <a:noFill/>
              <a:ln w="12700">
                <a:solidFill>
                  <a:srgbClr val="0099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23" name="Line 40"/>
              <p:cNvSpPr>
                <a:spLocks noChangeShapeType="1"/>
              </p:cNvSpPr>
              <p:nvPr/>
            </p:nvSpPr>
            <p:spPr bwMode="auto">
              <a:xfrm>
                <a:off x="9172022" y="2878896"/>
                <a:ext cx="402735" cy="861054"/>
              </a:xfrm>
              <a:prstGeom prst="line">
                <a:avLst/>
              </a:prstGeom>
              <a:noFill/>
              <a:ln w="12700">
                <a:solidFill>
                  <a:srgbClr val="0099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24" name="Line 41"/>
              <p:cNvSpPr>
                <a:spLocks noChangeShapeType="1"/>
              </p:cNvSpPr>
              <p:nvPr/>
            </p:nvSpPr>
            <p:spPr bwMode="auto">
              <a:xfrm>
                <a:off x="8113655" y="2875782"/>
                <a:ext cx="402735" cy="861054"/>
              </a:xfrm>
              <a:prstGeom prst="line">
                <a:avLst/>
              </a:prstGeom>
              <a:noFill/>
              <a:ln w="12700">
                <a:solidFill>
                  <a:srgbClr val="0099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25" name="Line 42"/>
              <p:cNvSpPr>
                <a:spLocks noChangeShapeType="1"/>
              </p:cNvSpPr>
              <p:nvPr/>
            </p:nvSpPr>
            <p:spPr bwMode="auto">
              <a:xfrm flipH="1">
                <a:off x="8105519" y="2878896"/>
                <a:ext cx="1060401" cy="1216842"/>
              </a:xfrm>
              <a:prstGeom prst="line">
                <a:avLst/>
              </a:prstGeom>
              <a:noFill/>
              <a:ln w="12700">
                <a:solidFill>
                  <a:srgbClr val="0099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26" name="Line 43"/>
              <p:cNvSpPr>
                <a:spLocks noChangeShapeType="1"/>
              </p:cNvSpPr>
              <p:nvPr/>
            </p:nvSpPr>
            <p:spPr bwMode="auto">
              <a:xfrm flipH="1">
                <a:off x="8523849" y="2525444"/>
                <a:ext cx="1061079" cy="1216842"/>
              </a:xfrm>
              <a:prstGeom prst="line">
                <a:avLst/>
              </a:prstGeom>
              <a:noFill/>
              <a:ln w="12700">
                <a:solidFill>
                  <a:srgbClr val="0099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27" name="Line 50"/>
              <p:cNvSpPr>
                <a:spLocks noChangeShapeType="1"/>
              </p:cNvSpPr>
              <p:nvPr/>
            </p:nvSpPr>
            <p:spPr bwMode="auto">
              <a:xfrm>
                <a:off x="8312989" y="2697499"/>
                <a:ext cx="1060401"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28" name="Line 51"/>
              <p:cNvSpPr>
                <a:spLocks noChangeShapeType="1"/>
              </p:cNvSpPr>
              <p:nvPr/>
            </p:nvSpPr>
            <p:spPr bwMode="auto">
              <a:xfrm>
                <a:off x="8096705" y="3486150"/>
                <a:ext cx="1060401"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29" name="Line 52"/>
              <p:cNvSpPr>
                <a:spLocks noChangeShapeType="1"/>
              </p:cNvSpPr>
              <p:nvPr/>
            </p:nvSpPr>
            <p:spPr bwMode="auto">
              <a:xfrm>
                <a:off x="8322481" y="3913563"/>
                <a:ext cx="1060401" cy="0"/>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30" name="Line 54"/>
              <p:cNvSpPr>
                <a:spLocks noChangeShapeType="1"/>
              </p:cNvSpPr>
              <p:nvPr/>
            </p:nvSpPr>
            <p:spPr bwMode="auto">
              <a:xfrm>
                <a:off x="8515035" y="3153718"/>
                <a:ext cx="1061079" cy="0"/>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31" name="Line 55"/>
              <p:cNvSpPr>
                <a:spLocks noChangeShapeType="1"/>
              </p:cNvSpPr>
              <p:nvPr/>
            </p:nvSpPr>
            <p:spPr bwMode="auto">
              <a:xfrm flipV="1">
                <a:off x="9159140" y="3149047"/>
                <a:ext cx="421720" cy="334768"/>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32" name="Line 56"/>
              <p:cNvSpPr>
                <a:spLocks noChangeShapeType="1"/>
              </p:cNvSpPr>
              <p:nvPr/>
            </p:nvSpPr>
            <p:spPr bwMode="auto">
              <a:xfrm flipV="1">
                <a:off x="8650636" y="2522330"/>
                <a:ext cx="421041" cy="334768"/>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33" name="Line 57"/>
              <p:cNvSpPr>
                <a:spLocks noChangeShapeType="1"/>
              </p:cNvSpPr>
              <p:nvPr/>
            </p:nvSpPr>
            <p:spPr bwMode="auto">
              <a:xfrm flipV="1">
                <a:off x="8619448" y="3748515"/>
                <a:ext cx="421720" cy="334768"/>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34" name="Line 59"/>
              <p:cNvSpPr>
                <a:spLocks noChangeShapeType="1"/>
              </p:cNvSpPr>
              <p:nvPr/>
            </p:nvSpPr>
            <p:spPr bwMode="auto">
              <a:xfrm flipV="1">
                <a:off x="8098061" y="3156832"/>
                <a:ext cx="421720" cy="334768"/>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35" name="Line 61"/>
              <p:cNvSpPr>
                <a:spLocks noChangeShapeType="1"/>
              </p:cNvSpPr>
              <p:nvPr/>
            </p:nvSpPr>
            <p:spPr bwMode="auto">
              <a:xfrm rot="-5400000">
                <a:off x="8015383" y="3479922"/>
                <a:ext cx="1217621"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36" name="Line 63"/>
              <p:cNvSpPr>
                <a:spLocks noChangeShapeType="1"/>
              </p:cNvSpPr>
              <p:nvPr/>
            </p:nvSpPr>
            <p:spPr bwMode="auto">
              <a:xfrm rot="-5400000">
                <a:off x="8768648" y="3308645"/>
                <a:ext cx="1217621"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37" name="Line 64"/>
              <p:cNvSpPr>
                <a:spLocks noChangeShapeType="1"/>
              </p:cNvSpPr>
              <p:nvPr/>
            </p:nvSpPr>
            <p:spPr bwMode="auto">
              <a:xfrm rot="-5400000">
                <a:off x="7719095" y="3301638"/>
                <a:ext cx="1217621" cy="0"/>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38" name="Line 66"/>
              <p:cNvSpPr>
                <a:spLocks noChangeShapeType="1"/>
              </p:cNvSpPr>
              <p:nvPr/>
            </p:nvSpPr>
            <p:spPr bwMode="auto">
              <a:xfrm rot="-5400000">
                <a:off x="8448629" y="3130362"/>
                <a:ext cx="1217621" cy="0"/>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39" name="Oval 67"/>
              <p:cNvSpPr>
                <a:spLocks noChangeArrowheads="1"/>
              </p:cNvSpPr>
              <p:nvPr/>
            </p:nvSpPr>
            <p:spPr bwMode="auto">
              <a:xfrm>
                <a:off x="8302819" y="2670250"/>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40" name="Oval 68"/>
              <p:cNvSpPr>
                <a:spLocks noChangeArrowheads="1"/>
              </p:cNvSpPr>
              <p:nvPr/>
            </p:nvSpPr>
            <p:spPr bwMode="auto">
              <a:xfrm>
                <a:off x="9358474" y="2677257"/>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41" name="Oval 69"/>
              <p:cNvSpPr>
                <a:spLocks noChangeArrowheads="1"/>
              </p:cNvSpPr>
              <p:nvPr/>
            </p:nvSpPr>
            <p:spPr bwMode="auto">
              <a:xfrm>
                <a:off x="9047269" y="2502088"/>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42" name="Oval 70"/>
              <p:cNvSpPr>
                <a:spLocks noChangeArrowheads="1"/>
              </p:cNvSpPr>
              <p:nvPr/>
            </p:nvSpPr>
            <p:spPr bwMode="auto">
              <a:xfrm>
                <a:off x="8607921" y="2845420"/>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43" name="Oval 71"/>
              <p:cNvSpPr>
                <a:spLocks noChangeArrowheads="1"/>
              </p:cNvSpPr>
              <p:nvPr/>
            </p:nvSpPr>
            <p:spPr bwMode="auto">
              <a:xfrm>
                <a:off x="8089247" y="3462016"/>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44" name="Oval 72"/>
              <p:cNvSpPr>
                <a:spLocks noChangeArrowheads="1"/>
              </p:cNvSpPr>
              <p:nvPr/>
            </p:nvSpPr>
            <p:spPr bwMode="auto">
              <a:xfrm>
                <a:off x="9148292" y="3465908"/>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45" name="Oval 73"/>
              <p:cNvSpPr>
                <a:spLocks noChangeArrowheads="1"/>
              </p:cNvSpPr>
              <p:nvPr/>
            </p:nvSpPr>
            <p:spPr bwMode="auto">
              <a:xfrm>
                <a:off x="8495372" y="3143597"/>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46" name="Oval 74"/>
              <p:cNvSpPr>
                <a:spLocks noChangeArrowheads="1"/>
              </p:cNvSpPr>
              <p:nvPr/>
            </p:nvSpPr>
            <p:spPr bwMode="auto">
              <a:xfrm>
                <a:off x="9563232" y="3129583"/>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47" name="Oval 75"/>
              <p:cNvSpPr>
                <a:spLocks noChangeArrowheads="1"/>
              </p:cNvSpPr>
              <p:nvPr/>
            </p:nvSpPr>
            <p:spPr bwMode="auto">
              <a:xfrm>
                <a:off x="8318413" y="3879308"/>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48" name="Oval 76"/>
              <p:cNvSpPr>
                <a:spLocks noChangeArrowheads="1"/>
              </p:cNvSpPr>
              <p:nvPr/>
            </p:nvSpPr>
            <p:spPr bwMode="auto">
              <a:xfrm>
                <a:off x="8599785" y="4077054"/>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49" name="Oval 77"/>
              <p:cNvSpPr>
                <a:spLocks noChangeArrowheads="1"/>
              </p:cNvSpPr>
              <p:nvPr/>
            </p:nvSpPr>
            <p:spPr bwMode="auto">
              <a:xfrm>
                <a:off x="9361864" y="3890985"/>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50" name="Oval 78"/>
              <p:cNvSpPr>
                <a:spLocks noChangeArrowheads="1"/>
              </p:cNvSpPr>
              <p:nvPr/>
            </p:nvSpPr>
            <p:spPr bwMode="auto">
              <a:xfrm>
                <a:off x="9039811" y="3713481"/>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51" name="Oval 82"/>
              <p:cNvSpPr>
                <a:spLocks noChangeArrowheads="1"/>
              </p:cNvSpPr>
              <p:nvPr/>
            </p:nvSpPr>
            <p:spPr bwMode="auto">
              <a:xfrm>
                <a:off x="8095349" y="2860991"/>
                <a:ext cx="37291" cy="43598"/>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52" name="Oval 83"/>
              <p:cNvSpPr>
                <a:spLocks noChangeArrowheads="1"/>
              </p:cNvSpPr>
              <p:nvPr/>
            </p:nvSpPr>
            <p:spPr bwMode="auto">
              <a:xfrm>
                <a:off x="9151004" y="2864105"/>
                <a:ext cx="37968" cy="43598"/>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53" name="Oval 84"/>
              <p:cNvSpPr>
                <a:spLocks noChangeArrowheads="1"/>
              </p:cNvSpPr>
              <p:nvPr/>
            </p:nvSpPr>
            <p:spPr bwMode="auto">
              <a:xfrm>
                <a:off x="9557129" y="2508316"/>
                <a:ext cx="37968" cy="43598"/>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54" name="Oval 85"/>
              <p:cNvSpPr>
                <a:spLocks noChangeArrowheads="1"/>
              </p:cNvSpPr>
              <p:nvPr/>
            </p:nvSpPr>
            <p:spPr bwMode="auto">
              <a:xfrm>
                <a:off x="8821493" y="2677257"/>
                <a:ext cx="37968" cy="43598"/>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55" name="Oval 86"/>
              <p:cNvSpPr>
                <a:spLocks noChangeArrowheads="1"/>
              </p:cNvSpPr>
              <p:nvPr/>
            </p:nvSpPr>
            <p:spPr bwMode="auto">
              <a:xfrm>
                <a:off x="8820815" y="3292296"/>
                <a:ext cx="37968" cy="43598"/>
              </a:xfrm>
              <a:prstGeom prst="ellipse">
                <a:avLst/>
              </a:prstGeom>
              <a:solidFill>
                <a:srgbClr val="FF0000"/>
              </a:solidFill>
              <a:ln w="57150" algn="ctr">
                <a:solidFill>
                  <a:srgbClr val="FF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56" name="Oval 87"/>
              <p:cNvSpPr>
                <a:spLocks noChangeArrowheads="1"/>
              </p:cNvSpPr>
              <p:nvPr/>
            </p:nvSpPr>
            <p:spPr bwMode="auto">
              <a:xfrm>
                <a:off x="9034387" y="3129583"/>
                <a:ext cx="37968" cy="43598"/>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57" name="Oval 88"/>
              <p:cNvSpPr>
                <a:spLocks noChangeArrowheads="1"/>
              </p:cNvSpPr>
              <p:nvPr/>
            </p:nvSpPr>
            <p:spPr bwMode="auto">
              <a:xfrm>
                <a:off x="8300107" y="3290739"/>
                <a:ext cx="37968" cy="43598"/>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58" name="Oval 89"/>
              <p:cNvSpPr>
                <a:spLocks noChangeArrowheads="1"/>
              </p:cNvSpPr>
              <p:nvPr/>
            </p:nvSpPr>
            <p:spPr bwMode="auto">
              <a:xfrm>
                <a:off x="8500796" y="3718930"/>
                <a:ext cx="37291" cy="43598"/>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59" name="Oval 90"/>
              <p:cNvSpPr>
                <a:spLocks noChangeArrowheads="1"/>
              </p:cNvSpPr>
              <p:nvPr/>
            </p:nvSpPr>
            <p:spPr bwMode="auto">
              <a:xfrm>
                <a:off x="8093993" y="4074718"/>
                <a:ext cx="37968" cy="43598"/>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60" name="Oval 91"/>
              <p:cNvSpPr>
                <a:spLocks noChangeArrowheads="1"/>
              </p:cNvSpPr>
              <p:nvPr/>
            </p:nvSpPr>
            <p:spPr bwMode="auto">
              <a:xfrm>
                <a:off x="9558485" y="3724380"/>
                <a:ext cx="37968" cy="43598"/>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61" name="Oval 92"/>
              <p:cNvSpPr>
                <a:spLocks noChangeArrowheads="1"/>
              </p:cNvSpPr>
              <p:nvPr/>
            </p:nvSpPr>
            <p:spPr bwMode="auto">
              <a:xfrm>
                <a:off x="9361864" y="3283732"/>
                <a:ext cx="37968" cy="43598"/>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62" name="Oval 93"/>
              <p:cNvSpPr>
                <a:spLocks noChangeArrowheads="1"/>
              </p:cNvSpPr>
              <p:nvPr/>
            </p:nvSpPr>
            <p:spPr bwMode="auto">
              <a:xfrm>
                <a:off x="8601141" y="3465908"/>
                <a:ext cx="37968" cy="43598"/>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63" name="Oval 94"/>
              <p:cNvSpPr>
                <a:spLocks noChangeArrowheads="1"/>
              </p:cNvSpPr>
              <p:nvPr/>
            </p:nvSpPr>
            <p:spPr bwMode="auto">
              <a:xfrm>
                <a:off x="8818781" y="3893321"/>
                <a:ext cx="37968" cy="43598"/>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gr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468318" y="620714"/>
            <a:ext cx="7519973" cy="290318"/>
          </a:xfrm>
          <a:prstGeom prst="rect">
            <a:avLst/>
          </a:prstGeom>
          <a:noFill/>
          <a:ln w="9525">
            <a:noFill/>
            <a:miter lim="800000"/>
            <a:headEnd/>
            <a:tailEnd/>
          </a:ln>
        </p:spPr>
        <p:txBody>
          <a:bodyPr wrap="none" lIns="91423" tIns="45711" rIns="91423" bIns="45711">
            <a:spAutoFit/>
          </a:bodyPr>
          <a:lstStyle/>
          <a:p>
            <a:pPr algn="l">
              <a:lnSpc>
                <a:spcPct val="70000"/>
              </a:lnSpc>
              <a:spcBef>
                <a:spcPct val="50000"/>
              </a:spcBef>
            </a:pPr>
            <a:r>
              <a:rPr kumimoji="0" lang="en-US" sz="1800" dirty="0" smtClean="0">
                <a:solidFill>
                  <a:srgbClr val="C8C8C8"/>
                </a:solidFill>
                <a:latin typeface="Arial" pitchFamily="34" charset="0"/>
              </a:rPr>
              <a:t>From a the </a:t>
            </a:r>
            <a:r>
              <a:rPr kumimoji="0" lang="en-US" sz="1800" i="1" dirty="0" err="1" smtClean="0">
                <a:solidFill>
                  <a:srgbClr val="C8C8C8"/>
                </a:solidFill>
                <a:latin typeface="Arial" pitchFamily="34" charset="0"/>
              </a:rPr>
              <a:t>i-th</a:t>
            </a:r>
            <a:r>
              <a:rPr kumimoji="0" lang="en-US" sz="1800" dirty="0" smtClean="0">
                <a:solidFill>
                  <a:srgbClr val="C8C8C8"/>
                </a:solidFill>
                <a:latin typeface="Arial" pitchFamily="34" charset="0"/>
              </a:rPr>
              <a:t> solid surface triangulation patch to the </a:t>
            </a:r>
            <a:r>
              <a:rPr kumimoji="0" lang="en-US" sz="1800" i="1" dirty="0" err="1" smtClean="0">
                <a:solidFill>
                  <a:srgbClr val="C8C8C8"/>
                </a:solidFill>
                <a:latin typeface="Arial" pitchFamily="34" charset="0"/>
              </a:rPr>
              <a:t>i-th</a:t>
            </a:r>
            <a:r>
              <a:rPr kumimoji="0" lang="en-US" sz="1800" i="1" dirty="0" smtClean="0">
                <a:solidFill>
                  <a:srgbClr val="C8C8C8"/>
                </a:solidFill>
                <a:latin typeface="Arial" pitchFamily="34" charset="0"/>
              </a:rPr>
              <a:t> </a:t>
            </a:r>
            <a:r>
              <a:rPr kumimoji="0" lang="en-US" sz="1800" dirty="0" smtClean="0">
                <a:solidFill>
                  <a:srgbClr val="C8C8C8"/>
                </a:solidFill>
                <a:latin typeface="Arial" pitchFamily="34" charset="0"/>
              </a:rPr>
              <a:t>meccano face</a:t>
            </a:r>
            <a:endParaRPr kumimoji="0" lang="en-US" sz="1800" i="1" dirty="0" smtClean="0">
              <a:solidFill>
                <a:srgbClr val="C8C8C8"/>
              </a:solidFill>
              <a:latin typeface="Arial" pitchFamily="34" charset="0"/>
            </a:endParaRPr>
          </a:p>
        </p:txBody>
      </p:sp>
      <p:sp>
        <p:nvSpPr>
          <p:cNvPr id="41987" name="Rectangle 3"/>
          <p:cNvSpPr>
            <a:spLocks noChangeArrowheads="1"/>
          </p:cNvSpPr>
          <p:nvPr/>
        </p:nvSpPr>
        <p:spPr bwMode="auto">
          <a:xfrm>
            <a:off x="468313" y="115888"/>
            <a:ext cx="7724776" cy="576262"/>
          </a:xfrm>
          <a:prstGeom prst="rect">
            <a:avLst/>
          </a:prstGeom>
          <a:noFill/>
          <a:ln w="9525">
            <a:noFill/>
            <a:miter lim="800000"/>
            <a:headEnd/>
            <a:tailEnd/>
          </a:ln>
        </p:spPr>
        <p:txBody>
          <a:bodyPr wrap="none" lIns="91423" tIns="45711" rIns="91423" bIns="45711"/>
          <a:lstStyle/>
          <a:p>
            <a:pPr algn="l" eaLnBrk="1" hangingPunct="1"/>
            <a:r>
              <a:rPr kumimoji="0" lang="en-US" sz="2400" b="1" dirty="0" smtClean="0">
                <a:solidFill>
                  <a:srgbClr val="FFFFFF"/>
                </a:solidFill>
                <a:latin typeface="Trebuchet MS" pitchFamily="34" charset="0"/>
              </a:rPr>
              <a:t>Surface Parameterization of M.S. Floater (CAGD 1997)</a:t>
            </a:r>
          </a:p>
        </p:txBody>
      </p:sp>
      <p:sp>
        <p:nvSpPr>
          <p:cNvPr id="42037" name="166 Rectángulo"/>
          <p:cNvSpPr>
            <a:spLocks noChangeArrowheads="1"/>
          </p:cNvSpPr>
          <p:nvPr/>
        </p:nvSpPr>
        <p:spPr bwMode="auto">
          <a:xfrm>
            <a:off x="466728" y="890593"/>
            <a:ext cx="9439275" cy="369314"/>
          </a:xfrm>
          <a:prstGeom prst="rect">
            <a:avLst/>
          </a:prstGeom>
          <a:noFill/>
          <a:ln w="9525">
            <a:noFill/>
            <a:miter lim="800000"/>
            <a:headEnd/>
            <a:tailEnd/>
          </a:ln>
        </p:spPr>
        <p:txBody>
          <a:bodyPr lIns="91423" tIns="45711" rIns="91423" bIns="45711">
            <a:spAutoFit/>
          </a:bodyPr>
          <a:lstStyle/>
          <a:p>
            <a:pPr algn="l"/>
            <a:r>
              <a:rPr lang="es-ES" sz="1800" i="1" dirty="0" smtClean="0"/>
              <a:t>http://www.sintef.no/math software</a:t>
            </a:r>
            <a:r>
              <a:rPr lang="es-ES" sz="1800" dirty="0" smtClean="0"/>
              <a:t>, </a:t>
            </a:r>
            <a:r>
              <a:rPr lang="en-US" sz="1800" dirty="0" err="1" smtClean="0"/>
              <a:t>GoTools</a:t>
            </a:r>
            <a:r>
              <a:rPr lang="en-US" sz="1800" dirty="0" smtClean="0"/>
              <a:t> from SINTEF ICT</a:t>
            </a:r>
            <a:endParaRPr lang="es-ES" sz="1800" dirty="0" smtClean="0"/>
          </a:p>
        </p:txBody>
      </p:sp>
      <p:sp>
        <p:nvSpPr>
          <p:cNvPr id="79" name="Rectangle 2"/>
          <p:cNvSpPr>
            <a:spLocks noChangeArrowheads="1"/>
          </p:cNvSpPr>
          <p:nvPr/>
        </p:nvSpPr>
        <p:spPr bwMode="auto">
          <a:xfrm>
            <a:off x="9404350" y="5368925"/>
            <a:ext cx="404813" cy="290513"/>
          </a:xfrm>
          <a:prstGeom prst="rect">
            <a:avLst/>
          </a:prstGeom>
          <a:noFill/>
          <a:ln w="9525">
            <a:noFill/>
            <a:miter lim="800000"/>
            <a:headEnd/>
            <a:tailEnd/>
          </a:ln>
        </p:spPr>
        <p:txBody>
          <a:bodyPr wrap="none">
            <a:spAutoFit/>
          </a:bodyPr>
          <a:lstStyle/>
          <a:p>
            <a:pPr marL="0" marR="0" lvl="0" indent="0" algn="l" defTabSz="914400" eaLnBrk="1" fontAlgn="auto" latinLnBrk="0" hangingPunct="1">
              <a:lnSpc>
                <a:spcPct val="70000"/>
              </a:lnSpc>
              <a:spcBef>
                <a:spcPct val="50000"/>
              </a:spcBef>
              <a:spcAft>
                <a:spcPts val="0"/>
              </a:spcAft>
              <a:buClrTx/>
              <a:buSzTx/>
              <a:buFontTx/>
              <a:buNone/>
              <a:tabLst/>
              <a:defRPr/>
            </a:pPr>
            <a:r>
              <a:rPr kumimoji="0" lang="en-US" sz="1800" b="1" i="0" u="none" strike="noStrike" kern="0" cap="none" spc="0" normalizeH="0" baseline="0" noProof="0" smtClean="0">
                <a:ln>
                  <a:noFill/>
                </a:ln>
                <a:solidFill>
                  <a:srgbClr val="000000"/>
                </a:solidFill>
                <a:effectLst/>
                <a:uLnTx/>
                <a:uFillTx/>
                <a:latin typeface="Arial" charset="0"/>
              </a:rPr>
              <a:t>A’</a:t>
            </a:r>
          </a:p>
        </p:txBody>
      </p:sp>
      <p:sp>
        <p:nvSpPr>
          <p:cNvPr id="154" name="Rectangle 2"/>
          <p:cNvSpPr>
            <a:spLocks noChangeArrowheads="1"/>
          </p:cNvSpPr>
          <p:nvPr/>
        </p:nvSpPr>
        <p:spPr bwMode="auto">
          <a:xfrm>
            <a:off x="9371013" y="2425700"/>
            <a:ext cx="415925" cy="290513"/>
          </a:xfrm>
          <a:prstGeom prst="rect">
            <a:avLst/>
          </a:prstGeom>
          <a:noFill/>
          <a:ln w="9525">
            <a:noFill/>
            <a:miter lim="800000"/>
            <a:headEnd/>
            <a:tailEnd/>
          </a:ln>
        </p:spPr>
        <p:txBody>
          <a:bodyPr wrap="none">
            <a:spAutoFit/>
          </a:bodyPr>
          <a:lstStyle/>
          <a:p>
            <a:pPr marL="0" marR="0" lvl="0" indent="0" algn="l" defTabSz="914400" eaLnBrk="1" fontAlgn="auto" latinLnBrk="0" hangingPunct="1">
              <a:lnSpc>
                <a:spcPct val="70000"/>
              </a:lnSpc>
              <a:spcBef>
                <a:spcPct val="50000"/>
              </a:spcBef>
              <a:spcAft>
                <a:spcPts val="0"/>
              </a:spcAft>
              <a:buClrTx/>
              <a:buSzTx/>
              <a:buFontTx/>
              <a:buNone/>
              <a:tabLst/>
              <a:defRPr/>
            </a:pPr>
            <a:r>
              <a:rPr kumimoji="0" lang="en-US" sz="1800" b="1" i="0" u="none" strike="noStrike" kern="0" cap="none" spc="0" normalizeH="0" baseline="0" noProof="0" smtClean="0">
                <a:ln>
                  <a:noFill/>
                </a:ln>
                <a:solidFill>
                  <a:srgbClr val="000000"/>
                </a:solidFill>
                <a:effectLst/>
                <a:uLnTx/>
                <a:uFillTx/>
                <a:latin typeface="Arial" charset="0"/>
              </a:rPr>
              <a:t>B’</a:t>
            </a:r>
            <a:endParaRPr kumimoji="0" lang="en-US" sz="1800" b="1" i="1" u="none" strike="noStrike" kern="0" cap="none" spc="0" normalizeH="0" baseline="0" noProof="0" smtClean="0">
              <a:ln>
                <a:noFill/>
              </a:ln>
              <a:solidFill>
                <a:srgbClr val="000000"/>
              </a:solidFill>
              <a:effectLst/>
              <a:uLnTx/>
              <a:uFillTx/>
              <a:latin typeface="Arial" charset="0"/>
            </a:endParaRPr>
          </a:p>
        </p:txBody>
      </p:sp>
      <p:grpSp>
        <p:nvGrpSpPr>
          <p:cNvPr id="155" name="154 Grupo"/>
          <p:cNvGrpSpPr/>
          <p:nvPr/>
        </p:nvGrpSpPr>
        <p:grpSpPr>
          <a:xfrm>
            <a:off x="82550" y="1755775"/>
            <a:ext cx="9518650" cy="4775200"/>
            <a:chOff x="82550" y="1755775"/>
            <a:chExt cx="9518650" cy="4775200"/>
          </a:xfrm>
        </p:grpSpPr>
        <p:sp>
          <p:nvSpPr>
            <p:cNvPr id="156" name="18 Rectángulo"/>
            <p:cNvSpPr>
              <a:spLocks noChangeArrowheads="1"/>
            </p:cNvSpPr>
            <p:nvPr/>
          </p:nvSpPr>
          <p:spPr bwMode="auto">
            <a:xfrm>
              <a:off x="6184900" y="2790825"/>
              <a:ext cx="3355975" cy="2359025"/>
            </a:xfrm>
            <a:prstGeom prst="rect">
              <a:avLst/>
            </a:prstGeom>
            <a:solidFill>
              <a:srgbClr val="BBE0E3"/>
            </a:solidFill>
            <a:ln w="15875" algn="ctr">
              <a:solidFill>
                <a:srgbClr val="FF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157" name="Rectangle 2"/>
            <p:cNvSpPr>
              <a:spLocks noChangeArrowheads="1"/>
            </p:cNvSpPr>
            <p:nvPr/>
          </p:nvSpPr>
          <p:spPr bwMode="auto">
            <a:xfrm>
              <a:off x="1041400" y="5934075"/>
              <a:ext cx="1762125" cy="290513"/>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a:solidFill>
                    <a:srgbClr val="C8C8C8"/>
                  </a:solidFill>
                  <a:latin typeface="Arial" charset="0"/>
                </a:rPr>
                <a:t>Physical Space</a:t>
              </a:r>
              <a:endParaRPr kumimoji="0" lang="en-US" sz="1800" i="1">
                <a:solidFill>
                  <a:srgbClr val="C8C8C8"/>
                </a:solidFill>
                <a:latin typeface="Arial" charset="0"/>
              </a:endParaRPr>
            </a:p>
          </p:txBody>
        </p:sp>
        <p:sp>
          <p:nvSpPr>
            <p:cNvPr id="158" name="Rectangle 2"/>
            <p:cNvSpPr>
              <a:spLocks noChangeArrowheads="1"/>
            </p:cNvSpPr>
            <p:nvPr/>
          </p:nvSpPr>
          <p:spPr bwMode="auto">
            <a:xfrm>
              <a:off x="6897688" y="5991225"/>
              <a:ext cx="2017712" cy="290513"/>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a:solidFill>
                    <a:srgbClr val="C8C8C8"/>
                  </a:solidFill>
                  <a:latin typeface="Arial" charset="0"/>
                </a:rPr>
                <a:t>Parametric Space</a:t>
              </a:r>
              <a:endParaRPr kumimoji="0" lang="en-US" sz="1800" i="1">
                <a:solidFill>
                  <a:srgbClr val="C8C8C8"/>
                </a:solidFill>
                <a:latin typeface="Arial" charset="0"/>
              </a:endParaRPr>
            </a:p>
          </p:txBody>
        </p:sp>
        <p:sp>
          <p:nvSpPr>
            <p:cNvPr id="159" name="158 Forma libre"/>
            <p:cNvSpPr/>
            <p:nvPr/>
          </p:nvSpPr>
          <p:spPr bwMode="auto">
            <a:xfrm>
              <a:off x="227013" y="2063750"/>
              <a:ext cx="3717925" cy="3225800"/>
            </a:xfrm>
            <a:custGeom>
              <a:avLst/>
              <a:gdLst>
                <a:gd name="connsiteX0" fmla="*/ 26068 w 3717757"/>
                <a:gd name="connsiteY0" fmla="*/ 980573 h 3226468"/>
                <a:gd name="connsiteX1" fmla="*/ 254668 w 3717757"/>
                <a:gd name="connsiteY1" fmla="*/ 619626 h 3226468"/>
                <a:gd name="connsiteX2" fmla="*/ 928436 w 3717757"/>
                <a:gd name="connsiteY2" fmla="*/ 174457 h 3226468"/>
                <a:gd name="connsiteX3" fmla="*/ 1698457 w 3717757"/>
                <a:gd name="connsiteY3" fmla="*/ 18047 h 3226468"/>
                <a:gd name="connsiteX4" fmla="*/ 2552700 w 3717757"/>
                <a:gd name="connsiteY4" fmla="*/ 282741 h 3226468"/>
                <a:gd name="connsiteX5" fmla="*/ 3226468 w 3717757"/>
                <a:gd name="connsiteY5" fmla="*/ 836194 h 3226468"/>
                <a:gd name="connsiteX6" fmla="*/ 3479131 w 3717757"/>
                <a:gd name="connsiteY6" fmla="*/ 1558089 h 3226468"/>
                <a:gd name="connsiteX7" fmla="*/ 3539289 w 3717757"/>
                <a:gd name="connsiteY7" fmla="*/ 2147636 h 3226468"/>
                <a:gd name="connsiteX8" fmla="*/ 2408321 w 3717757"/>
                <a:gd name="connsiteY8" fmla="*/ 3134226 h 3226468"/>
                <a:gd name="connsiteX9" fmla="*/ 1674394 w 3717757"/>
                <a:gd name="connsiteY9" fmla="*/ 2701089 h 3226468"/>
                <a:gd name="connsiteX10" fmla="*/ 1325478 w 3717757"/>
                <a:gd name="connsiteY10" fmla="*/ 1943099 h 3226468"/>
                <a:gd name="connsiteX11" fmla="*/ 988594 w 3717757"/>
                <a:gd name="connsiteY11" fmla="*/ 1305426 h 3226468"/>
                <a:gd name="connsiteX12" fmla="*/ 435142 w 3717757"/>
                <a:gd name="connsiteY12" fmla="*/ 1149015 h 3226468"/>
                <a:gd name="connsiteX13" fmla="*/ 98257 w 3717757"/>
                <a:gd name="connsiteY13" fmla="*/ 1100889 h 3226468"/>
                <a:gd name="connsiteX14" fmla="*/ 26068 w 3717757"/>
                <a:gd name="connsiteY14" fmla="*/ 980573 h 322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7757" h="3226468">
                  <a:moveTo>
                    <a:pt x="26068" y="980573"/>
                  </a:moveTo>
                  <a:cubicBezTo>
                    <a:pt x="52137" y="900363"/>
                    <a:pt x="104273" y="753979"/>
                    <a:pt x="254668" y="619626"/>
                  </a:cubicBezTo>
                  <a:cubicBezTo>
                    <a:pt x="405063" y="485273"/>
                    <a:pt x="687805" y="274720"/>
                    <a:pt x="928436" y="174457"/>
                  </a:cubicBezTo>
                  <a:cubicBezTo>
                    <a:pt x="1169067" y="74194"/>
                    <a:pt x="1427746" y="0"/>
                    <a:pt x="1698457" y="18047"/>
                  </a:cubicBezTo>
                  <a:cubicBezTo>
                    <a:pt x="1969168" y="36094"/>
                    <a:pt x="2298032" y="146383"/>
                    <a:pt x="2552700" y="282741"/>
                  </a:cubicBezTo>
                  <a:cubicBezTo>
                    <a:pt x="2807368" y="419099"/>
                    <a:pt x="3072063" y="623636"/>
                    <a:pt x="3226468" y="836194"/>
                  </a:cubicBezTo>
                  <a:cubicBezTo>
                    <a:pt x="3380873" y="1048752"/>
                    <a:pt x="3426994" y="1339515"/>
                    <a:pt x="3479131" y="1558089"/>
                  </a:cubicBezTo>
                  <a:cubicBezTo>
                    <a:pt x="3531268" y="1776663"/>
                    <a:pt x="3717757" y="1884946"/>
                    <a:pt x="3539289" y="2147636"/>
                  </a:cubicBezTo>
                  <a:cubicBezTo>
                    <a:pt x="3360821" y="2410326"/>
                    <a:pt x="2719137" y="3041984"/>
                    <a:pt x="2408321" y="3134226"/>
                  </a:cubicBezTo>
                  <a:cubicBezTo>
                    <a:pt x="2097505" y="3226468"/>
                    <a:pt x="1854868" y="2899610"/>
                    <a:pt x="1674394" y="2701089"/>
                  </a:cubicBezTo>
                  <a:cubicBezTo>
                    <a:pt x="1493920" y="2502568"/>
                    <a:pt x="1439778" y="2175709"/>
                    <a:pt x="1325478" y="1943099"/>
                  </a:cubicBezTo>
                  <a:cubicBezTo>
                    <a:pt x="1211178" y="1710489"/>
                    <a:pt x="1136983" y="1437773"/>
                    <a:pt x="988594" y="1305426"/>
                  </a:cubicBezTo>
                  <a:cubicBezTo>
                    <a:pt x="840205" y="1173079"/>
                    <a:pt x="583532" y="1183105"/>
                    <a:pt x="435142" y="1149015"/>
                  </a:cubicBezTo>
                  <a:cubicBezTo>
                    <a:pt x="286753" y="1114926"/>
                    <a:pt x="164431" y="1132973"/>
                    <a:pt x="98257" y="1100889"/>
                  </a:cubicBezTo>
                  <a:cubicBezTo>
                    <a:pt x="32083" y="1068805"/>
                    <a:pt x="0" y="1060784"/>
                    <a:pt x="26068" y="980573"/>
                  </a:cubicBezTo>
                  <a:close/>
                </a:path>
              </a:pathLst>
            </a:custGeom>
            <a:gradFill flip="none" rotWithShape="1">
              <a:gsLst>
                <a:gs pos="0">
                  <a:srgbClr val="BBE0E3">
                    <a:shade val="30000"/>
                    <a:satMod val="115000"/>
                  </a:srgbClr>
                </a:gs>
                <a:gs pos="50000">
                  <a:srgbClr val="BBE0E3">
                    <a:shade val="67500"/>
                    <a:satMod val="115000"/>
                  </a:srgbClr>
                </a:gs>
                <a:gs pos="100000">
                  <a:srgbClr val="BBE0E3">
                    <a:shade val="100000"/>
                    <a:satMod val="115000"/>
                  </a:srgbClr>
                </a:gs>
              </a:gsLst>
              <a:lin ang="2700000" scaled="1"/>
              <a:tileRect/>
            </a:gradFill>
            <a:ln w="3175" cap="flat" cmpd="sng" algn="ctr">
              <a:solidFill>
                <a:srgbClr val="000000"/>
              </a:solidFill>
              <a:prstDash val="solid"/>
              <a:round/>
              <a:headEnd type="none" w="med" len="med"/>
              <a:tailEnd type="none" w="med" len="med"/>
            </a:ln>
            <a:effectLst/>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cxnSp>
          <p:nvCxnSpPr>
            <p:cNvPr id="160" name="52 Conector recto"/>
            <p:cNvCxnSpPr>
              <a:cxnSpLocks noChangeShapeType="1"/>
            </p:cNvCxnSpPr>
            <p:nvPr/>
          </p:nvCxnSpPr>
          <p:spPr bwMode="auto">
            <a:xfrm rot="16200000" flipH="1">
              <a:off x="1425575" y="2403475"/>
              <a:ext cx="628650" cy="95250"/>
            </a:xfrm>
            <a:prstGeom prst="line">
              <a:avLst/>
            </a:prstGeom>
            <a:noFill/>
            <a:ln w="12700" algn="ctr">
              <a:solidFill>
                <a:srgbClr val="FF0000"/>
              </a:solidFill>
              <a:round/>
              <a:headEnd/>
              <a:tailEnd/>
            </a:ln>
          </p:spPr>
        </p:cxnSp>
        <p:cxnSp>
          <p:nvCxnSpPr>
            <p:cNvPr id="161" name="56 Conector recto"/>
            <p:cNvCxnSpPr>
              <a:cxnSpLocks noChangeShapeType="1"/>
            </p:cNvCxnSpPr>
            <p:nvPr/>
          </p:nvCxnSpPr>
          <p:spPr bwMode="auto">
            <a:xfrm rot="10800000" flipV="1">
              <a:off x="885825" y="2095500"/>
              <a:ext cx="731838" cy="266700"/>
            </a:xfrm>
            <a:prstGeom prst="line">
              <a:avLst/>
            </a:prstGeom>
            <a:noFill/>
            <a:ln w="12700" algn="ctr">
              <a:solidFill>
                <a:srgbClr val="FF0000"/>
              </a:solidFill>
              <a:round/>
              <a:headEnd/>
              <a:tailEnd/>
            </a:ln>
          </p:spPr>
        </p:cxnSp>
        <p:cxnSp>
          <p:nvCxnSpPr>
            <p:cNvPr id="162" name="57 Conector recto"/>
            <p:cNvCxnSpPr>
              <a:cxnSpLocks noChangeShapeType="1"/>
            </p:cNvCxnSpPr>
            <p:nvPr/>
          </p:nvCxnSpPr>
          <p:spPr bwMode="auto">
            <a:xfrm>
              <a:off x="1749425" y="2070100"/>
              <a:ext cx="1443038" cy="544513"/>
            </a:xfrm>
            <a:prstGeom prst="line">
              <a:avLst/>
            </a:prstGeom>
            <a:noFill/>
            <a:ln w="12700" algn="ctr">
              <a:solidFill>
                <a:srgbClr val="FF0000"/>
              </a:solidFill>
              <a:round/>
              <a:headEnd/>
              <a:tailEnd/>
            </a:ln>
          </p:spPr>
        </p:cxnSp>
        <p:cxnSp>
          <p:nvCxnSpPr>
            <p:cNvPr id="163" name="58 Conector recto"/>
            <p:cNvCxnSpPr>
              <a:cxnSpLocks noChangeShapeType="1"/>
            </p:cNvCxnSpPr>
            <p:nvPr/>
          </p:nvCxnSpPr>
          <p:spPr bwMode="auto">
            <a:xfrm rot="5400000">
              <a:off x="238919" y="2482056"/>
              <a:ext cx="603250" cy="541338"/>
            </a:xfrm>
            <a:prstGeom prst="line">
              <a:avLst/>
            </a:prstGeom>
            <a:noFill/>
            <a:ln w="12700" algn="ctr">
              <a:solidFill>
                <a:srgbClr val="FF0000"/>
              </a:solidFill>
              <a:round/>
              <a:headEnd/>
              <a:tailEnd/>
            </a:ln>
          </p:spPr>
        </p:cxnSp>
        <p:cxnSp>
          <p:nvCxnSpPr>
            <p:cNvPr id="164" name="59 Conector recto"/>
            <p:cNvCxnSpPr>
              <a:cxnSpLocks noChangeShapeType="1"/>
            </p:cNvCxnSpPr>
            <p:nvPr/>
          </p:nvCxnSpPr>
          <p:spPr bwMode="auto">
            <a:xfrm rot="10800000" flipV="1">
              <a:off x="1831975" y="2665413"/>
              <a:ext cx="1341438" cy="144462"/>
            </a:xfrm>
            <a:prstGeom prst="line">
              <a:avLst/>
            </a:prstGeom>
            <a:noFill/>
            <a:ln w="12700" algn="ctr">
              <a:solidFill>
                <a:srgbClr val="FF0000"/>
              </a:solidFill>
              <a:round/>
              <a:headEnd/>
              <a:tailEnd/>
            </a:ln>
          </p:spPr>
        </p:cxnSp>
        <p:cxnSp>
          <p:nvCxnSpPr>
            <p:cNvPr id="165" name="65 Conector recto"/>
            <p:cNvCxnSpPr>
              <a:cxnSpLocks noChangeShapeType="1"/>
            </p:cNvCxnSpPr>
            <p:nvPr/>
          </p:nvCxnSpPr>
          <p:spPr bwMode="auto">
            <a:xfrm>
              <a:off x="920750" y="2432050"/>
              <a:ext cx="792163" cy="349250"/>
            </a:xfrm>
            <a:prstGeom prst="line">
              <a:avLst/>
            </a:prstGeom>
            <a:noFill/>
            <a:ln w="12700" algn="ctr">
              <a:solidFill>
                <a:srgbClr val="FF0000"/>
              </a:solidFill>
              <a:round/>
              <a:headEnd/>
              <a:tailEnd/>
            </a:ln>
          </p:spPr>
        </p:cxnSp>
        <p:cxnSp>
          <p:nvCxnSpPr>
            <p:cNvPr id="166" name="66 Conector recto"/>
            <p:cNvCxnSpPr>
              <a:cxnSpLocks noChangeShapeType="1"/>
            </p:cNvCxnSpPr>
            <p:nvPr/>
          </p:nvCxnSpPr>
          <p:spPr bwMode="auto">
            <a:xfrm rot="5400000">
              <a:off x="1273176" y="2851150"/>
              <a:ext cx="493712" cy="471487"/>
            </a:xfrm>
            <a:prstGeom prst="line">
              <a:avLst/>
            </a:prstGeom>
            <a:noFill/>
            <a:ln w="12700" algn="ctr">
              <a:solidFill>
                <a:srgbClr val="FF0000"/>
              </a:solidFill>
              <a:round/>
              <a:headEnd/>
              <a:tailEnd/>
            </a:ln>
          </p:spPr>
        </p:cxnSp>
        <p:cxnSp>
          <p:nvCxnSpPr>
            <p:cNvPr id="167" name="67 Conector recto"/>
            <p:cNvCxnSpPr>
              <a:cxnSpLocks noChangeShapeType="1"/>
              <a:endCxn id="159" idx="11"/>
            </p:cNvCxnSpPr>
            <p:nvPr/>
          </p:nvCxnSpPr>
          <p:spPr bwMode="auto">
            <a:xfrm>
              <a:off x="330200" y="3117850"/>
              <a:ext cx="884238" cy="250825"/>
            </a:xfrm>
            <a:prstGeom prst="line">
              <a:avLst/>
            </a:prstGeom>
            <a:noFill/>
            <a:ln w="12700" algn="ctr">
              <a:solidFill>
                <a:srgbClr val="FF0000"/>
              </a:solidFill>
              <a:round/>
              <a:headEnd/>
              <a:tailEnd/>
            </a:ln>
          </p:spPr>
        </p:cxnSp>
        <p:cxnSp>
          <p:nvCxnSpPr>
            <p:cNvPr id="168" name="68 Conector recto"/>
            <p:cNvCxnSpPr>
              <a:cxnSpLocks noChangeShapeType="1"/>
            </p:cNvCxnSpPr>
            <p:nvPr/>
          </p:nvCxnSpPr>
          <p:spPr bwMode="auto">
            <a:xfrm rot="16200000" flipH="1">
              <a:off x="1766887" y="2916238"/>
              <a:ext cx="974725" cy="850900"/>
            </a:xfrm>
            <a:prstGeom prst="line">
              <a:avLst/>
            </a:prstGeom>
            <a:noFill/>
            <a:ln w="12700" algn="ctr">
              <a:solidFill>
                <a:srgbClr val="FF0000"/>
              </a:solidFill>
              <a:round/>
              <a:headEnd/>
              <a:tailEnd/>
            </a:ln>
          </p:spPr>
        </p:cxnSp>
        <p:cxnSp>
          <p:nvCxnSpPr>
            <p:cNvPr id="169" name="77 Conector recto"/>
            <p:cNvCxnSpPr>
              <a:cxnSpLocks noChangeShapeType="1"/>
            </p:cNvCxnSpPr>
            <p:nvPr/>
          </p:nvCxnSpPr>
          <p:spPr bwMode="auto">
            <a:xfrm rot="5400000">
              <a:off x="2388394" y="3056732"/>
              <a:ext cx="1152525" cy="446087"/>
            </a:xfrm>
            <a:prstGeom prst="line">
              <a:avLst/>
            </a:prstGeom>
            <a:noFill/>
            <a:ln w="12700" algn="ctr">
              <a:solidFill>
                <a:srgbClr val="FF0000"/>
              </a:solidFill>
              <a:round/>
              <a:headEnd/>
              <a:tailEnd/>
            </a:ln>
          </p:spPr>
        </p:cxnSp>
        <p:cxnSp>
          <p:nvCxnSpPr>
            <p:cNvPr id="170" name="78 Conector recto"/>
            <p:cNvCxnSpPr>
              <a:cxnSpLocks noChangeShapeType="1"/>
            </p:cNvCxnSpPr>
            <p:nvPr/>
          </p:nvCxnSpPr>
          <p:spPr bwMode="auto">
            <a:xfrm rot="16200000" flipH="1">
              <a:off x="2882107" y="3051969"/>
              <a:ext cx="1270000" cy="573087"/>
            </a:xfrm>
            <a:prstGeom prst="line">
              <a:avLst/>
            </a:prstGeom>
            <a:noFill/>
            <a:ln w="12700" algn="ctr">
              <a:solidFill>
                <a:srgbClr val="FF0000"/>
              </a:solidFill>
              <a:round/>
              <a:headEnd/>
              <a:tailEnd/>
            </a:ln>
          </p:spPr>
        </p:cxnSp>
        <p:cxnSp>
          <p:nvCxnSpPr>
            <p:cNvPr id="171" name="79 Conector recto"/>
            <p:cNvCxnSpPr>
              <a:cxnSpLocks noChangeShapeType="1"/>
            </p:cNvCxnSpPr>
            <p:nvPr/>
          </p:nvCxnSpPr>
          <p:spPr bwMode="auto">
            <a:xfrm rot="16200000" flipH="1">
              <a:off x="2632869" y="4028282"/>
              <a:ext cx="752475" cy="534987"/>
            </a:xfrm>
            <a:prstGeom prst="line">
              <a:avLst/>
            </a:prstGeom>
            <a:noFill/>
            <a:ln w="12700" algn="ctr">
              <a:solidFill>
                <a:srgbClr val="FF0000"/>
              </a:solidFill>
              <a:round/>
              <a:headEnd/>
              <a:tailEnd/>
            </a:ln>
          </p:spPr>
        </p:cxnSp>
        <p:cxnSp>
          <p:nvCxnSpPr>
            <p:cNvPr id="172" name="84 Conector recto"/>
            <p:cNvCxnSpPr>
              <a:cxnSpLocks noChangeShapeType="1"/>
            </p:cNvCxnSpPr>
            <p:nvPr/>
          </p:nvCxnSpPr>
          <p:spPr bwMode="auto">
            <a:xfrm rot="16200000" flipH="1">
              <a:off x="978694" y="3745706"/>
              <a:ext cx="1066800" cy="458788"/>
            </a:xfrm>
            <a:prstGeom prst="line">
              <a:avLst/>
            </a:prstGeom>
            <a:noFill/>
            <a:ln w="12700" algn="ctr">
              <a:solidFill>
                <a:srgbClr val="FF0000"/>
              </a:solidFill>
              <a:round/>
              <a:headEnd/>
              <a:tailEnd/>
            </a:ln>
          </p:spPr>
        </p:cxnSp>
        <p:cxnSp>
          <p:nvCxnSpPr>
            <p:cNvPr id="173" name="85 Conector recto"/>
            <p:cNvCxnSpPr>
              <a:cxnSpLocks noChangeShapeType="1"/>
            </p:cNvCxnSpPr>
            <p:nvPr/>
          </p:nvCxnSpPr>
          <p:spPr bwMode="auto">
            <a:xfrm rot="5400000">
              <a:off x="1989932" y="4479131"/>
              <a:ext cx="1225550" cy="150813"/>
            </a:xfrm>
            <a:prstGeom prst="line">
              <a:avLst/>
            </a:prstGeom>
            <a:noFill/>
            <a:ln w="12700" algn="ctr">
              <a:solidFill>
                <a:srgbClr val="FF0000"/>
              </a:solidFill>
              <a:round/>
              <a:headEnd/>
              <a:tailEnd/>
            </a:ln>
          </p:spPr>
        </p:cxnSp>
        <p:cxnSp>
          <p:nvCxnSpPr>
            <p:cNvPr id="174" name="88 Conector recto"/>
            <p:cNvCxnSpPr>
              <a:cxnSpLocks noChangeShapeType="1"/>
            </p:cNvCxnSpPr>
            <p:nvPr/>
          </p:nvCxnSpPr>
          <p:spPr bwMode="auto">
            <a:xfrm rot="5400000">
              <a:off x="967582" y="3675856"/>
              <a:ext cx="1625600" cy="14287"/>
            </a:xfrm>
            <a:prstGeom prst="line">
              <a:avLst/>
            </a:prstGeom>
            <a:noFill/>
            <a:ln w="12700" algn="ctr">
              <a:solidFill>
                <a:srgbClr val="FF0000"/>
              </a:solidFill>
              <a:round/>
              <a:headEnd/>
              <a:tailEnd/>
            </a:ln>
          </p:spPr>
        </p:cxnSp>
        <p:cxnSp>
          <p:nvCxnSpPr>
            <p:cNvPr id="175" name="89 Conector recto"/>
            <p:cNvCxnSpPr>
              <a:cxnSpLocks noChangeShapeType="1"/>
            </p:cNvCxnSpPr>
            <p:nvPr/>
          </p:nvCxnSpPr>
          <p:spPr bwMode="auto">
            <a:xfrm rot="16200000" flipH="1">
              <a:off x="1831181" y="4556919"/>
              <a:ext cx="611188" cy="647700"/>
            </a:xfrm>
            <a:prstGeom prst="line">
              <a:avLst/>
            </a:prstGeom>
            <a:noFill/>
            <a:ln w="12700" algn="ctr">
              <a:solidFill>
                <a:srgbClr val="FF0000"/>
              </a:solidFill>
              <a:round/>
              <a:headEnd/>
              <a:tailEnd/>
            </a:ln>
          </p:spPr>
        </p:cxnSp>
        <p:cxnSp>
          <p:nvCxnSpPr>
            <p:cNvPr id="176" name="93 Conector recto"/>
            <p:cNvCxnSpPr>
              <a:cxnSpLocks noChangeShapeType="1"/>
            </p:cNvCxnSpPr>
            <p:nvPr/>
          </p:nvCxnSpPr>
          <p:spPr bwMode="auto">
            <a:xfrm rot="5400000">
              <a:off x="3282951" y="4138612"/>
              <a:ext cx="601662" cy="436563"/>
            </a:xfrm>
            <a:prstGeom prst="line">
              <a:avLst/>
            </a:prstGeom>
            <a:noFill/>
            <a:ln w="12700" algn="ctr">
              <a:solidFill>
                <a:srgbClr val="FF0000"/>
              </a:solidFill>
              <a:round/>
              <a:headEnd/>
              <a:tailEnd/>
            </a:ln>
          </p:spPr>
        </p:cxnSp>
        <p:cxnSp>
          <p:nvCxnSpPr>
            <p:cNvPr id="177" name="94 Conector recto"/>
            <p:cNvCxnSpPr>
              <a:cxnSpLocks noChangeShapeType="1"/>
            </p:cNvCxnSpPr>
            <p:nvPr/>
          </p:nvCxnSpPr>
          <p:spPr bwMode="auto">
            <a:xfrm rot="10800000" flipV="1">
              <a:off x="2571750" y="4741863"/>
              <a:ext cx="687388" cy="469900"/>
            </a:xfrm>
            <a:prstGeom prst="line">
              <a:avLst/>
            </a:prstGeom>
            <a:noFill/>
            <a:ln w="12700" algn="ctr">
              <a:solidFill>
                <a:srgbClr val="FF0000"/>
              </a:solidFill>
              <a:round/>
              <a:headEnd/>
              <a:tailEnd/>
            </a:ln>
          </p:spPr>
        </p:cxnSp>
        <p:cxnSp>
          <p:nvCxnSpPr>
            <p:cNvPr id="178" name="97 Conector recto"/>
            <p:cNvCxnSpPr>
              <a:cxnSpLocks noChangeShapeType="1"/>
            </p:cNvCxnSpPr>
            <p:nvPr/>
          </p:nvCxnSpPr>
          <p:spPr bwMode="auto">
            <a:xfrm rot="5400000" flipH="1" flipV="1">
              <a:off x="1924051" y="3767137"/>
              <a:ext cx="620712" cy="862013"/>
            </a:xfrm>
            <a:prstGeom prst="line">
              <a:avLst/>
            </a:prstGeom>
            <a:noFill/>
            <a:ln w="12700" algn="ctr">
              <a:solidFill>
                <a:srgbClr val="FF0000"/>
              </a:solidFill>
              <a:round/>
              <a:headEnd/>
              <a:tailEnd/>
            </a:ln>
          </p:spPr>
        </p:cxnSp>
        <p:cxnSp>
          <p:nvCxnSpPr>
            <p:cNvPr id="179" name="98 Conector recto"/>
            <p:cNvCxnSpPr>
              <a:cxnSpLocks noChangeShapeType="1"/>
            </p:cNvCxnSpPr>
            <p:nvPr/>
          </p:nvCxnSpPr>
          <p:spPr bwMode="auto">
            <a:xfrm>
              <a:off x="2763838" y="3879850"/>
              <a:ext cx="1025525" cy="125413"/>
            </a:xfrm>
            <a:prstGeom prst="line">
              <a:avLst/>
            </a:prstGeom>
            <a:noFill/>
            <a:ln w="12700" algn="ctr">
              <a:solidFill>
                <a:srgbClr val="FF0000"/>
              </a:solidFill>
              <a:round/>
              <a:headEnd/>
              <a:tailEnd/>
            </a:ln>
          </p:spPr>
        </p:cxnSp>
        <p:cxnSp>
          <p:nvCxnSpPr>
            <p:cNvPr id="180" name="102 Conector recto"/>
            <p:cNvCxnSpPr>
              <a:cxnSpLocks noChangeShapeType="1"/>
              <a:endCxn id="159" idx="11"/>
            </p:cNvCxnSpPr>
            <p:nvPr/>
          </p:nvCxnSpPr>
          <p:spPr bwMode="auto">
            <a:xfrm rot="16200000" flipH="1">
              <a:off x="575469" y="2729706"/>
              <a:ext cx="927100" cy="350838"/>
            </a:xfrm>
            <a:prstGeom prst="line">
              <a:avLst/>
            </a:prstGeom>
            <a:noFill/>
            <a:ln w="12700" algn="ctr">
              <a:solidFill>
                <a:srgbClr val="FF0000"/>
              </a:solidFill>
              <a:round/>
              <a:headEnd/>
              <a:tailEnd/>
            </a:ln>
          </p:spPr>
        </p:cxnSp>
        <p:cxnSp>
          <p:nvCxnSpPr>
            <p:cNvPr id="181" name="114 Conector recto"/>
            <p:cNvCxnSpPr>
              <a:cxnSpLocks noChangeShapeType="1"/>
            </p:cNvCxnSpPr>
            <p:nvPr/>
          </p:nvCxnSpPr>
          <p:spPr bwMode="auto">
            <a:xfrm rot="16200000" flipH="1">
              <a:off x="6099969" y="2948781"/>
              <a:ext cx="1009650" cy="769938"/>
            </a:xfrm>
            <a:prstGeom prst="line">
              <a:avLst/>
            </a:prstGeom>
            <a:noFill/>
            <a:ln w="12700" algn="ctr">
              <a:solidFill>
                <a:srgbClr val="FF0000"/>
              </a:solidFill>
              <a:round/>
              <a:headEnd/>
              <a:tailEnd/>
            </a:ln>
          </p:spPr>
        </p:cxnSp>
        <p:cxnSp>
          <p:nvCxnSpPr>
            <p:cNvPr id="182" name="116 Conector recto"/>
            <p:cNvCxnSpPr>
              <a:cxnSpLocks noChangeShapeType="1"/>
            </p:cNvCxnSpPr>
            <p:nvPr/>
          </p:nvCxnSpPr>
          <p:spPr bwMode="auto">
            <a:xfrm rot="5400000">
              <a:off x="8481219" y="3042444"/>
              <a:ext cx="1227137" cy="803275"/>
            </a:xfrm>
            <a:prstGeom prst="line">
              <a:avLst/>
            </a:prstGeom>
            <a:noFill/>
            <a:ln w="12700" algn="ctr">
              <a:solidFill>
                <a:srgbClr val="FF0000"/>
              </a:solidFill>
              <a:round/>
              <a:headEnd/>
              <a:tailEnd/>
            </a:ln>
          </p:spPr>
        </p:cxnSp>
        <p:cxnSp>
          <p:nvCxnSpPr>
            <p:cNvPr id="183" name="117 Conector recto"/>
            <p:cNvCxnSpPr>
              <a:cxnSpLocks noChangeShapeType="1"/>
            </p:cNvCxnSpPr>
            <p:nvPr/>
          </p:nvCxnSpPr>
          <p:spPr bwMode="auto">
            <a:xfrm flipV="1">
              <a:off x="8705850" y="3921125"/>
              <a:ext cx="842963" cy="166688"/>
            </a:xfrm>
            <a:prstGeom prst="line">
              <a:avLst/>
            </a:prstGeom>
            <a:noFill/>
            <a:ln w="12700" algn="ctr">
              <a:solidFill>
                <a:srgbClr val="FF0000"/>
              </a:solidFill>
              <a:round/>
              <a:headEnd/>
              <a:tailEnd/>
            </a:ln>
          </p:spPr>
        </p:cxnSp>
        <p:cxnSp>
          <p:nvCxnSpPr>
            <p:cNvPr id="184" name="118 Conector recto"/>
            <p:cNvCxnSpPr>
              <a:cxnSpLocks noChangeShapeType="1"/>
            </p:cNvCxnSpPr>
            <p:nvPr/>
          </p:nvCxnSpPr>
          <p:spPr bwMode="auto">
            <a:xfrm rot="5400000">
              <a:off x="8030369" y="4498181"/>
              <a:ext cx="966788" cy="263525"/>
            </a:xfrm>
            <a:prstGeom prst="line">
              <a:avLst/>
            </a:prstGeom>
            <a:noFill/>
            <a:ln w="12700" algn="ctr">
              <a:solidFill>
                <a:srgbClr val="FF0000"/>
              </a:solidFill>
              <a:round/>
              <a:headEnd/>
              <a:tailEnd/>
            </a:ln>
          </p:spPr>
        </p:cxnSp>
        <p:cxnSp>
          <p:nvCxnSpPr>
            <p:cNvPr id="185" name="119 Conector recto"/>
            <p:cNvCxnSpPr>
              <a:cxnSpLocks noChangeShapeType="1"/>
            </p:cNvCxnSpPr>
            <p:nvPr/>
          </p:nvCxnSpPr>
          <p:spPr bwMode="auto">
            <a:xfrm rot="16200000" flipH="1">
              <a:off x="8618538" y="4225925"/>
              <a:ext cx="946150" cy="803275"/>
            </a:xfrm>
            <a:prstGeom prst="line">
              <a:avLst/>
            </a:prstGeom>
            <a:noFill/>
            <a:ln w="12700" algn="ctr">
              <a:solidFill>
                <a:srgbClr val="FF0000"/>
              </a:solidFill>
              <a:round/>
              <a:headEnd/>
              <a:tailEnd/>
            </a:ln>
          </p:spPr>
        </p:cxnSp>
        <p:cxnSp>
          <p:nvCxnSpPr>
            <p:cNvPr id="186" name="120 Conector recto"/>
            <p:cNvCxnSpPr>
              <a:cxnSpLocks noChangeShapeType="1"/>
            </p:cNvCxnSpPr>
            <p:nvPr/>
          </p:nvCxnSpPr>
          <p:spPr bwMode="auto">
            <a:xfrm>
              <a:off x="7073900" y="3946525"/>
              <a:ext cx="1276350" cy="1179513"/>
            </a:xfrm>
            <a:prstGeom prst="line">
              <a:avLst/>
            </a:prstGeom>
            <a:noFill/>
            <a:ln w="12700" algn="ctr">
              <a:solidFill>
                <a:srgbClr val="FF0000"/>
              </a:solidFill>
              <a:round/>
              <a:headEnd/>
              <a:tailEnd/>
            </a:ln>
          </p:spPr>
        </p:cxnSp>
        <p:cxnSp>
          <p:nvCxnSpPr>
            <p:cNvPr id="187" name="121 Conector recto"/>
            <p:cNvCxnSpPr>
              <a:cxnSpLocks noChangeShapeType="1"/>
            </p:cNvCxnSpPr>
            <p:nvPr/>
          </p:nvCxnSpPr>
          <p:spPr bwMode="auto">
            <a:xfrm rot="5400000" flipH="1" flipV="1">
              <a:off x="6923882" y="2993231"/>
              <a:ext cx="990600" cy="703263"/>
            </a:xfrm>
            <a:prstGeom prst="line">
              <a:avLst/>
            </a:prstGeom>
            <a:noFill/>
            <a:ln w="12700" algn="ctr">
              <a:solidFill>
                <a:srgbClr val="FF0000"/>
              </a:solidFill>
              <a:round/>
              <a:headEnd/>
              <a:tailEnd/>
            </a:ln>
          </p:spPr>
        </p:cxnSp>
        <p:cxnSp>
          <p:nvCxnSpPr>
            <p:cNvPr id="188" name="122 Conector recto"/>
            <p:cNvCxnSpPr>
              <a:cxnSpLocks noChangeShapeType="1"/>
            </p:cNvCxnSpPr>
            <p:nvPr/>
          </p:nvCxnSpPr>
          <p:spPr bwMode="auto">
            <a:xfrm rot="10800000" flipV="1">
              <a:off x="6232525" y="3902075"/>
              <a:ext cx="749300" cy="204788"/>
            </a:xfrm>
            <a:prstGeom prst="line">
              <a:avLst/>
            </a:prstGeom>
            <a:noFill/>
            <a:ln w="12700" algn="ctr">
              <a:solidFill>
                <a:srgbClr val="FF0000"/>
              </a:solidFill>
              <a:round/>
              <a:headEnd/>
              <a:tailEnd/>
            </a:ln>
          </p:spPr>
        </p:cxnSp>
        <p:cxnSp>
          <p:nvCxnSpPr>
            <p:cNvPr id="189" name="123 Conector recto"/>
            <p:cNvCxnSpPr>
              <a:cxnSpLocks noChangeShapeType="1"/>
            </p:cNvCxnSpPr>
            <p:nvPr/>
          </p:nvCxnSpPr>
          <p:spPr bwMode="auto">
            <a:xfrm rot="16200000" flipH="1">
              <a:off x="6116638" y="4262438"/>
              <a:ext cx="941387" cy="725487"/>
            </a:xfrm>
            <a:prstGeom prst="line">
              <a:avLst/>
            </a:prstGeom>
            <a:noFill/>
            <a:ln w="12700" algn="ctr">
              <a:solidFill>
                <a:srgbClr val="FF0000"/>
              </a:solidFill>
              <a:round/>
              <a:headEnd/>
              <a:tailEnd/>
            </a:ln>
          </p:spPr>
        </p:cxnSp>
        <p:cxnSp>
          <p:nvCxnSpPr>
            <p:cNvPr id="190" name="124 Conector recto"/>
            <p:cNvCxnSpPr>
              <a:cxnSpLocks noChangeShapeType="1"/>
            </p:cNvCxnSpPr>
            <p:nvPr/>
          </p:nvCxnSpPr>
          <p:spPr bwMode="auto">
            <a:xfrm rot="5400000">
              <a:off x="6454775" y="4518025"/>
              <a:ext cx="1133475" cy="15875"/>
            </a:xfrm>
            <a:prstGeom prst="line">
              <a:avLst/>
            </a:prstGeom>
            <a:noFill/>
            <a:ln w="12700" algn="ctr">
              <a:solidFill>
                <a:srgbClr val="FF0000"/>
              </a:solidFill>
              <a:round/>
              <a:headEnd/>
              <a:tailEnd/>
            </a:ln>
          </p:spPr>
        </p:cxnSp>
        <p:cxnSp>
          <p:nvCxnSpPr>
            <p:cNvPr id="191" name="125 Conector recto"/>
            <p:cNvCxnSpPr>
              <a:cxnSpLocks noChangeShapeType="1"/>
            </p:cNvCxnSpPr>
            <p:nvPr/>
          </p:nvCxnSpPr>
          <p:spPr bwMode="auto">
            <a:xfrm>
              <a:off x="7100888" y="3902075"/>
              <a:ext cx="1477962" cy="188913"/>
            </a:xfrm>
            <a:prstGeom prst="line">
              <a:avLst/>
            </a:prstGeom>
            <a:noFill/>
            <a:ln w="12700" algn="ctr">
              <a:solidFill>
                <a:srgbClr val="FF0000"/>
              </a:solidFill>
              <a:round/>
              <a:headEnd/>
              <a:tailEnd/>
            </a:ln>
          </p:spPr>
        </p:cxnSp>
        <p:cxnSp>
          <p:nvCxnSpPr>
            <p:cNvPr id="192" name="141 Conector recto"/>
            <p:cNvCxnSpPr>
              <a:cxnSpLocks noChangeShapeType="1"/>
            </p:cNvCxnSpPr>
            <p:nvPr/>
          </p:nvCxnSpPr>
          <p:spPr bwMode="auto">
            <a:xfrm rot="16200000" flipH="1">
              <a:off x="6126957" y="2975769"/>
              <a:ext cx="982662" cy="742950"/>
            </a:xfrm>
            <a:prstGeom prst="line">
              <a:avLst/>
            </a:prstGeom>
            <a:noFill/>
            <a:ln w="12700" algn="ctr">
              <a:solidFill>
                <a:srgbClr val="FF0000"/>
              </a:solidFill>
              <a:round/>
              <a:headEnd/>
              <a:tailEnd/>
            </a:ln>
          </p:spPr>
        </p:cxnSp>
        <p:cxnSp>
          <p:nvCxnSpPr>
            <p:cNvPr id="193" name="142 Conector recto"/>
            <p:cNvCxnSpPr>
              <a:cxnSpLocks noChangeShapeType="1"/>
              <a:stCxn id="156" idx="0"/>
            </p:cNvCxnSpPr>
            <p:nvPr/>
          </p:nvCxnSpPr>
          <p:spPr bwMode="auto">
            <a:xfrm rot="16200000" flipH="1">
              <a:off x="7635875" y="3017838"/>
              <a:ext cx="1252538" cy="798512"/>
            </a:xfrm>
            <a:prstGeom prst="line">
              <a:avLst/>
            </a:prstGeom>
            <a:noFill/>
            <a:ln w="12700" algn="ctr">
              <a:solidFill>
                <a:srgbClr val="FF0000"/>
              </a:solidFill>
              <a:round/>
              <a:headEnd/>
              <a:tailEnd/>
            </a:ln>
          </p:spPr>
        </p:cxnSp>
        <p:sp>
          <p:nvSpPr>
            <p:cNvPr id="194" name="Rectangle 2"/>
            <p:cNvSpPr>
              <a:spLocks noChangeArrowheads="1"/>
            </p:cNvSpPr>
            <p:nvPr/>
          </p:nvSpPr>
          <p:spPr bwMode="auto">
            <a:xfrm>
              <a:off x="1543050" y="1755775"/>
              <a:ext cx="350838" cy="290513"/>
            </a:xfrm>
            <a:prstGeom prst="rect">
              <a:avLst/>
            </a:prstGeom>
            <a:noFill/>
            <a:ln w="9525">
              <a:noFill/>
              <a:miter lim="800000"/>
              <a:headEnd/>
              <a:tailEnd/>
            </a:ln>
          </p:spPr>
          <p:txBody>
            <a:bodyPr wrap="none">
              <a:spAutoFit/>
            </a:bodyPr>
            <a:lstStyle/>
            <a:p>
              <a:pPr marL="0" marR="0" lvl="0" indent="0" algn="l" defTabSz="914400" eaLnBrk="1" fontAlgn="auto" latinLnBrk="0" hangingPunct="1">
                <a:lnSpc>
                  <a:spcPct val="70000"/>
                </a:lnSpc>
                <a:spcBef>
                  <a:spcPct val="50000"/>
                </a:spcBef>
                <a:spcAft>
                  <a:spcPts val="0"/>
                </a:spcAft>
                <a:buClrTx/>
                <a:buSzTx/>
                <a:buFontTx/>
                <a:buNone/>
                <a:tabLst/>
                <a:defRPr/>
              </a:pPr>
              <a:r>
                <a:rPr kumimoji="0" lang="en-US" sz="1800" b="1" i="0" u="none" strike="noStrike" kern="0" cap="none" spc="0" normalizeH="0" baseline="0" noProof="0" smtClean="0">
                  <a:ln>
                    <a:noFill/>
                  </a:ln>
                  <a:solidFill>
                    <a:srgbClr val="000000"/>
                  </a:solidFill>
                  <a:effectLst/>
                  <a:uLnTx/>
                  <a:uFillTx/>
                  <a:latin typeface="Arial" charset="0"/>
                </a:rPr>
                <a:t>C</a:t>
              </a:r>
              <a:endParaRPr kumimoji="0" lang="en-US" sz="1800" b="1" i="1" u="none" strike="noStrike" kern="0" cap="none" spc="0" normalizeH="0" baseline="0" noProof="0" smtClean="0">
                <a:ln>
                  <a:noFill/>
                </a:ln>
                <a:solidFill>
                  <a:srgbClr val="000000"/>
                </a:solidFill>
                <a:effectLst/>
                <a:uLnTx/>
                <a:uFillTx/>
                <a:latin typeface="Arial" charset="0"/>
              </a:endParaRPr>
            </a:p>
          </p:txBody>
        </p:sp>
        <p:sp>
          <p:nvSpPr>
            <p:cNvPr id="195" name="Rectangle 2"/>
            <p:cNvSpPr>
              <a:spLocks noChangeArrowheads="1"/>
            </p:cNvSpPr>
            <p:nvPr/>
          </p:nvSpPr>
          <p:spPr bwMode="auto">
            <a:xfrm>
              <a:off x="82550" y="3267075"/>
              <a:ext cx="352425" cy="290513"/>
            </a:xfrm>
            <a:prstGeom prst="rect">
              <a:avLst/>
            </a:prstGeom>
            <a:noFill/>
            <a:ln w="9525">
              <a:noFill/>
              <a:miter lim="800000"/>
              <a:headEnd/>
              <a:tailEnd/>
            </a:ln>
          </p:spPr>
          <p:txBody>
            <a:bodyPr wrap="none">
              <a:spAutoFit/>
            </a:bodyPr>
            <a:lstStyle/>
            <a:p>
              <a:pPr marL="0" marR="0" lvl="0" indent="0" algn="l" defTabSz="914400" eaLnBrk="1" fontAlgn="auto" latinLnBrk="0" hangingPunct="1">
                <a:lnSpc>
                  <a:spcPct val="70000"/>
                </a:lnSpc>
                <a:spcBef>
                  <a:spcPct val="50000"/>
                </a:spcBef>
                <a:spcAft>
                  <a:spcPts val="0"/>
                </a:spcAft>
                <a:buClrTx/>
                <a:buSzTx/>
                <a:buFontTx/>
                <a:buNone/>
                <a:tabLst/>
                <a:defRPr/>
              </a:pPr>
              <a:r>
                <a:rPr kumimoji="0" lang="en-US" sz="1800" b="1" i="0" u="none" strike="noStrike" kern="0" cap="none" spc="0" normalizeH="0" baseline="0" noProof="0" smtClean="0">
                  <a:ln>
                    <a:noFill/>
                  </a:ln>
                  <a:solidFill>
                    <a:srgbClr val="000000"/>
                  </a:solidFill>
                  <a:effectLst/>
                  <a:uLnTx/>
                  <a:uFillTx/>
                  <a:latin typeface="Arial" charset="0"/>
                </a:rPr>
                <a:t>D</a:t>
              </a:r>
              <a:endParaRPr kumimoji="0" lang="en-US" sz="1800" b="1" i="1" u="none" strike="noStrike" kern="0" cap="none" spc="0" normalizeH="0" baseline="0" noProof="0" smtClean="0">
                <a:ln>
                  <a:noFill/>
                </a:ln>
                <a:solidFill>
                  <a:srgbClr val="000000"/>
                </a:solidFill>
                <a:effectLst/>
                <a:uLnTx/>
                <a:uFillTx/>
                <a:latin typeface="Arial" charset="0"/>
              </a:endParaRPr>
            </a:p>
          </p:txBody>
        </p:sp>
        <p:sp>
          <p:nvSpPr>
            <p:cNvPr id="196" name="Rectangle 2"/>
            <p:cNvSpPr>
              <a:spLocks noChangeArrowheads="1"/>
            </p:cNvSpPr>
            <p:nvPr/>
          </p:nvSpPr>
          <p:spPr bwMode="auto">
            <a:xfrm>
              <a:off x="3889375" y="3897313"/>
              <a:ext cx="350838" cy="290512"/>
            </a:xfrm>
            <a:prstGeom prst="rect">
              <a:avLst/>
            </a:prstGeom>
            <a:noFill/>
            <a:ln w="9525">
              <a:noFill/>
              <a:miter lim="800000"/>
              <a:headEnd/>
              <a:tailEnd/>
            </a:ln>
          </p:spPr>
          <p:txBody>
            <a:bodyPr wrap="none">
              <a:spAutoFit/>
            </a:bodyPr>
            <a:lstStyle/>
            <a:p>
              <a:pPr marL="0" marR="0" lvl="0" indent="0" algn="l" defTabSz="914400" eaLnBrk="1" fontAlgn="auto" latinLnBrk="0" hangingPunct="1">
                <a:lnSpc>
                  <a:spcPct val="70000"/>
                </a:lnSpc>
                <a:spcBef>
                  <a:spcPct val="50000"/>
                </a:spcBef>
                <a:spcAft>
                  <a:spcPts val="0"/>
                </a:spcAft>
                <a:buClrTx/>
                <a:buSzTx/>
                <a:buFontTx/>
                <a:buNone/>
                <a:tabLst/>
                <a:defRPr/>
              </a:pPr>
              <a:r>
                <a:rPr kumimoji="0" lang="en-US" sz="1800" b="1" i="0" u="none" strike="noStrike" kern="0" cap="none" spc="0" normalizeH="0" baseline="0" noProof="0" smtClean="0">
                  <a:ln>
                    <a:noFill/>
                  </a:ln>
                  <a:solidFill>
                    <a:srgbClr val="000000"/>
                  </a:solidFill>
                  <a:effectLst/>
                  <a:uLnTx/>
                  <a:uFillTx/>
                  <a:latin typeface="Arial" charset="0"/>
                </a:rPr>
                <a:t>B</a:t>
              </a:r>
              <a:endParaRPr kumimoji="0" lang="en-US" sz="1800" b="1" i="1" u="none" strike="noStrike" kern="0" cap="none" spc="0" normalizeH="0" baseline="0" noProof="0" smtClean="0">
                <a:ln>
                  <a:noFill/>
                </a:ln>
                <a:solidFill>
                  <a:srgbClr val="000000"/>
                </a:solidFill>
                <a:effectLst/>
                <a:uLnTx/>
                <a:uFillTx/>
                <a:latin typeface="Arial" charset="0"/>
              </a:endParaRPr>
            </a:p>
          </p:txBody>
        </p:sp>
        <p:sp>
          <p:nvSpPr>
            <p:cNvPr id="197" name="Rectangle 2"/>
            <p:cNvSpPr>
              <a:spLocks noChangeArrowheads="1"/>
            </p:cNvSpPr>
            <p:nvPr/>
          </p:nvSpPr>
          <p:spPr bwMode="auto">
            <a:xfrm>
              <a:off x="2370138" y="5349875"/>
              <a:ext cx="350837" cy="288925"/>
            </a:xfrm>
            <a:prstGeom prst="rect">
              <a:avLst/>
            </a:prstGeom>
            <a:noFill/>
            <a:ln w="9525">
              <a:noFill/>
              <a:miter lim="800000"/>
              <a:headEnd/>
              <a:tailEnd/>
            </a:ln>
          </p:spPr>
          <p:txBody>
            <a:bodyPr wrap="none">
              <a:spAutoFit/>
            </a:bodyPr>
            <a:lstStyle/>
            <a:p>
              <a:pPr marL="0" marR="0" lvl="0" indent="0" algn="l" defTabSz="914400" eaLnBrk="1" fontAlgn="auto" latinLnBrk="0" hangingPunct="1">
                <a:lnSpc>
                  <a:spcPct val="70000"/>
                </a:lnSpc>
                <a:spcBef>
                  <a:spcPct val="50000"/>
                </a:spcBef>
                <a:spcAft>
                  <a:spcPts val="0"/>
                </a:spcAft>
                <a:buClrTx/>
                <a:buSzTx/>
                <a:buFontTx/>
                <a:buNone/>
                <a:tabLst/>
                <a:defRPr/>
              </a:pPr>
              <a:r>
                <a:rPr kumimoji="0" lang="en-US" sz="1800" b="1" i="0" u="none" strike="noStrike" kern="0" cap="none" spc="0" normalizeH="0" baseline="0" noProof="0" smtClean="0">
                  <a:ln>
                    <a:noFill/>
                  </a:ln>
                  <a:solidFill>
                    <a:srgbClr val="000000"/>
                  </a:solidFill>
                  <a:effectLst/>
                  <a:uLnTx/>
                  <a:uFillTx/>
                  <a:latin typeface="Arial" charset="0"/>
                </a:rPr>
                <a:t>A</a:t>
              </a:r>
            </a:p>
          </p:txBody>
        </p:sp>
        <p:sp>
          <p:nvSpPr>
            <p:cNvPr id="198" name="Rectangle 2"/>
            <p:cNvSpPr>
              <a:spLocks noChangeArrowheads="1"/>
            </p:cNvSpPr>
            <p:nvPr/>
          </p:nvSpPr>
          <p:spPr bwMode="auto">
            <a:xfrm>
              <a:off x="6002338" y="2462213"/>
              <a:ext cx="415925" cy="288925"/>
            </a:xfrm>
            <a:prstGeom prst="rect">
              <a:avLst/>
            </a:prstGeom>
            <a:noFill/>
            <a:ln w="9525">
              <a:noFill/>
              <a:miter lim="800000"/>
              <a:headEnd/>
              <a:tailEnd/>
            </a:ln>
          </p:spPr>
          <p:txBody>
            <a:bodyPr wrap="none">
              <a:spAutoFit/>
            </a:bodyPr>
            <a:lstStyle/>
            <a:p>
              <a:pPr marL="0" marR="0" lvl="0" indent="0" algn="l" defTabSz="914400" eaLnBrk="1" fontAlgn="auto" latinLnBrk="0" hangingPunct="1">
                <a:lnSpc>
                  <a:spcPct val="70000"/>
                </a:lnSpc>
                <a:spcBef>
                  <a:spcPct val="50000"/>
                </a:spcBef>
                <a:spcAft>
                  <a:spcPts val="0"/>
                </a:spcAft>
                <a:buClrTx/>
                <a:buSzTx/>
                <a:buFontTx/>
                <a:buNone/>
                <a:tabLst/>
                <a:defRPr/>
              </a:pPr>
              <a:r>
                <a:rPr kumimoji="0" lang="en-US" sz="1800" b="1" i="0" u="none" strike="noStrike" kern="0" cap="none" spc="0" normalizeH="0" baseline="0" noProof="0" smtClean="0">
                  <a:ln>
                    <a:noFill/>
                  </a:ln>
                  <a:solidFill>
                    <a:srgbClr val="000000"/>
                  </a:solidFill>
                  <a:effectLst/>
                  <a:uLnTx/>
                  <a:uFillTx/>
                  <a:latin typeface="Arial" charset="0"/>
                </a:rPr>
                <a:t>C’</a:t>
              </a:r>
              <a:endParaRPr kumimoji="0" lang="en-US" sz="1800" b="1" i="1" u="none" strike="noStrike" kern="0" cap="none" spc="0" normalizeH="0" baseline="0" noProof="0" smtClean="0">
                <a:ln>
                  <a:noFill/>
                </a:ln>
                <a:solidFill>
                  <a:srgbClr val="000000"/>
                </a:solidFill>
                <a:effectLst/>
                <a:uLnTx/>
                <a:uFillTx/>
                <a:latin typeface="Arial" charset="0"/>
              </a:endParaRPr>
            </a:p>
          </p:txBody>
        </p:sp>
        <p:sp>
          <p:nvSpPr>
            <p:cNvPr id="199" name="Rectangle 2"/>
            <p:cNvSpPr>
              <a:spLocks noChangeArrowheads="1"/>
            </p:cNvSpPr>
            <p:nvPr/>
          </p:nvSpPr>
          <p:spPr bwMode="auto">
            <a:xfrm>
              <a:off x="6046788" y="5332413"/>
              <a:ext cx="415925" cy="290512"/>
            </a:xfrm>
            <a:prstGeom prst="rect">
              <a:avLst/>
            </a:prstGeom>
            <a:noFill/>
            <a:ln w="9525">
              <a:noFill/>
              <a:miter lim="800000"/>
              <a:headEnd/>
              <a:tailEnd/>
            </a:ln>
          </p:spPr>
          <p:txBody>
            <a:bodyPr wrap="none">
              <a:spAutoFit/>
            </a:bodyPr>
            <a:lstStyle/>
            <a:p>
              <a:pPr marL="0" marR="0" lvl="0" indent="0" algn="l" defTabSz="914400" eaLnBrk="1" fontAlgn="auto" latinLnBrk="0" hangingPunct="1">
                <a:lnSpc>
                  <a:spcPct val="70000"/>
                </a:lnSpc>
                <a:spcBef>
                  <a:spcPct val="50000"/>
                </a:spcBef>
                <a:spcAft>
                  <a:spcPts val="0"/>
                </a:spcAft>
                <a:buClrTx/>
                <a:buSzTx/>
                <a:buFontTx/>
                <a:buNone/>
                <a:tabLst/>
                <a:defRPr/>
              </a:pPr>
              <a:r>
                <a:rPr kumimoji="0" lang="en-US" sz="1800" b="1" i="0" u="none" strike="noStrike" kern="0" cap="none" spc="0" normalizeH="0" baseline="0" noProof="0" smtClean="0">
                  <a:ln>
                    <a:noFill/>
                  </a:ln>
                  <a:solidFill>
                    <a:srgbClr val="000000"/>
                  </a:solidFill>
                  <a:effectLst/>
                  <a:uLnTx/>
                  <a:uFillTx/>
                  <a:latin typeface="Arial" charset="0"/>
                </a:rPr>
                <a:t>D’</a:t>
              </a:r>
              <a:endParaRPr kumimoji="0" lang="en-US" sz="1800" b="1" i="1" u="none" strike="noStrike" kern="0" cap="none" spc="0" normalizeH="0" baseline="0" noProof="0" smtClean="0">
                <a:ln>
                  <a:noFill/>
                </a:ln>
                <a:solidFill>
                  <a:srgbClr val="000000"/>
                </a:solidFill>
                <a:effectLst/>
                <a:uLnTx/>
                <a:uFillTx/>
                <a:latin typeface="Arial" charset="0"/>
              </a:endParaRPr>
            </a:p>
          </p:txBody>
        </p:sp>
        <p:sp>
          <p:nvSpPr>
            <p:cNvPr id="200" name="160 Flecha derecha"/>
            <p:cNvSpPr>
              <a:spLocks noChangeArrowheads="1"/>
            </p:cNvSpPr>
            <p:nvPr/>
          </p:nvSpPr>
          <p:spPr bwMode="auto">
            <a:xfrm>
              <a:off x="4090988" y="4511675"/>
              <a:ext cx="1287462" cy="120650"/>
            </a:xfrm>
            <a:prstGeom prst="rightArrow">
              <a:avLst>
                <a:gd name="adj1" fmla="val 50000"/>
                <a:gd name="adj2" fmla="val 49848"/>
              </a:avLst>
            </a:prstGeom>
            <a:solidFill>
              <a:srgbClr val="000000"/>
            </a:solidFill>
            <a:ln w="57150" algn="ctr">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pic>
          <p:nvPicPr>
            <p:cNvPr id="201" name="Picture 5"/>
            <p:cNvPicPr>
              <a:picLocks noChangeAspect="1" noChangeArrowheads="1"/>
            </p:cNvPicPr>
            <p:nvPr/>
          </p:nvPicPr>
          <p:blipFill>
            <a:blip r:embed="rId3" cstate="print"/>
            <a:srcRect/>
            <a:stretch>
              <a:fillRect/>
            </a:stretch>
          </p:blipFill>
          <p:spPr bwMode="auto">
            <a:xfrm>
              <a:off x="633413" y="3965575"/>
              <a:ext cx="569912" cy="657225"/>
            </a:xfrm>
            <a:prstGeom prst="rect">
              <a:avLst/>
            </a:prstGeom>
            <a:noFill/>
            <a:ln w="57150" algn="ctr">
              <a:noFill/>
              <a:miter lim="800000"/>
              <a:headEnd/>
              <a:tailEnd/>
            </a:ln>
          </p:spPr>
        </p:pic>
        <p:pic>
          <p:nvPicPr>
            <p:cNvPr id="202" name="Picture 6"/>
            <p:cNvPicPr>
              <a:picLocks noChangeAspect="1" noChangeArrowheads="1"/>
            </p:cNvPicPr>
            <p:nvPr/>
          </p:nvPicPr>
          <p:blipFill>
            <a:blip r:embed="rId4" cstate="print"/>
            <a:srcRect/>
            <a:stretch>
              <a:fillRect/>
            </a:stretch>
          </p:blipFill>
          <p:spPr bwMode="auto">
            <a:xfrm>
              <a:off x="7553325" y="1830388"/>
              <a:ext cx="712788" cy="727075"/>
            </a:xfrm>
            <a:prstGeom prst="rect">
              <a:avLst/>
            </a:prstGeom>
            <a:noFill/>
            <a:ln w="57150" algn="ctr">
              <a:noFill/>
              <a:miter lim="800000"/>
              <a:headEnd/>
              <a:tailEnd/>
            </a:ln>
          </p:spPr>
        </p:pic>
        <p:sp>
          <p:nvSpPr>
            <p:cNvPr id="203" name="Rectangle 2"/>
            <p:cNvSpPr>
              <a:spLocks noChangeArrowheads="1"/>
            </p:cNvSpPr>
            <p:nvPr/>
          </p:nvSpPr>
          <p:spPr bwMode="auto">
            <a:xfrm>
              <a:off x="7129463" y="3673475"/>
              <a:ext cx="512762" cy="290513"/>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b="1">
                  <a:solidFill>
                    <a:srgbClr val="009900"/>
                  </a:solidFill>
                  <a:latin typeface="Arial" charset="0"/>
                </a:rPr>
                <a:t>Q’</a:t>
              </a:r>
              <a:r>
                <a:rPr kumimoji="0" lang="en-US" sz="1800" b="1" baseline="-25000">
                  <a:solidFill>
                    <a:srgbClr val="009900"/>
                  </a:solidFill>
                  <a:latin typeface="Arial" charset="0"/>
                </a:rPr>
                <a:t>k</a:t>
              </a:r>
              <a:endParaRPr kumimoji="0" lang="en-US" sz="1800" b="1" i="1">
                <a:solidFill>
                  <a:srgbClr val="009900"/>
                </a:solidFill>
                <a:latin typeface="Arial" charset="0"/>
              </a:endParaRPr>
            </a:p>
          </p:txBody>
        </p:sp>
        <p:sp>
          <p:nvSpPr>
            <p:cNvPr id="204" name="Rectangle 2"/>
            <p:cNvSpPr>
              <a:spLocks noChangeArrowheads="1"/>
            </p:cNvSpPr>
            <p:nvPr/>
          </p:nvSpPr>
          <p:spPr bwMode="auto">
            <a:xfrm>
              <a:off x="1758950" y="2501900"/>
              <a:ext cx="449263" cy="290513"/>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b="1">
                  <a:solidFill>
                    <a:srgbClr val="009900"/>
                  </a:solidFill>
                  <a:latin typeface="Arial" charset="0"/>
                </a:rPr>
                <a:t>Q</a:t>
              </a:r>
              <a:r>
                <a:rPr kumimoji="0" lang="en-US" sz="1800" b="1" baseline="-25000">
                  <a:solidFill>
                    <a:srgbClr val="009900"/>
                  </a:solidFill>
                  <a:latin typeface="Arial" charset="0"/>
                </a:rPr>
                <a:t>k</a:t>
              </a:r>
              <a:endParaRPr kumimoji="0" lang="en-US" sz="1800" b="1" i="1">
                <a:solidFill>
                  <a:srgbClr val="009900"/>
                </a:solidFill>
                <a:latin typeface="Arial" charset="0"/>
              </a:endParaRPr>
            </a:p>
          </p:txBody>
        </p:sp>
        <p:sp>
          <p:nvSpPr>
            <p:cNvPr id="205" name="Rectangle 2"/>
            <p:cNvSpPr>
              <a:spLocks noChangeArrowheads="1"/>
            </p:cNvSpPr>
            <p:nvPr/>
          </p:nvSpPr>
          <p:spPr bwMode="auto">
            <a:xfrm>
              <a:off x="3840163" y="6243638"/>
              <a:ext cx="1717675" cy="287337"/>
            </a:xfrm>
            <a:prstGeom prst="rect">
              <a:avLst/>
            </a:prstGeom>
            <a:noFill/>
            <a:ln w="9525">
              <a:noFill/>
              <a:miter lim="800000"/>
              <a:headEnd/>
              <a:tailEnd/>
            </a:ln>
          </p:spPr>
          <p:txBody>
            <a:bodyPr>
              <a:spAutoFit/>
            </a:bodyPr>
            <a:lstStyle/>
            <a:p>
              <a:pPr algn="l">
                <a:lnSpc>
                  <a:spcPct val="70000"/>
                </a:lnSpc>
                <a:spcBef>
                  <a:spcPct val="50000"/>
                </a:spcBef>
              </a:pPr>
              <a:r>
                <a:rPr kumimoji="0" lang="en-US" sz="1800" b="1">
                  <a:solidFill>
                    <a:srgbClr val="009900"/>
                  </a:solidFill>
                  <a:latin typeface="Arial" charset="0"/>
                </a:rPr>
                <a:t>Q’</a:t>
              </a:r>
              <a:r>
                <a:rPr kumimoji="0" lang="en-US" sz="1800" b="1" baseline="-25000">
                  <a:solidFill>
                    <a:srgbClr val="009900"/>
                  </a:solidFill>
                  <a:latin typeface="Arial" charset="0"/>
                </a:rPr>
                <a:t>k </a:t>
              </a:r>
              <a:r>
                <a:rPr kumimoji="0" lang="en-US" sz="1800">
                  <a:solidFill>
                    <a:srgbClr val="009900"/>
                  </a:solidFill>
                  <a:latin typeface="Arial" charset="0"/>
                </a:rPr>
                <a:t>=</a:t>
              </a:r>
              <a:r>
                <a:rPr kumimoji="0" lang="en-US" sz="1800" b="1">
                  <a:solidFill>
                    <a:srgbClr val="009900"/>
                  </a:solidFill>
                  <a:latin typeface="Arial" charset="0"/>
                </a:rPr>
                <a:t>∑</a:t>
              </a:r>
              <a:r>
                <a:rPr kumimoji="0" lang="en-US" sz="1800" b="1" baseline="-25000">
                  <a:solidFill>
                    <a:srgbClr val="009900"/>
                  </a:solidFill>
                  <a:latin typeface="Arial" charset="0"/>
                </a:rPr>
                <a:t>j</a:t>
              </a:r>
              <a:r>
                <a:rPr kumimoji="0" lang="en-US" sz="1800" b="1">
                  <a:solidFill>
                    <a:srgbClr val="009900"/>
                  </a:solidFill>
                  <a:latin typeface="Arial" charset="0"/>
                </a:rPr>
                <a:t> </a:t>
              </a:r>
              <a:r>
                <a:rPr kumimoji="0" lang="en-US" sz="1800" b="1">
                  <a:solidFill>
                    <a:srgbClr val="009900"/>
                  </a:solidFill>
                  <a:latin typeface="Arial" charset="0"/>
                  <a:sym typeface="Symbol" pitchFamily="18" charset="2"/>
                </a:rPr>
                <a:t></a:t>
              </a:r>
              <a:r>
                <a:rPr kumimoji="0" lang="en-US" sz="1800" b="1" baseline="-25000">
                  <a:solidFill>
                    <a:srgbClr val="009900"/>
                  </a:solidFill>
                  <a:latin typeface="Arial" charset="0"/>
                  <a:sym typeface="Symbol" pitchFamily="18" charset="2"/>
                </a:rPr>
                <a:t>j,k</a:t>
              </a:r>
              <a:r>
                <a:rPr kumimoji="0" lang="en-US" sz="1800" b="1">
                  <a:solidFill>
                    <a:srgbClr val="009900"/>
                  </a:solidFill>
                  <a:latin typeface="Arial" charset="0"/>
                  <a:sym typeface="Symbol" pitchFamily="18" charset="2"/>
                </a:rPr>
                <a:t> Q’</a:t>
              </a:r>
              <a:r>
                <a:rPr kumimoji="0" lang="en-US" sz="1800" b="1" baseline="-25000">
                  <a:solidFill>
                    <a:srgbClr val="009900"/>
                  </a:solidFill>
                  <a:latin typeface="Arial" charset="0"/>
                  <a:sym typeface="Symbol" pitchFamily="18" charset="2"/>
                </a:rPr>
                <a:t>j</a:t>
              </a:r>
              <a:endParaRPr kumimoji="0" lang="en-US" sz="1800" b="1" i="1">
                <a:solidFill>
                  <a:srgbClr val="009900"/>
                </a:solidFill>
                <a:latin typeface="Arial" charset="0"/>
              </a:endParaRPr>
            </a:p>
          </p:txBody>
        </p:sp>
        <p:sp>
          <p:nvSpPr>
            <p:cNvPr id="206" name="Rectangle 2"/>
            <p:cNvSpPr>
              <a:spLocks noChangeArrowheads="1"/>
            </p:cNvSpPr>
            <p:nvPr/>
          </p:nvSpPr>
          <p:spPr bwMode="auto">
            <a:xfrm>
              <a:off x="3492500" y="5797550"/>
              <a:ext cx="2530475" cy="285750"/>
            </a:xfrm>
            <a:prstGeom prst="rect">
              <a:avLst/>
            </a:prstGeom>
            <a:noFill/>
            <a:ln w="9525">
              <a:noFill/>
              <a:miter lim="800000"/>
              <a:headEnd/>
              <a:tailEnd/>
            </a:ln>
          </p:spPr>
          <p:txBody>
            <a:bodyPr wrap="none">
              <a:spAutoFit/>
            </a:bodyPr>
            <a:lstStyle/>
            <a:p>
              <a:pPr marL="0" marR="0" lvl="0" indent="0" algn="l" defTabSz="914400" eaLnBrk="1" fontAlgn="auto" latinLnBrk="0" hangingPunct="1">
                <a:lnSpc>
                  <a:spcPct val="70000"/>
                </a:lnSpc>
                <a:spcBef>
                  <a:spcPct val="50000"/>
                </a:spcBef>
                <a:spcAft>
                  <a:spcPts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charset="0"/>
                </a:rPr>
                <a:t>Fixed boundary nodes,</a:t>
              </a:r>
              <a:endParaRPr kumimoji="0" lang="en-US" sz="1800" b="0" i="1" u="none" strike="noStrike" kern="0" cap="none" spc="0" normalizeH="0" baseline="0" noProof="0" smtClean="0">
                <a:ln>
                  <a:noFill/>
                </a:ln>
                <a:solidFill>
                  <a:srgbClr val="000000"/>
                </a:solidFill>
                <a:effectLst/>
                <a:uLnTx/>
                <a:uFillTx/>
                <a:latin typeface="Arial" charset="0"/>
              </a:endParaRPr>
            </a:p>
          </p:txBody>
        </p:sp>
        <p:sp>
          <p:nvSpPr>
            <p:cNvPr id="207" name="Oval 29"/>
            <p:cNvSpPr>
              <a:spLocks noChangeArrowheads="1"/>
            </p:cNvSpPr>
            <p:nvPr/>
          </p:nvSpPr>
          <p:spPr bwMode="auto">
            <a:xfrm>
              <a:off x="3179763" y="2601913"/>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08" name="Oval 43"/>
            <p:cNvSpPr>
              <a:spLocks noChangeArrowheads="1"/>
            </p:cNvSpPr>
            <p:nvPr/>
          </p:nvSpPr>
          <p:spPr bwMode="auto">
            <a:xfrm>
              <a:off x="1647825" y="204787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09" name="Oval 29"/>
            <p:cNvSpPr>
              <a:spLocks noChangeArrowheads="1"/>
            </p:cNvSpPr>
            <p:nvPr/>
          </p:nvSpPr>
          <p:spPr bwMode="auto">
            <a:xfrm>
              <a:off x="809625" y="2349500"/>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10" name="Oval 43"/>
            <p:cNvSpPr>
              <a:spLocks noChangeArrowheads="1"/>
            </p:cNvSpPr>
            <p:nvPr/>
          </p:nvSpPr>
          <p:spPr bwMode="auto">
            <a:xfrm>
              <a:off x="225425" y="3054350"/>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11" name="Oval 29"/>
            <p:cNvSpPr>
              <a:spLocks noChangeArrowheads="1"/>
            </p:cNvSpPr>
            <p:nvPr/>
          </p:nvSpPr>
          <p:spPr bwMode="auto">
            <a:xfrm>
              <a:off x="1190625" y="3344863"/>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12" name="Oval 36"/>
            <p:cNvSpPr>
              <a:spLocks noChangeArrowheads="1"/>
            </p:cNvSpPr>
            <p:nvPr/>
          </p:nvSpPr>
          <p:spPr bwMode="auto">
            <a:xfrm>
              <a:off x="1743075" y="2765425"/>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13" name="Oval 36"/>
            <p:cNvSpPr>
              <a:spLocks noChangeArrowheads="1"/>
            </p:cNvSpPr>
            <p:nvPr/>
          </p:nvSpPr>
          <p:spPr bwMode="auto">
            <a:xfrm>
              <a:off x="2665413" y="3843338"/>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14" name="Oval 29"/>
            <p:cNvSpPr>
              <a:spLocks noChangeArrowheads="1"/>
            </p:cNvSpPr>
            <p:nvPr/>
          </p:nvSpPr>
          <p:spPr bwMode="auto">
            <a:xfrm>
              <a:off x="1728788" y="4495800"/>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15" name="Oval 43"/>
            <p:cNvSpPr>
              <a:spLocks noChangeArrowheads="1"/>
            </p:cNvSpPr>
            <p:nvPr/>
          </p:nvSpPr>
          <p:spPr bwMode="auto">
            <a:xfrm>
              <a:off x="3789363" y="396081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16" name="Oval 29"/>
            <p:cNvSpPr>
              <a:spLocks noChangeArrowheads="1"/>
            </p:cNvSpPr>
            <p:nvPr/>
          </p:nvSpPr>
          <p:spPr bwMode="auto">
            <a:xfrm>
              <a:off x="3263900" y="4659313"/>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17" name="Oval 43"/>
            <p:cNvSpPr>
              <a:spLocks noChangeArrowheads="1"/>
            </p:cNvSpPr>
            <p:nvPr/>
          </p:nvSpPr>
          <p:spPr bwMode="auto">
            <a:xfrm>
              <a:off x="2482850" y="516731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18" name="Oval 43"/>
            <p:cNvSpPr>
              <a:spLocks noChangeArrowheads="1"/>
            </p:cNvSpPr>
            <p:nvPr/>
          </p:nvSpPr>
          <p:spPr bwMode="auto">
            <a:xfrm>
              <a:off x="6143625" y="275272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19" name="Oval 29"/>
            <p:cNvSpPr>
              <a:spLocks noChangeArrowheads="1"/>
            </p:cNvSpPr>
            <p:nvPr/>
          </p:nvSpPr>
          <p:spPr bwMode="auto">
            <a:xfrm>
              <a:off x="7785100" y="2754313"/>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20" name="Oval 43"/>
            <p:cNvSpPr>
              <a:spLocks noChangeArrowheads="1"/>
            </p:cNvSpPr>
            <p:nvPr/>
          </p:nvSpPr>
          <p:spPr bwMode="auto">
            <a:xfrm>
              <a:off x="9505950" y="2744788"/>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21" name="Oval 29"/>
            <p:cNvSpPr>
              <a:spLocks noChangeArrowheads="1"/>
            </p:cNvSpPr>
            <p:nvPr/>
          </p:nvSpPr>
          <p:spPr bwMode="auto">
            <a:xfrm>
              <a:off x="6143625" y="4062413"/>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22" name="Oval 36"/>
            <p:cNvSpPr>
              <a:spLocks noChangeArrowheads="1"/>
            </p:cNvSpPr>
            <p:nvPr/>
          </p:nvSpPr>
          <p:spPr bwMode="auto">
            <a:xfrm>
              <a:off x="6996113" y="3843338"/>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23" name="Oval 36"/>
            <p:cNvSpPr>
              <a:spLocks noChangeArrowheads="1"/>
            </p:cNvSpPr>
            <p:nvPr/>
          </p:nvSpPr>
          <p:spPr bwMode="auto">
            <a:xfrm>
              <a:off x="8616950" y="4043363"/>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24" name="Oval 29"/>
            <p:cNvSpPr>
              <a:spLocks noChangeArrowheads="1"/>
            </p:cNvSpPr>
            <p:nvPr/>
          </p:nvSpPr>
          <p:spPr bwMode="auto">
            <a:xfrm>
              <a:off x="9512300" y="3857625"/>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25" name="Oval 43"/>
            <p:cNvSpPr>
              <a:spLocks noChangeArrowheads="1"/>
            </p:cNvSpPr>
            <p:nvPr/>
          </p:nvSpPr>
          <p:spPr bwMode="auto">
            <a:xfrm>
              <a:off x="6164263" y="5106988"/>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26" name="Oval 29"/>
            <p:cNvSpPr>
              <a:spLocks noChangeArrowheads="1"/>
            </p:cNvSpPr>
            <p:nvPr/>
          </p:nvSpPr>
          <p:spPr bwMode="auto">
            <a:xfrm>
              <a:off x="6969125" y="5092700"/>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27" name="Oval 29"/>
            <p:cNvSpPr>
              <a:spLocks noChangeArrowheads="1"/>
            </p:cNvSpPr>
            <p:nvPr/>
          </p:nvSpPr>
          <p:spPr bwMode="auto">
            <a:xfrm>
              <a:off x="8337550" y="5113338"/>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28" name="Oval 43"/>
            <p:cNvSpPr>
              <a:spLocks noChangeArrowheads="1"/>
            </p:cNvSpPr>
            <p:nvPr/>
          </p:nvSpPr>
          <p:spPr bwMode="auto">
            <a:xfrm>
              <a:off x="9504363" y="510381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gr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1757370" y="198444"/>
          <a:ext cx="6480175" cy="6416675"/>
        </p:xfrm>
        <a:graphic>
          <a:graphicData uri="http://schemas.openxmlformats.org/presentationml/2006/ole">
            <p:oleObj spid="_x0000_s610306" name="Fotografía de Photo Editor" r:id="rId4" imgW="6392167" imgH="6314286" progId="">
              <p:embed/>
            </p:oleObj>
          </a:graphicData>
        </a:graphic>
      </p:graphicFrame>
      <p:sp>
        <p:nvSpPr>
          <p:cNvPr id="1876995" name="Text Box 3"/>
          <p:cNvSpPr txBox="1">
            <a:spLocks noChangeArrowheads="1"/>
          </p:cNvSpPr>
          <p:nvPr/>
        </p:nvSpPr>
        <p:spPr bwMode="auto">
          <a:xfrm>
            <a:off x="7199315" y="912813"/>
            <a:ext cx="2611437" cy="307730"/>
          </a:xfrm>
          <a:prstGeom prst="rect">
            <a:avLst/>
          </a:prstGeom>
          <a:noFill/>
          <a:ln w="57150">
            <a:noFill/>
            <a:miter lim="800000"/>
            <a:headEnd/>
            <a:tailEnd/>
          </a:ln>
        </p:spPr>
        <p:txBody>
          <a:bodyPr lIns="91393" tIns="45697" rIns="91393" bIns="45697">
            <a:spAutoFit/>
          </a:bodyPr>
          <a:lstStyle/>
          <a:p>
            <a:pPr algn="l">
              <a:spcBef>
                <a:spcPct val="50000"/>
              </a:spcBef>
            </a:pPr>
            <a:r>
              <a:rPr lang="en-GB" sz="1400" b="1" dirty="0" smtClean="0">
                <a:solidFill>
                  <a:srgbClr val="FFFFFF"/>
                </a:solidFill>
                <a:latin typeface="Arial" charset="0"/>
              </a:rPr>
              <a:t>Las Palmas de Gran </a:t>
            </a:r>
            <a:r>
              <a:rPr lang="en-GB" sz="1400" b="1" dirty="0" err="1" smtClean="0">
                <a:solidFill>
                  <a:srgbClr val="FFFFFF"/>
                </a:solidFill>
                <a:latin typeface="Arial" charset="0"/>
              </a:rPr>
              <a:t>Canaria</a:t>
            </a:r>
            <a:endParaRPr lang="en-GB" sz="1400" b="1" dirty="0" smtClean="0">
              <a:solidFill>
                <a:srgbClr val="FFFFFF"/>
              </a:solidFill>
              <a:latin typeface="Arial" charset="0"/>
            </a:endParaRPr>
          </a:p>
        </p:txBody>
      </p:sp>
      <p:sp>
        <p:nvSpPr>
          <p:cNvPr id="1876996" name="Line 4"/>
          <p:cNvSpPr>
            <a:spLocks noChangeShapeType="1"/>
          </p:cNvSpPr>
          <p:nvPr/>
        </p:nvSpPr>
        <p:spPr bwMode="auto">
          <a:xfrm flipH="1">
            <a:off x="6721475" y="1060450"/>
            <a:ext cx="458788" cy="0"/>
          </a:xfrm>
          <a:prstGeom prst="line">
            <a:avLst/>
          </a:prstGeom>
          <a:noFill/>
          <a:ln w="38100">
            <a:solidFill>
              <a:schemeClr val="bg1"/>
            </a:solidFill>
            <a:round/>
            <a:headEnd/>
            <a:tailEnd type="triangle" w="med" len="med"/>
          </a:ln>
        </p:spPr>
        <p:txBody>
          <a:bodyPr lIns="89953" tIns="46776" rIns="89953" bIns="46776">
            <a:spAutoFit/>
          </a:bodyPr>
          <a:lstStyle/>
          <a:p>
            <a:endParaRPr lang="es-ES" sz="4200" dirty="0" smtClean="0"/>
          </a:p>
        </p:txBody>
      </p:sp>
      <p:pic>
        <p:nvPicPr>
          <p:cNvPr id="1876997" name="Picture 5"/>
          <p:cNvPicPr>
            <a:picLocks noChangeAspect="1" noChangeArrowheads="1"/>
          </p:cNvPicPr>
          <p:nvPr/>
        </p:nvPicPr>
        <p:blipFill>
          <a:blip r:embed="rId5" cstate="print"/>
          <a:srcRect r="82483" b="64890"/>
          <a:stretch>
            <a:fillRect/>
          </a:stretch>
        </p:blipFill>
        <p:spPr bwMode="auto">
          <a:xfrm>
            <a:off x="188295" y="482600"/>
            <a:ext cx="1355618" cy="1671258"/>
          </a:xfrm>
          <a:prstGeom prst="rect">
            <a:avLst/>
          </a:prstGeom>
          <a:noFill/>
          <a:ln w="57150" algn="ctr">
            <a:noFill/>
            <a:miter lim="800000"/>
            <a:headEnd/>
            <a:tailEnd/>
          </a:ln>
        </p:spPr>
      </p:pic>
      <p:pic>
        <p:nvPicPr>
          <p:cNvPr id="1876999" name="Picture 7"/>
          <p:cNvPicPr>
            <a:picLocks noChangeAspect="1" noChangeArrowheads="1"/>
          </p:cNvPicPr>
          <p:nvPr/>
        </p:nvPicPr>
        <p:blipFill>
          <a:blip r:embed="rId6" cstate="print"/>
          <a:srcRect l="5936" t="5513" r="5776" b="4753"/>
          <a:stretch>
            <a:fillRect/>
          </a:stretch>
        </p:blipFill>
        <p:spPr bwMode="auto">
          <a:xfrm>
            <a:off x="165104" y="2617808"/>
            <a:ext cx="1435096" cy="1644095"/>
          </a:xfrm>
          <a:prstGeom prst="rect">
            <a:avLst/>
          </a:prstGeom>
          <a:noFill/>
          <a:ln w="57150" algn="ctr">
            <a:noFill/>
            <a:miter lim="800000"/>
            <a:headEnd/>
            <a:tailEnd/>
          </a:ln>
        </p:spPr>
      </p:pic>
      <p:graphicFrame>
        <p:nvGraphicFramePr>
          <p:cNvPr id="1027" name="Object 12"/>
          <p:cNvGraphicFramePr>
            <a:graphicFrameLocks noChangeAspect="1"/>
          </p:cNvGraphicFramePr>
          <p:nvPr/>
        </p:nvGraphicFramePr>
        <p:xfrm>
          <a:off x="176339" y="4815557"/>
          <a:ext cx="1403848" cy="1499194"/>
        </p:xfrm>
        <a:graphic>
          <a:graphicData uri="http://schemas.openxmlformats.org/presentationml/2006/ole">
            <p:oleObj spid="_x0000_s610307" name="Fotografía de Photo Editor" r:id="rId7" imgW="1580952" imgH="1619476" progId="">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876995"/>
                                        </p:tgtEl>
                                        <p:attrNameLst>
                                          <p:attrName>style.visibility</p:attrName>
                                        </p:attrNameLst>
                                      </p:cBhvr>
                                      <p:to>
                                        <p:strVal val="visible"/>
                                      </p:to>
                                    </p:set>
                                    <p:animEffect transition="in" filter="dissolve">
                                      <p:cBhvr>
                                        <p:cTn id="7" dur="500"/>
                                        <p:tgtEl>
                                          <p:spTgt spid="187699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76996"/>
                                        </p:tgtEl>
                                        <p:attrNameLst>
                                          <p:attrName>style.visibility</p:attrName>
                                        </p:attrNameLst>
                                      </p:cBhvr>
                                      <p:to>
                                        <p:strVal val="visible"/>
                                      </p:to>
                                    </p:set>
                                    <p:animEffect transition="in" filter="dissolve">
                                      <p:cBhvr>
                                        <p:cTn id="10" dur="500"/>
                                        <p:tgtEl>
                                          <p:spTgt spid="187699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769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769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6995" grpId="0"/>
      <p:bldP spid="187699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6146" name="Line 2"/>
          <p:cNvSpPr>
            <a:spLocks noChangeShapeType="1"/>
          </p:cNvSpPr>
          <p:nvPr/>
        </p:nvSpPr>
        <p:spPr bwMode="auto">
          <a:xfrm>
            <a:off x="5997575" y="4090998"/>
            <a:ext cx="1511300" cy="263525"/>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47" name="Line 3"/>
          <p:cNvSpPr>
            <a:spLocks noChangeShapeType="1"/>
          </p:cNvSpPr>
          <p:nvPr/>
        </p:nvSpPr>
        <p:spPr bwMode="auto">
          <a:xfrm>
            <a:off x="7007225" y="4857761"/>
            <a:ext cx="144463" cy="1223963"/>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48" name="Line 4"/>
          <p:cNvSpPr>
            <a:spLocks noChangeShapeType="1"/>
          </p:cNvSpPr>
          <p:nvPr/>
        </p:nvSpPr>
        <p:spPr bwMode="auto">
          <a:xfrm flipH="1">
            <a:off x="7151697" y="4857761"/>
            <a:ext cx="574675" cy="1223963"/>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49" name="Line 5"/>
          <p:cNvSpPr>
            <a:spLocks noChangeShapeType="1"/>
          </p:cNvSpPr>
          <p:nvPr/>
        </p:nvSpPr>
        <p:spPr bwMode="auto">
          <a:xfrm>
            <a:off x="5997578" y="4090995"/>
            <a:ext cx="1009650" cy="750887"/>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0" name="Line 6"/>
          <p:cNvSpPr>
            <a:spLocks noChangeShapeType="1"/>
          </p:cNvSpPr>
          <p:nvPr/>
        </p:nvSpPr>
        <p:spPr bwMode="auto">
          <a:xfrm flipH="1">
            <a:off x="5997582" y="3705234"/>
            <a:ext cx="1154113" cy="385763"/>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1" name="Line 7"/>
          <p:cNvSpPr>
            <a:spLocks noChangeShapeType="1"/>
          </p:cNvSpPr>
          <p:nvPr/>
        </p:nvSpPr>
        <p:spPr bwMode="auto">
          <a:xfrm flipH="1">
            <a:off x="7726363" y="4546602"/>
            <a:ext cx="1503362" cy="31115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2" name="Line 8"/>
          <p:cNvSpPr>
            <a:spLocks noChangeShapeType="1"/>
          </p:cNvSpPr>
          <p:nvPr/>
        </p:nvSpPr>
        <p:spPr bwMode="auto">
          <a:xfrm flipV="1">
            <a:off x="7151697" y="2554295"/>
            <a:ext cx="574675" cy="1150937"/>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3" name="Line 9"/>
          <p:cNvSpPr>
            <a:spLocks noChangeShapeType="1"/>
          </p:cNvSpPr>
          <p:nvPr/>
        </p:nvSpPr>
        <p:spPr bwMode="auto">
          <a:xfrm>
            <a:off x="7726367" y="2554290"/>
            <a:ext cx="287337" cy="132080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4" name="Line 10"/>
          <p:cNvSpPr>
            <a:spLocks noChangeShapeType="1"/>
          </p:cNvSpPr>
          <p:nvPr/>
        </p:nvSpPr>
        <p:spPr bwMode="auto">
          <a:xfrm>
            <a:off x="8013709" y="3875088"/>
            <a:ext cx="1216025" cy="671512"/>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5" name="Line 11"/>
          <p:cNvSpPr>
            <a:spLocks noChangeShapeType="1"/>
          </p:cNvSpPr>
          <p:nvPr/>
        </p:nvSpPr>
        <p:spPr bwMode="auto">
          <a:xfrm flipV="1">
            <a:off x="7508875" y="2554295"/>
            <a:ext cx="217488" cy="1800225"/>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6" name="Line 12"/>
          <p:cNvSpPr>
            <a:spLocks noChangeShapeType="1"/>
          </p:cNvSpPr>
          <p:nvPr/>
        </p:nvSpPr>
        <p:spPr bwMode="auto">
          <a:xfrm flipH="1" flipV="1">
            <a:off x="7151695" y="3709995"/>
            <a:ext cx="357187" cy="644525"/>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7" name="Line 13"/>
          <p:cNvSpPr>
            <a:spLocks noChangeShapeType="1"/>
          </p:cNvSpPr>
          <p:nvPr/>
        </p:nvSpPr>
        <p:spPr bwMode="auto">
          <a:xfrm flipV="1">
            <a:off x="7007224" y="4354513"/>
            <a:ext cx="501651" cy="50800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8" name="Line 14"/>
          <p:cNvSpPr>
            <a:spLocks noChangeShapeType="1"/>
          </p:cNvSpPr>
          <p:nvPr/>
        </p:nvSpPr>
        <p:spPr bwMode="auto">
          <a:xfrm>
            <a:off x="7508875" y="4354522"/>
            <a:ext cx="217488" cy="503237"/>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9" name="Line 15"/>
          <p:cNvSpPr>
            <a:spLocks noChangeShapeType="1"/>
          </p:cNvSpPr>
          <p:nvPr/>
        </p:nvSpPr>
        <p:spPr bwMode="auto">
          <a:xfrm flipV="1">
            <a:off x="7508882" y="3875099"/>
            <a:ext cx="504825" cy="479425"/>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0" name="Line 16"/>
          <p:cNvSpPr>
            <a:spLocks noChangeShapeType="1"/>
          </p:cNvSpPr>
          <p:nvPr/>
        </p:nvSpPr>
        <p:spPr bwMode="auto">
          <a:xfrm>
            <a:off x="7508875" y="4354517"/>
            <a:ext cx="1720850" cy="192087"/>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1" name="Line 17"/>
          <p:cNvSpPr>
            <a:spLocks noChangeShapeType="1"/>
          </p:cNvSpPr>
          <p:nvPr/>
        </p:nvSpPr>
        <p:spPr bwMode="auto">
          <a:xfrm flipV="1">
            <a:off x="915993" y="3884613"/>
            <a:ext cx="1152525" cy="21590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2" name="Line 18"/>
          <p:cNvSpPr>
            <a:spLocks noChangeShapeType="1"/>
          </p:cNvSpPr>
          <p:nvPr/>
        </p:nvSpPr>
        <p:spPr bwMode="auto">
          <a:xfrm>
            <a:off x="1924055" y="4867286"/>
            <a:ext cx="144463" cy="1223963"/>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3" name="Line 19"/>
          <p:cNvSpPr>
            <a:spLocks noChangeShapeType="1"/>
          </p:cNvSpPr>
          <p:nvPr/>
        </p:nvSpPr>
        <p:spPr bwMode="auto">
          <a:xfrm flipH="1">
            <a:off x="2068513" y="4867286"/>
            <a:ext cx="576262" cy="1223963"/>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4" name="Line 20"/>
          <p:cNvSpPr>
            <a:spLocks noChangeShapeType="1"/>
          </p:cNvSpPr>
          <p:nvPr/>
        </p:nvSpPr>
        <p:spPr bwMode="auto">
          <a:xfrm>
            <a:off x="915988" y="4100519"/>
            <a:ext cx="1008062" cy="750887"/>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5" name="Line 21"/>
          <p:cNvSpPr>
            <a:spLocks noChangeShapeType="1"/>
          </p:cNvSpPr>
          <p:nvPr/>
        </p:nvSpPr>
        <p:spPr bwMode="auto">
          <a:xfrm flipH="1">
            <a:off x="915993" y="3714761"/>
            <a:ext cx="1152525" cy="385763"/>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6" name="Line 22"/>
          <p:cNvSpPr>
            <a:spLocks noChangeShapeType="1"/>
          </p:cNvSpPr>
          <p:nvPr/>
        </p:nvSpPr>
        <p:spPr bwMode="auto">
          <a:xfrm flipH="1">
            <a:off x="2644777" y="4556125"/>
            <a:ext cx="1503363" cy="31115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7" name="Line 23"/>
          <p:cNvSpPr>
            <a:spLocks noChangeShapeType="1"/>
          </p:cNvSpPr>
          <p:nvPr/>
        </p:nvSpPr>
        <p:spPr bwMode="auto">
          <a:xfrm flipV="1">
            <a:off x="2068513" y="2563820"/>
            <a:ext cx="576262" cy="1150937"/>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8" name="Line 24"/>
          <p:cNvSpPr>
            <a:spLocks noChangeShapeType="1"/>
          </p:cNvSpPr>
          <p:nvPr/>
        </p:nvSpPr>
        <p:spPr bwMode="auto">
          <a:xfrm>
            <a:off x="2644779" y="2563813"/>
            <a:ext cx="287338" cy="132080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9" name="Line 25"/>
          <p:cNvSpPr>
            <a:spLocks noChangeShapeType="1"/>
          </p:cNvSpPr>
          <p:nvPr/>
        </p:nvSpPr>
        <p:spPr bwMode="auto">
          <a:xfrm>
            <a:off x="2932122" y="3884613"/>
            <a:ext cx="1216025" cy="671512"/>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70" name="Line 26"/>
          <p:cNvSpPr>
            <a:spLocks noChangeShapeType="1"/>
          </p:cNvSpPr>
          <p:nvPr/>
        </p:nvSpPr>
        <p:spPr bwMode="auto">
          <a:xfrm flipV="1">
            <a:off x="2068513" y="2563813"/>
            <a:ext cx="576262" cy="132080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71" name="Line 27"/>
          <p:cNvSpPr>
            <a:spLocks noChangeShapeType="1"/>
          </p:cNvSpPr>
          <p:nvPr/>
        </p:nvSpPr>
        <p:spPr bwMode="auto">
          <a:xfrm flipH="1" flipV="1">
            <a:off x="2068523" y="3719513"/>
            <a:ext cx="1587" cy="16510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72" name="Line 28"/>
          <p:cNvSpPr>
            <a:spLocks noChangeShapeType="1"/>
          </p:cNvSpPr>
          <p:nvPr/>
        </p:nvSpPr>
        <p:spPr bwMode="auto">
          <a:xfrm flipV="1">
            <a:off x="1924055" y="3908433"/>
            <a:ext cx="144463" cy="963613"/>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73" name="Line 29"/>
          <p:cNvSpPr>
            <a:spLocks noChangeShapeType="1"/>
          </p:cNvSpPr>
          <p:nvPr/>
        </p:nvSpPr>
        <p:spPr bwMode="auto">
          <a:xfrm>
            <a:off x="2068513" y="3908427"/>
            <a:ext cx="576262" cy="95885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74" name="Line 30"/>
          <p:cNvSpPr>
            <a:spLocks noChangeShapeType="1"/>
          </p:cNvSpPr>
          <p:nvPr/>
        </p:nvSpPr>
        <p:spPr bwMode="auto">
          <a:xfrm flipV="1">
            <a:off x="2068515" y="3884623"/>
            <a:ext cx="863600" cy="1587"/>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75" name="Line 31"/>
          <p:cNvSpPr>
            <a:spLocks noChangeShapeType="1"/>
          </p:cNvSpPr>
          <p:nvPr/>
        </p:nvSpPr>
        <p:spPr bwMode="auto">
          <a:xfrm>
            <a:off x="2068517" y="3884613"/>
            <a:ext cx="2079625" cy="671512"/>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76" name="Oval 32"/>
          <p:cNvSpPr>
            <a:spLocks noChangeArrowheads="1"/>
          </p:cNvSpPr>
          <p:nvPr/>
        </p:nvSpPr>
        <p:spPr bwMode="auto">
          <a:xfrm>
            <a:off x="4094165" y="4502153"/>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77" name="Oval 33"/>
          <p:cNvSpPr>
            <a:spLocks noChangeArrowheads="1"/>
          </p:cNvSpPr>
          <p:nvPr/>
        </p:nvSpPr>
        <p:spPr bwMode="auto">
          <a:xfrm>
            <a:off x="2590800" y="4826000"/>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78" name="Oval 34"/>
          <p:cNvSpPr>
            <a:spLocks noChangeArrowheads="1"/>
          </p:cNvSpPr>
          <p:nvPr/>
        </p:nvSpPr>
        <p:spPr bwMode="auto">
          <a:xfrm>
            <a:off x="2014542" y="6037264"/>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79" name="Oval 35"/>
          <p:cNvSpPr>
            <a:spLocks noChangeArrowheads="1"/>
          </p:cNvSpPr>
          <p:nvPr/>
        </p:nvSpPr>
        <p:spPr bwMode="auto">
          <a:xfrm>
            <a:off x="1870076" y="4813302"/>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80" name="Oval 36"/>
          <p:cNvSpPr>
            <a:spLocks noChangeArrowheads="1"/>
          </p:cNvSpPr>
          <p:nvPr/>
        </p:nvSpPr>
        <p:spPr bwMode="auto">
          <a:xfrm>
            <a:off x="2590800" y="2509840"/>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81" name="Oval 37"/>
          <p:cNvSpPr>
            <a:spLocks noChangeArrowheads="1"/>
          </p:cNvSpPr>
          <p:nvPr/>
        </p:nvSpPr>
        <p:spPr bwMode="auto">
          <a:xfrm>
            <a:off x="862015" y="4046540"/>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82" name="Oval 38"/>
          <p:cNvSpPr>
            <a:spLocks noChangeArrowheads="1"/>
          </p:cNvSpPr>
          <p:nvPr/>
        </p:nvSpPr>
        <p:spPr bwMode="auto">
          <a:xfrm>
            <a:off x="2014542" y="3638553"/>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83" name="Oval 39"/>
          <p:cNvSpPr>
            <a:spLocks noChangeArrowheads="1"/>
          </p:cNvSpPr>
          <p:nvPr/>
        </p:nvSpPr>
        <p:spPr bwMode="auto">
          <a:xfrm>
            <a:off x="2014542" y="3830638"/>
            <a:ext cx="107950" cy="107950"/>
          </a:xfrm>
          <a:prstGeom prst="ellipse">
            <a:avLst/>
          </a:prstGeom>
          <a:solidFill>
            <a:srgbClr val="FFFFFF"/>
          </a:solidFill>
          <a:ln w="19050">
            <a:solidFill>
              <a:srgbClr val="000000"/>
            </a:solidFill>
            <a:round/>
            <a:headEnd/>
            <a:tailEnd/>
          </a:ln>
          <a:effectLst/>
        </p:spPr>
        <p:txBody>
          <a:bodyPr wrap="none" lIns="91393" tIns="45697" rIns="91393" bIns="45697" anchor="ctr"/>
          <a:lstStyle/>
          <a:p>
            <a:endParaRPr lang="es-ES" smtClean="0"/>
          </a:p>
        </p:txBody>
      </p:sp>
      <p:sp>
        <p:nvSpPr>
          <p:cNvPr id="1926184" name="Oval 40"/>
          <p:cNvSpPr>
            <a:spLocks noChangeArrowheads="1"/>
          </p:cNvSpPr>
          <p:nvPr/>
        </p:nvSpPr>
        <p:spPr bwMode="auto">
          <a:xfrm>
            <a:off x="5943601" y="4037014"/>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85" name="Oval 41"/>
          <p:cNvSpPr>
            <a:spLocks noChangeArrowheads="1"/>
          </p:cNvSpPr>
          <p:nvPr/>
        </p:nvSpPr>
        <p:spPr bwMode="auto">
          <a:xfrm>
            <a:off x="7096127" y="6027740"/>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86" name="Oval 42"/>
          <p:cNvSpPr>
            <a:spLocks noChangeArrowheads="1"/>
          </p:cNvSpPr>
          <p:nvPr/>
        </p:nvSpPr>
        <p:spPr bwMode="auto">
          <a:xfrm>
            <a:off x="7096127" y="3656013"/>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87" name="Oval 43"/>
          <p:cNvSpPr>
            <a:spLocks noChangeArrowheads="1"/>
          </p:cNvSpPr>
          <p:nvPr/>
        </p:nvSpPr>
        <p:spPr bwMode="auto">
          <a:xfrm>
            <a:off x="7672388" y="2509840"/>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88" name="Oval 44"/>
          <p:cNvSpPr>
            <a:spLocks noChangeArrowheads="1"/>
          </p:cNvSpPr>
          <p:nvPr/>
        </p:nvSpPr>
        <p:spPr bwMode="auto">
          <a:xfrm>
            <a:off x="6951664" y="4808541"/>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89" name="Oval 45"/>
          <p:cNvSpPr>
            <a:spLocks noChangeArrowheads="1"/>
          </p:cNvSpPr>
          <p:nvPr/>
        </p:nvSpPr>
        <p:spPr bwMode="auto">
          <a:xfrm>
            <a:off x="7959728" y="3821116"/>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90" name="Oval 46"/>
          <p:cNvSpPr>
            <a:spLocks noChangeArrowheads="1"/>
          </p:cNvSpPr>
          <p:nvPr/>
        </p:nvSpPr>
        <p:spPr bwMode="auto">
          <a:xfrm>
            <a:off x="9121777" y="4492625"/>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91" name="Oval 47"/>
          <p:cNvSpPr>
            <a:spLocks noChangeArrowheads="1"/>
          </p:cNvSpPr>
          <p:nvPr/>
        </p:nvSpPr>
        <p:spPr bwMode="auto">
          <a:xfrm>
            <a:off x="7672388" y="4808541"/>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92" name="Oval 48"/>
          <p:cNvSpPr>
            <a:spLocks noChangeArrowheads="1"/>
          </p:cNvSpPr>
          <p:nvPr/>
        </p:nvSpPr>
        <p:spPr bwMode="auto">
          <a:xfrm>
            <a:off x="7454900" y="4300541"/>
            <a:ext cx="109538" cy="107950"/>
          </a:xfrm>
          <a:prstGeom prst="ellipse">
            <a:avLst/>
          </a:prstGeom>
          <a:solidFill>
            <a:srgbClr val="FFFFFF"/>
          </a:solidFill>
          <a:ln w="19050">
            <a:solidFill>
              <a:srgbClr val="000000"/>
            </a:solidFill>
            <a:round/>
            <a:headEnd/>
            <a:tailEnd/>
          </a:ln>
          <a:effectLst/>
        </p:spPr>
        <p:txBody>
          <a:bodyPr wrap="none" lIns="91393" tIns="45697" rIns="91393" bIns="45697" anchor="ctr"/>
          <a:lstStyle/>
          <a:p>
            <a:endParaRPr lang="es-ES" smtClean="0"/>
          </a:p>
        </p:txBody>
      </p:sp>
      <p:sp>
        <p:nvSpPr>
          <p:cNvPr id="1926193" name="Text Box 49"/>
          <p:cNvSpPr txBox="1">
            <a:spLocks noChangeArrowheads="1"/>
          </p:cNvSpPr>
          <p:nvPr/>
        </p:nvSpPr>
        <p:spPr bwMode="auto">
          <a:xfrm>
            <a:off x="382597" y="2886075"/>
            <a:ext cx="1292225"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GB" sz="1400" b="1" i="1" dirty="0" smtClean="0">
                <a:solidFill>
                  <a:srgbClr val="000000"/>
                </a:solidFill>
                <a:latin typeface="Arial" charset="0"/>
              </a:rPr>
              <a:t>Free node</a:t>
            </a:r>
          </a:p>
        </p:txBody>
      </p:sp>
      <p:sp>
        <p:nvSpPr>
          <p:cNvPr id="1926194" name="Oval 50"/>
          <p:cNvSpPr>
            <a:spLocks noChangeArrowheads="1"/>
          </p:cNvSpPr>
          <p:nvPr/>
        </p:nvSpPr>
        <p:spPr bwMode="auto">
          <a:xfrm>
            <a:off x="2879729" y="3830638"/>
            <a:ext cx="106363"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95" name="Text Box 51"/>
          <p:cNvSpPr txBox="1">
            <a:spLocks noChangeArrowheads="1"/>
          </p:cNvSpPr>
          <p:nvPr/>
        </p:nvSpPr>
        <p:spPr bwMode="auto">
          <a:xfrm>
            <a:off x="87318" y="1536327"/>
            <a:ext cx="3163887" cy="477007"/>
          </a:xfrm>
          <a:prstGeom prst="rect">
            <a:avLst/>
          </a:prstGeom>
          <a:noFill/>
          <a:ln w="57150">
            <a:noFill/>
            <a:miter lim="800000"/>
            <a:headEnd/>
            <a:tailEnd/>
          </a:ln>
          <a:effectLst/>
        </p:spPr>
        <p:txBody>
          <a:bodyPr lIns="91393" tIns="45697" rIns="91393" bIns="45697" anchor="ctr">
            <a:spAutoFit/>
          </a:bodyPr>
          <a:lstStyle/>
          <a:p>
            <a:pPr algn="l"/>
            <a:r>
              <a:rPr lang="en-GB" sz="2500" b="1" dirty="0" smtClean="0">
                <a:solidFill>
                  <a:srgbClr val="CC3300"/>
                </a:solidFill>
                <a:latin typeface="Arial" charset="0"/>
              </a:rPr>
              <a:t>Local optimization</a:t>
            </a:r>
          </a:p>
        </p:txBody>
      </p:sp>
      <p:sp>
        <p:nvSpPr>
          <p:cNvPr id="1926196" name="Text Box 52"/>
          <p:cNvSpPr txBox="1">
            <a:spLocks noChangeArrowheads="1"/>
          </p:cNvSpPr>
          <p:nvPr/>
        </p:nvSpPr>
        <p:spPr bwMode="auto">
          <a:xfrm>
            <a:off x="4732340" y="2881315"/>
            <a:ext cx="1744662" cy="523190"/>
          </a:xfrm>
          <a:prstGeom prst="rect">
            <a:avLst/>
          </a:prstGeom>
          <a:noFill/>
          <a:ln w="57150">
            <a:noFill/>
            <a:miter lim="800000"/>
            <a:headEnd/>
            <a:tailEnd/>
          </a:ln>
          <a:effectLst/>
        </p:spPr>
        <p:txBody>
          <a:bodyPr lIns="91393" tIns="45697" rIns="91393" bIns="45697">
            <a:spAutoFit/>
          </a:bodyPr>
          <a:lstStyle/>
          <a:p>
            <a:pPr>
              <a:spcBef>
                <a:spcPct val="50000"/>
              </a:spcBef>
            </a:pPr>
            <a:r>
              <a:rPr lang="en-GB" sz="1400" b="1" i="1" dirty="0" smtClean="0">
                <a:solidFill>
                  <a:srgbClr val="000000"/>
                </a:solidFill>
                <a:latin typeface="Arial" charset="0"/>
              </a:rPr>
              <a:t>New position for the free node</a:t>
            </a:r>
          </a:p>
        </p:txBody>
      </p:sp>
      <p:cxnSp>
        <p:nvCxnSpPr>
          <p:cNvPr id="1926199" name="AutoShape 55"/>
          <p:cNvCxnSpPr>
            <a:cxnSpLocks noChangeShapeType="1"/>
            <a:stCxn id="1926193" idx="2"/>
            <a:endCxn id="1926183" idx="2"/>
          </p:cNvCxnSpPr>
          <p:nvPr/>
        </p:nvCxnSpPr>
        <p:spPr bwMode="auto">
          <a:xfrm rot="16200000" flipH="1">
            <a:off x="1169988" y="3049591"/>
            <a:ext cx="693738" cy="976313"/>
          </a:xfrm>
          <a:prstGeom prst="curvedConnector2">
            <a:avLst/>
          </a:prstGeom>
          <a:noFill/>
          <a:ln w="38100">
            <a:solidFill>
              <a:srgbClr val="FF0000"/>
            </a:solidFill>
            <a:round/>
            <a:headEnd/>
            <a:tailEnd type="triangle" w="med" len="med"/>
          </a:ln>
          <a:effectLst/>
        </p:spPr>
      </p:cxnSp>
      <p:cxnSp>
        <p:nvCxnSpPr>
          <p:cNvPr id="1926200" name="AutoShape 56"/>
          <p:cNvCxnSpPr>
            <a:cxnSpLocks noChangeShapeType="1"/>
            <a:stCxn id="1926196" idx="2"/>
            <a:endCxn id="1926192" idx="1"/>
          </p:cNvCxnSpPr>
          <p:nvPr/>
        </p:nvCxnSpPr>
        <p:spPr bwMode="auto">
          <a:xfrm rot="16200000" flipH="1">
            <a:off x="6081888" y="2927292"/>
            <a:ext cx="911843" cy="1866272"/>
          </a:xfrm>
          <a:prstGeom prst="curvedConnector3">
            <a:avLst>
              <a:gd name="adj1" fmla="val 50000"/>
            </a:avLst>
          </a:prstGeom>
          <a:noFill/>
          <a:ln w="38100">
            <a:solidFill>
              <a:srgbClr val="FF0000"/>
            </a:solidFill>
            <a:round/>
            <a:headEnd/>
            <a:tailEnd type="triangle" w="med" len="med"/>
          </a:ln>
          <a:effectLst/>
        </p:spPr>
      </p:cxnSp>
      <p:sp>
        <p:nvSpPr>
          <p:cNvPr id="1926201" name="Text Box 57"/>
          <p:cNvSpPr txBox="1">
            <a:spLocks noChangeArrowheads="1"/>
          </p:cNvSpPr>
          <p:nvPr/>
        </p:nvSpPr>
        <p:spPr bwMode="auto">
          <a:xfrm>
            <a:off x="3363914" y="1479551"/>
            <a:ext cx="6272212" cy="707840"/>
          </a:xfrm>
          <a:prstGeom prst="rect">
            <a:avLst/>
          </a:prstGeom>
          <a:noFill/>
          <a:ln w="57150">
            <a:solidFill>
              <a:srgbClr val="008000"/>
            </a:solidFill>
            <a:miter lim="800000"/>
            <a:headEnd/>
            <a:tailEnd/>
          </a:ln>
          <a:effectLst/>
        </p:spPr>
        <p:txBody>
          <a:bodyPr lIns="91393" tIns="45697" rIns="91393" bIns="45697">
            <a:spAutoFit/>
          </a:bodyPr>
          <a:lstStyle/>
          <a:p>
            <a:pPr>
              <a:spcBef>
                <a:spcPct val="50000"/>
              </a:spcBef>
            </a:pPr>
            <a:r>
              <a:rPr lang="en-GB" sz="2000" b="1" i="1" dirty="0" smtClean="0">
                <a:solidFill>
                  <a:srgbClr val="FF0000"/>
                </a:solidFill>
                <a:latin typeface="Arial" charset="0"/>
              </a:rPr>
              <a:t>Objective: </a:t>
            </a:r>
            <a:r>
              <a:rPr lang="en-GB" sz="2000" b="1" i="1" dirty="0" smtClean="0">
                <a:solidFill>
                  <a:srgbClr val="000000"/>
                </a:solidFill>
                <a:latin typeface="Arial" charset="0"/>
              </a:rPr>
              <a:t>Improve the quality of the local mesh by minimizing an objective function</a:t>
            </a:r>
            <a:r>
              <a:rPr lang="en-GB" sz="2000" b="1" i="1" dirty="0" smtClean="0">
                <a:solidFill>
                  <a:srgbClr val="FF0000"/>
                </a:solidFill>
                <a:latin typeface="Arial" charset="0"/>
              </a:rPr>
              <a:t> </a:t>
            </a:r>
          </a:p>
        </p:txBody>
      </p:sp>
      <p:sp>
        <p:nvSpPr>
          <p:cNvPr id="1926203" name="AutoShape 59"/>
          <p:cNvSpPr>
            <a:spLocks noChangeArrowheads="1"/>
          </p:cNvSpPr>
          <p:nvPr/>
        </p:nvSpPr>
        <p:spPr bwMode="auto">
          <a:xfrm flipH="1">
            <a:off x="4772034" y="4057651"/>
            <a:ext cx="574675" cy="192088"/>
          </a:xfrm>
          <a:prstGeom prst="leftArrow">
            <a:avLst>
              <a:gd name="adj1" fmla="val 50000"/>
              <a:gd name="adj2" fmla="val 74793"/>
            </a:avLst>
          </a:prstGeom>
          <a:solidFill>
            <a:srgbClr val="FF0000"/>
          </a:solidFill>
          <a:ln w="25400">
            <a:solidFill>
              <a:srgbClr val="FF0000"/>
            </a:solidFill>
            <a:miter lim="800000"/>
            <a:headEnd/>
            <a:tailEnd/>
          </a:ln>
          <a:effectLst/>
        </p:spPr>
        <p:txBody>
          <a:bodyPr wrap="none" lIns="91393" tIns="45697" rIns="91393" bIns="45697" anchor="ctr"/>
          <a:lstStyle/>
          <a:p>
            <a:endParaRPr lang="es-ES" smtClean="0"/>
          </a:p>
        </p:txBody>
      </p:sp>
      <p:graphicFrame>
        <p:nvGraphicFramePr>
          <p:cNvPr id="1926206" name="Object 62"/>
          <p:cNvGraphicFramePr>
            <a:graphicFrameLocks noChangeAspect="1"/>
          </p:cNvGraphicFramePr>
          <p:nvPr/>
        </p:nvGraphicFramePr>
        <p:xfrm>
          <a:off x="400054" y="1590"/>
          <a:ext cx="112713" cy="176212"/>
        </p:xfrm>
        <a:graphic>
          <a:graphicData uri="http://schemas.openxmlformats.org/presentationml/2006/ole">
            <p:oleObj spid="_x0000_s451586" name="Equation" r:id="rId4" imgW="114120" imgH="177480" progId="Equation.DSMT4">
              <p:embed/>
            </p:oleObj>
          </a:graphicData>
        </a:graphic>
      </p:graphicFrame>
      <p:sp>
        <p:nvSpPr>
          <p:cNvPr id="1926207" name="Line 63"/>
          <p:cNvSpPr>
            <a:spLocks noChangeShapeType="1"/>
          </p:cNvSpPr>
          <p:nvPr/>
        </p:nvSpPr>
        <p:spPr bwMode="auto">
          <a:xfrm>
            <a:off x="2076450" y="3944938"/>
            <a:ext cx="0" cy="209550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208" name="Line 64"/>
          <p:cNvSpPr>
            <a:spLocks noChangeShapeType="1"/>
          </p:cNvSpPr>
          <p:nvPr/>
        </p:nvSpPr>
        <p:spPr bwMode="auto">
          <a:xfrm flipH="1">
            <a:off x="7159627" y="4413257"/>
            <a:ext cx="338138" cy="1616075"/>
          </a:xfrm>
          <a:prstGeom prst="line">
            <a:avLst/>
          </a:prstGeom>
          <a:noFill/>
          <a:ln w="31750">
            <a:solidFill>
              <a:srgbClr val="000000"/>
            </a:solidFill>
            <a:round/>
            <a:headEnd/>
            <a:tailEnd/>
          </a:ln>
          <a:effectLst/>
        </p:spPr>
        <p:txBody>
          <a:bodyPr wrap="none" lIns="91393" tIns="45697" rIns="91393" bIns="45697" anchor="ctr"/>
          <a:lstStyle/>
          <a:p>
            <a:endParaRPr lang="es-ES" smtClean="0"/>
          </a:p>
        </p:txBody>
      </p:sp>
      <p:sp>
        <p:nvSpPr>
          <p:cNvPr id="1926209" name="Rectangle 65"/>
          <p:cNvSpPr>
            <a:spLocks noChangeArrowheads="1"/>
          </p:cNvSpPr>
          <p:nvPr/>
        </p:nvSpPr>
        <p:spPr bwMode="auto">
          <a:xfrm>
            <a:off x="468317" y="620714"/>
            <a:ext cx="3044328"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GB" sz="1800" dirty="0" smtClean="0">
                <a:solidFill>
                  <a:srgbClr val="C8C8C8"/>
                </a:solidFill>
                <a:latin typeface="Arial" charset="0"/>
              </a:rPr>
              <a:t>Case of plane triangulations</a:t>
            </a:r>
          </a:p>
        </p:txBody>
      </p:sp>
      <p:sp>
        <p:nvSpPr>
          <p:cNvPr id="65" name="40 CuadroTexto"/>
          <p:cNvSpPr txBox="1"/>
          <p:nvPr/>
        </p:nvSpPr>
        <p:spPr>
          <a:xfrm>
            <a:off x="1460363" y="6198440"/>
            <a:ext cx="1674056" cy="400063"/>
          </a:xfrm>
          <a:prstGeom prst="rect">
            <a:avLst/>
          </a:prstGeom>
          <a:noFill/>
        </p:spPr>
        <p:txBody>
          <a:bodyPr wrap="square" lIns="91393" tIns="45697" rIns="91393" bIns="45697" rtlCol="0">
            <a:spAutoFit/>
          </a:bodyPr>
          <a:lstStyle/>
          <a:p>
            <a:r>
              <a:rPr lang="en-US" sz="2000" i="1" dirty="0" smtClean="0">
                <a:solidFill>
                  <a:schemeClr val="tx1"/>
                </a:solidFill>
                <a:latin typeface="+mn-lt"/>
              </a:rPr>
              <a:t>Local mesh</a:t>
            </a:r>
            <a:endParaRPr lang="en-US" sz="2000" i="1" dirty="0">
              <a:solidFill>
                <a:schemeClr val="tx1"/>
              </a:solidFill>
              <a:latin typeface="+mn-lt"/>
            </a:endParaRPr>
          </a:p>
        </p:txBody>
      </p:sp>
      <p:sp>
        <p:nvSpPr>
          <p:cNvPr id="66" name="65 CuadroTexto"/>
          <p:cNvSpPr txBox="1"/>
          <p:nvPr/>
        </p:nvSpPr>
        <p:spPr>
          <a:xfrm>
            <a:off x="6252375" y="6228917"/>
            <a:ext cx="2771335" cy="400063"/>
          </a:xfrm>
          <a:prstGeom prst="rect">
            <a:avLst/>
          </a:prstGeom>
          <a:noFill/>
        </p:spPr>
        <p:txBody>
          <a:bodyPr wrap="square" lIns="91393" tIns="45697" rIns="91393" bIns="45697" rtlCol="0">
            <a:spAutoFit/>
          </a:bodyPr>
          <a:lstStyle/>
          <a:p>
            <a:pPr algn="l"/>
            <a:r>
              <a:rPr lang="en-US" sz="2000" i="1" dirty="0" smtClean="0">
                <a:solidFill>
                  <a:schemeClr val="tx1"/>
                </a:solidFill>
                <a:latin typeface="+mn-lt"/>
              </a:rPr>
              <a:t>Optimized local mesh</a:t>
            </a:r>
            <a:endParaRPr lang="en-US" sz="2000" i="1" dirty="0">
              <a:solidFill>
                <a:schemeClr val="tx1"/>
              </a:solidFill>
              <a:latin typeface="+mn-lt"/>
            </a:endParaRPr>
          </a:p>
        </p:txBody>
      </p:sp>
      <p:sp>
        <p:nvSpPr>
          <p:cNvPr id="64" name="Rectangle 64"/>
          <p:cNvSpPr>
            <a:spLocks noChangeArrowheads="1"/>
          </p:cNvSpPr>
          <p:nvPr/>
        </p:nvSpPr>
        <p:spPr bwMode="auto">
          <a:xfrm>
            <a:off x="468316" y="115888"/>
            <a:ext cx="8034337"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Simultaneous Untangling and Smoothing (CMAME 2003)</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926146"/>
                                        </p:tgtEl>
                                        <p:attrNameLst>
                                          <p:attrName>style.visibility</p:attrName>
                                        </p:attrNameLst>
                                      </p:cBhvr>
                                      <p:to>
                                        <p:strVal val="visible"/>
                                      </p:to>
                                    </p:set>
                                    <p:animEffect transition="in" filter="slide(fromBottom)">
                                      <p:cBhvr>
                                        <p:cTn id="7" dur="500"/>
                                        <p:tgtEl>
                                          <p:spTgt spid="192614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926147"/>
                                        </p:tgtEl>
                                        <p:attrNameLst>
                                          <p:attrName>style.visibility</p:attrName>
                                        </p:attrNameLst>
                                      </p:cBhvr>
                                      <p:to>
                                        <p:strVal val="visible"/>
                                      </p:to>
                                    </p:set>
                                    <p:animEffect transition="in" filter="slide(fromBottom)">
                                      <p:cBhvr>
                                        <p:cTn id="10" dur="500"/>
                                        <p:tgtEl>
                                          <p:spTgt spid="1926147"/>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1926148"/>
                                        </p:tgtEl>
                                        <p:attrNameLst>
                                          <p:attrName>style.visibility</p:attrName>
                                        </p:attrNameLst>
                                      </p:cBhvr>
                                      <p:to>
                                        <p:strVal val="visible"/>
                                      </p:to>
                                    </p:set>
                                    <p:animEffect transition="in" filter="slide(fromBottom)">
                                      <p:cBhvr>
                                        <p:cTn id="13" dur="500"/>
                                        <p:tgtEl>
                                          <p:spTgt spid="1926148"/>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926149"/>
                                        </p:tgtEl>
                                        <p:attrNameLst>
                                          <p:attrName>style.visibility</p:attrName>
                                        </p:attrNameLst>
                                      </p:cBhvr>
                                      <p:to>
                                        <p:strVal val="visible"/>
                                      </p:to>
                                    </p:set>
                                    <p:animEffect transition="in" filter="slide(fromBottom)">
                                      <p:cBhvr>
                                        <p:cTn id="16" dur="500"/>
                                        <p:tgtEl>
                                          <p:spTgt spid="1926149"/>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926150"/>
                                        </p:tgtEl>
                                        <p:attrNameLst>
                                          <p:attrName>style.visibility</p:attrName>
                                        </p:attrNameLst>
                                      </p:cBhvr>
                                      <p:to>
                                        <p:strVal val="visible"/>
                                      </p:to>
                                    </p:set>
                                    <p:animEffect transition="in" filter="slide(fromBottom)">
                                      <p:cBhvr>
                                        <p:cTn id="19" dur="500"/>
                                        <p:tgtEl>
                                          <p:spTgt spid="1926150"/>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1926151"/>
                                        </p:tgtEl>
                                        <p:attrNameLst>
                                          <p:attrName>style.visibility</p:attrName>
                                        </p:attrNameLst>
                                      </p:cBhvr>
                                      <p:to>
                                        <p:strVal val="visible"/>
                                      </p:to>
                                    </p:set>
                                    <p:animEffect transition="in" filter="slide(fromBottom)">
                                      <p:cBhvr>
                                        <p:cTn id="22" dur="500"/>
                                        <p:tgtEl>
                                          <p:spTgt spid="1926151"/>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926152"/>
                                        </p:tgtEl>
                                        <p:attrNameLst>
                                          <p:attrName>style.visibility</p:attrName>
                                        </p:attrNameLst>
                                      </p:cBhvr>
                                      <p:to>
                                        <p:strVal val="visible"/>
                                      </p:to>
                                    </p:set>
                                    <p:animEffect transition="in" filter="slide(fromBottom)">
                                      <p:cBhvr>
                                        <p:cTn id="25" dur="500"/>
                                        <p:tgtEl>
                                          <p:spTgt spid="1926152"/>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926153"/>
                                        </p:tgtEl>
                                        <p:attrNameLst>
                                          <p:attrName>style.visibility</p:attrName>
                                        </p:attrNameLst>
                                      </p:cBhvr>
                                      <p:to>
                                        <p:strVal val="visible"/>
                                      </p:to>
                                    </p:set>
                                    <p:animEffect transition="in" filter="slide(fromBottom)">
                                      <p:cBhvr>
                                        <p:cTn id="28" dur="500"/>
                                        <p:tgtEl>
                                          <p:spTgt spid="1926153"/>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926154"/>
                                        </p:tgtEl>
                                        <p:attrNameLst>
                                          <p:attrName>style.visibility</p:attrName>
                                        </p:attrNameLst>
                                      </p:cBhvr>
                                      <p:to>
                                        <p:strVal val="visible"/>
                                      </p:to>
                                    </p:set>
                                    <p:animEffect transition="in" filter="slide(fromBottom)">
                                      <p:cBhvr>
                                        <p:cTn id="31" dur="500"/>
                                        <p:tgtEl>
                                          <p:spTgt spid="1926154"/>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1926155"/>
                                        </p:tgtEl>
                                        <p:attrNameLst>
                                          <p:attrName>style.visibility</p:attrName>
                                        </p:attrNameLst>
                                      </p:cBhvr>
                                      <p:to>
                                        <p:strVal val="visible"/>
                                      </p:to>
                                    </p:set>
                                    <p:animEffect transition="in" filter="slide(fromBottom)">
                                      <p:cBhvr>
                                        <p:cTn id="34" dur="500"/>
                                        <p:tgtEl>
                                          <p:spTgt spid="1926155"/>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1926156"/>
                                        </p:tgtEl>
                                        <p:attrNameLst>
                                          <p:attrName>style.visibility</p:attrName>
                                        </p:attrNameLst>
                                      </p:cBhvr>
                                      <p:to>
                                        <p:strVal val="visible"/>
                                      </p:to>
                                    </p:set>
                                    <p:animEffect transition="in" filter="slide(fromBottom)">
                                      <p:cBhvr>
                                        <p:cTn id="37" dur="500"/>
                                        <p:tgtEl>
                                          <p:spTgt spid="1926156"/>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1926157"/>
                                        </p:tgtEl>
                                        <p:attrNameLst>
                                          <p:attrName>style.visibility</p:attrName>
                                        </p:attrNameLst>
                                      </p:cBhvr>
                                      <p:to>
                                        <p:strVal val="visible"/>
                                      </p:to>
                                    </p:set>
                                    <p:animEffect transition="in" filter="slide(fromBottom)">
                                      <p:cBhvr>
                                        <p:cTn id="40" dur="500"/>
                                        <p:tgtEl>
                                          <p:spTgt spid="1926157"/>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1926158"/>
                                        </p:tgtEl>
                                        <p:attrNameLst>
                                          <p:attrName>style.visibility</p:attrName>
                                        </p:attrNameLst>
                                      </p:cBhvr>
                                      <p:to>
                                        <p:strVal val="visible"/>
                                      </p:to>
                                    </p:set>
                                    <p:animEffect transition="in" filter="slide(fromBottom)">
                                      <p:cBhvr>
                                        <p:cTn id="43" dur="500"/>
                                        <p:tgtEl>
                                          <p:spTgt spid="1926158"/>
                                        </p:tgtEl>
                                      </p:cBhvr>
                                    </p:animEffect>
                                  </p:childTnLst>
                                </p:cTn>
                              </p:par>
                              <p:par>
                                <p:cTn id="44" presetID="12" presetClass="entr" presetSubtype="4" fill="hold" grpId="0" nodeType="withEffect">
                                  <p:stCondLst>
                                    <p:cond delay="0"/>
                                  </p:stCondLst>
                                  <p:childTnLst>
                                    <p:set>
                                      <p:cBhvr>
                                        <p:cTn id="45" dur="1" fill="hold">
                                          <p:stCondLst>
                                            <p:cond delay="0"/>
                                          </p:stCondLst>
                                        </p:cTn>
                                        <p:tgtEl>
                                          <p:spTgt spid="1926159"/>
                                        </p:tgtEl>
                                        <p:attrNameLst>
                                          <p:attrName>style.visibility</p:attrName>
                                        </p:attrNameLst>
                                      </p:cBhvr>
                                      <p:to>
                                        <p:strVal val="visible"/>
                                      </p:to>
                                    </p:set>
                                    <p:animEffect transition="in" filter="slide(fromBottom)">
                                      <p:cBhvr>
                                        <p:cTn id="46" dur="500"/>
                                        <p:tgtEl>
                                          <p:spTgt spid="1926159"/>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1926160"/>
                                        </p:tgtEl>
                                        <p:attrNameLst>
                                          <p:attrName>style.visibility</p:attrName>
                                        </p:attrNameLst>
                                      </p:cBhvr>
                                      <p:to>
                                        <p:strVal val="visible"/>
                                      </p:to>
                                    </p:set>
                                    <p:animEffect transition="in" filter="slide(fromBottom)">
                                      <p:cBhvr>
                                        <p:cTn id="49" dur="500"/>
                                        <p:tgtEl>
                                          <p:spTgt spid="1926160"/>
                                        </p:tgtEl>
                                      </p:cBhvr>
                                    </p:animEffect>
                                  </p:childTnLst>
                                </p:cTn>
                              </p:par>
                              <p:par>
                                <p:cTn id="50" presetID="12" presetClass="entr" presetSubtype="4" fill="hold" grpId="0" nodeType="withEffect">
                                  <p:stCondLst>
                                    <p:cond delay="0"/>
                                  </p:stCondLst>
                                  <p:childTnLst>
                                    <p:set>
                                      <p:cBhvr>
                                        <p:cTn id="51" dur="1" fill="hold">
                                          <p:stCondLst>
                                            <p:cond delay="0"/>
                                          </p:stCondLst>
                                        </p:cTn>
                                        <p:tgtEl>
                                          <p:spTgt spid="1926184"/>
                                        </p:tgtEl>
                                        <p:attrNameLst>
                                          <p:attrName>style.visibility</p:attrName>
                                        </p:attrNameLst>
                                      </p:cBhvr>
                                      <p:to>
                                        <p:strVal val="visible"/>
                                      </p:to>
                                    </p:set>
                                    <p:animEffect transition="in" filter="slide(fromBottom)">
                                      <p:cBhvr>
                                        <p:cTn id="52" dur="500"/>
                                        <p:tgtEl>
                                          <p:spTgt spid="1926184"/>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1926185"/>
                                        </p:tgtEl>
                                        <p:attrNameLst>
                                          <p:attrName>style.visibility</p:attrName>
                                        </p:attrNameLst>
                                      </p:cBhvr>
                                      <p:to>
                                        <p:strVal val="visible"/>
                                      </p:to>
                                    </p:set>
                                    <p:animEffect transition="in" filter="slide(fromBottom)">
                                      <p:cBhvr>
                                        <p:cTn id="55" dur="500"/>
                                        <p:tgtEl>
                                          <p:spTgt spid="1926185"/>
                                        </p:tgtEl>
                                      </p:cBhvr>
                                    </p:animEffect>
                                  </p:childTnLst>
                                </p:cTn>
                              </p:par>
                              <p:par>
                                <p:cTn id="56" presetID="12" presetClass="entr" presetSubtype="4" fill="hold" grpId="0" nodeType="withEffect">
                                  <p:stCondLst>
                                    <p:cond delay="0"/>
                                  </p:stCondLst>
                                  <p:childTnLst>
                                    <p:set>
                                      <p:cBhvr>
                                        <p:cTn id="57" dur="1" fill="hold">
                                          <p:stCondLst>
                                            <p:cond delay="0"/>
                                          </p:stCondLst>
                                        </p:cTn>
                                        <p:tgtEl>
                                          <p:spTgt spid="1926186"/>
                                        </p:tgtEl>
                                        <p:attrNameLst>
                                          <p:attrName>style.visibility</p:attrName>
                                        </p:attrNameLst>
                                      </p:cBhvr>
                                      <p:to>
                                        <p:strVal val="visible"/>
                                      </p:to>
                                    </p:set>
                                    <p:animEffect transition="in" filter="slide(fromBottom)">
                                      <p:cBhvr>
                                        <p:cTn id="58" dur="500"/>
                                        <p:tgtEl>
                                          <p:spTgt spid="1926186"/>
                                        </p:tgtEl>
                                      </p:cBhvr>
                                    </p:animEffect>
                                  </p:childTnLst>
                                </p:cTn>
                              </p:par>
                              <p:par>
                                <p:cTn id="59" presetID="12" presetClass="entr" presetSubtype="4" fill="hold" grpId="0" nodeType="withEffect">
                                  <p:stCondLst>
                                    <p:cond delay="0"/>
                                  </p:stCondLst>
                                  <p:childTnLst>
                                    <p:set>
                                      <p:cBhvr>
                                        <p:cTn id="60" dur="1" fill="hold">
                                          <p:stCondLst>
                                            <p:cond delay="0"/>
                                          </p:stCondLst>
                                        </p:cTn>
                                        <p:tgtEl>
                                          <p:spTgt spid="1926187"/>
                                        </p:tgtEl>
                                        <p:attrNameLst>
                                          <p:attrName>style.visibility</p:attrName>
                                        </p:attrNameLst>
                                      </p:cBhvr>
                                      <p:to>
                                        <p:strVal val="visible"/>
                                      </p:to>
                                    </p:set>
                                    <p:animEffect transition="in" filter="slide(fromBottom)">
                                      <p:cBhvr>
                                        <p:cTn id="61" dur="500"/>
                                        <p:tgtEl>
                                          <p:spTgt spid="1926187"/>
                                        </p:tgtEl>
                                      </p:cBhvr>
                                    </p:animEffect>
                                  </p:childTnLst>
                                </p:cTn>
                              </p:par>
                              <p:par>
                                <p:cTn id="62" presetID="12" presetClass="entr" presetSubtype="4" fill="hold" grpId="0" nodeType="withEffect">
                                  <p:stCondLst>
                                    <p:cond delay="0"/>
                                  </p:stCondLst>
                                  <p:childTnLst>
                                    <p:set>
                                      <p:cBhvr>
                                        <p:cTn id="63" dur="1" fill="hold">
                                          <p:stCondLst>
                                            <p:cond delay="0"/>
                                          </p:stCondLst>
                                        </p:cTn>
                                        <p:tgtEl>
                                          <p:spTgt spid="1926188"/>
                                        </p:tgtEl>
                                        <p:attrNameLst>
                                          <p:attrName>style.visibility</p:attrName>
                                        </p:attrNameLst>
                                      </p:cBhvr>
                                      <p:to>
                                        <p:strVal val="visible"/>
                                      </p:to>
                                    </p:set>
                                    <p:animEffect transition="in" filter="slide(fromBottom)">
                                      <p:cBhvr>
                                        <p:cTn id="64" dur="500"/>
                                        <p:tgtEl>
                                          <p:spTgt spid="1926188"/>
                                        </p:tgtEl>
                                      </p:cBhvr>
                                    </p:animEffect>
                                  </p:childTnLst>
                                </p:cTn>
                              </p:par>
                              <p:par>
                                <p:cTn id="65" presetID="12" presetClass="entr" presetSubtype="4" fill="hold" grpId="0" nodeType="withEffect">
                                  <p:stCondLst>
                                    <p:cond delay="0"/>
                                  </p:stCondLst>
                                  <p:childTnLst>
                                    <p:set>
                                      <p:cBhvr>
                                        <p:cTn id="66" dur="1" fill="hold">
                                          <p:stCondLst>
                                            <p:cond delay="0"/>
                                          </p:stCondLst>
                                        </p:cTn>
                                        <p:tgtEl>
                                          <p:spTgt spid="1926189"/>
                                        </p:tgtEl>
                                        <p:attrNameLst>
                                          <p:attrName>style.visibility</p:attrName>
                                        </p:attrNameLst>
                                      </p:cBhvr>
                                      <p:to>
                                        <p:strVal val="visible"/>
                                      </p:to>
                                    </p:set>
                                    <p:animEffect transition="in" filter="slide(fromBottom)">
                                      <p:cBhvr>
                                        <p:cTn id="67" dur="500"/>
                                        <p:tgtEl>
                                          <p:spTgt spid="1926189"/>
                                        </p:tgtEl>
                                      </p:cBhvr>
                                    </p:animEffect>
                                  </p:childTnLst>
                                </p:cTn>
                              </p:par>
                              <p:par>
                                <p:cTn id="68" presetID="12" presetClass="entr" presetSubtype="4" fill="hold" grpId="0" nodeType="withEffect">
                                  <p:stCondLst>
                                    <p:cond delay="0"/>
                                  </p:stCondLst>
                                  <p:childTnLst>
                                    <p:set>
                                      <p:cBhvr>
                                        <p:cTn id="69" dur="1" fill="hold">
                                          <p:stCondLst>
                                            <p:cond delay="0"/>
                                          </p:stCondLst>
                                        </p:cTn>
                                        <p:tgtEl>
                                          <p:spTgt spid="1926190"/>
                                        </p:tgtEl>
                                        <p:attrNameLst>
                                          <p:attrName>style.visibility</p:attrName>
                                        </p:attrNameLst>
                                      </p:cBhvr>
                                      <p:to>
                                        <p:strVal val="visible"/>
                                      </p:to>
                                    </p:set>
                                    <p:animEffect transition="in" filter="slide(fromBottom)">
                                      <p:cBhvr>
                                        <p:cTn id="70" dur="500"/>
                                        <p:tgtEl>
                                          <p:spTgt spid="1926190"/>
                                        </p:tgtEl>
                                      </p:cBhvr>
                                    </p:animEffect>
                                  </p:childTnLst>
                                </p:cTn>
                              </p:par>
                              <p:par>
                                <p:cTn id="71" presetID="12" presetClass="entr" presetSubtype="4" fill="hold" grpId="0" nodeType="withEffect">
                                  <p:stCondLst>
                                    <p:cond delay="0"/>
                                  </p:stCondLst>
                                  <p:childTnLst>
                                    <p:set>
                                      <p:cBhvr>
                                        <p:cTn id="72" dur="1" fill="hold">
                                          <p:stCondLst>
                                            <p:cond delay="0"/>
                                          </p:stCondLst>
                                        </p:cTn>
                                        <p:tgtEl>
                                          <p:spTgt spid="1926191"/>
                                        </p:tgtEl>
                                        <p:attrNameLst>
                                          <p:attrName>style.visibility</p:attrName>
                                        </p:attrNameLst>
                                      </p:cBhvr>
                                      <p:to>
                                        <p:strVal val="visible"/>
                                      </p:to>
                                    </p:set>
                                    <p:animEffect transition="in" filter="slide(fromBottom)">
                                      <p:cBhvr>
                                        <p:cTn id="73" dur="500"/>
                                        <p:tgtEl>
                                          <p:spTgt spid="1926191"/>
                                        </p:tgtEl>
                                      </p:cBhvr>
                                    </p:animEffect>
                                  </p:childTnLst>
                                </p:cTn>
                              </p:par>
                              <p:par>
                                <p:cTn id="74" presetID="12" presetClass="entr" presetSubtype="4" fill="hold" grpId="0" nodeType="withEffect">
                                  <p:stCondLst>
                                    <p:cond delay="0"/>
                                  </p:stCondLst>
                                  <p:childTnLst>
                                    <p:set>
                                      <p:cBhvr>
                                        <p:cTn id="75" dur="1" fill="hold">
                                          <p:stCondLst>
                                            <p:cond delay="0"/>
                                          </p:stCondLst>
                                        </p:cTn>
                                        <p:tgtEl>
                                          <p:spTgt spid="1926192"/>
                                        </p:tgtEl>
                                        <p:attrNameLst>
                                          <p:attrName>style.visibility</p:attrName>
                                        </p:attrNameLst>
                                      </p:cBhvr>
                                      <p:to>
                                        <p:strVal val="visible"/>
                                      </p:to>
                                    </p:set>
                                    <p:animEffect transition="in" filter="slide(fromBottom)">
                                      <p:cBhvr>
                                        <p:cTn id="76" dur="500"/>
                                        <p:tgtEl>
                                          <p:spTgt spid="1926192"/>
                                        </p:tgtEl>
                                      </p:cBhvr>
                                    </p:animEffect>
                                  </p:childTnLst>
                                </p:cTn>
                              </p:par>
                              <p:par>
                                <p:cTn id="77" presetID="12" presetClass="entr" presetSubtype="4" fill="hold" grpId="0" nodeType="withEffect">
                                  <p:stCondLst>
                                    <p:cond delay="0"/>
                                  </p:stCondLst>
                                  <p:childTnLst>
                                    <p:set>
                                      <p:cBhvr>
                                        <p:cTn id="78" dur="1" fill="hold">
                                          <p:stCondLst>
                                            <p:cond delay="0"/>
                                          </p:stCondLst>
                                        </p:cTn>
                                        <p:tgtEl>
                                          <p:spTgt spid="1926196"/>
                                        </p:tgtEl>
                                        <p:attrNameLst>
                                          <p:attrName>style.visibility</p:attrName>
                                        </p:attrNameLst>
                                      </p:cBhvr>
                                      <p:to>
                                        <p:strVal val="visible"/>
                                      </p:to>
                                    </p:set>
                                    <p:animEffect transition="in" filter="slide(fromBottom)">
                                      <p:cBhvr>
                                        <p:cTn id="79" dur="500"/>
                                        <p:tgtEl>
                                          <p:spTgt spid="1926196"/>
                                        </p:tgtEl>
                                      </p:cBhvr>
                                    </p:animEffect>
                                  </p:childTnLst>
                                </p:cTn>
                              </p:par>
                              <p:par>
                                <p:cTn id="80" presetID="12" presetClass="entr" presetSubtype="4" fill="hold" nodeType="withEffect">
                                  <p:stCondLst>
                                    <p:cond delay="0"/>
                                  </p:stCondLst>
                                  <p:childTnLst>
                                    <p:set>
                                      <p:cBhvr>
                                        <p:cTn id="81" dur="1" fill="hold">
                                          <p:stCondLst>
                                            <p:cond delay="0"/>
                                          </p:stCondLst>
                                        </p:cTn>
                                        <p:tgtEl>
                                          <p:spTgt spid="1926200"/>
                                        </p:tgtEl>
                                        <p:attrNameLst>
                                          <p:attrName>style.visibility</p:attrName>
                                        </p:attrNameLst>
                                      </p:cBhvr>
                                      <p:to>
                                        <p:strVal val="visible"/>
                                      </p:to>
                                    </p:set>
                                    <p:animEffect transition="in" filter="slide(fromBottom)">
                                      <p:cBhvr>
                                        <p:cTn id="82" dur="500"/>
                                        <p:tgtEl>
                                          <p:spTgt spid="1926200"/>
                                        </p:tgtEl>
                                      </p:cBhvr>
                                    </p:animEffect>
                                  </p:childTnLst>
                                </p:cTn>
                              </p:par>
                              <p:par>
                                <p:cTn id="83" presetID="12" presetClass="entr" presetSubtype="4" fill="hold" grpId="0" nodeType="withEffect">
                                  <p:stCondLst>
                                    <p:cond delay="0"/>
                                  </p:stCondLst>
                                  <p:childTnLst>
                                    <p:set>
                                      <p:cBhvr>
                                        <p:cTn id="84" dur="1" fill="hold">
                                          <p:stCondLst>
                                            <p:cond delay="0"/>
                                          </p:stCondLst>
                                        </p:cTn>
                                        <p:tgtEl>
                                          <p:spTgt spid="1926203"/>
                                        </p:tgtEl>
                                        <p:attrNameLst>
                                          <p:attrName>style.visibility</p:attrName>
                                        </p:attrNameLst>
                                      </p:cBhvr>
                                      <p:to>
                                        <p:strVal val="visible"/>
                                      </p:to>
                                    </p:set>
                                    <p:animEffect transition="in" filter="slide(fromBottom)">
                                      <p:cBhvr>
                                        <p:cTn id="85" dur="500"/>
                                        <p:tgtEl>
                                          <p:spTgt spid="1926203"/>
                                        </p:tgtEl>
                                      </p:cBhvr>
                                    </p:animEffect>
                                  </p:childTnLst>
                                </p:cTn>
                              </p:par>
                              <p:par>
                                <p:cTn id="86" presetID="12" presetClass="entr" presetSubtype="4" fill="hold" grpId="0" nodeType="withEffect">
                                  <p:stCondLst>
                                    <p:cond delay="0"/>
                                  </p:stCondLst>
                                  <p:childTnLst>
                                    <p:set>
                                      <p:cBhvr>
                                        <p:cTn id="87" dur="1" fill="hold">
                                          <p:stCondLst>
                                            <p:cond delay="0"/>
                                          </p:stCondLst>
                                        </p:cTn>
                                        <p:tgtEl>
                                          <p:spTgt spid="1926208"/>
                                        </p:tgtEl>
                                        <p:attrNameLst>
                                          <p:attrName>style.visibility</p:attrName>
                                        </p:attrNameLst>
                                      </p:cBhvr>
                                      <p:to>
                                        <p:strVal val="visible"/>
                                      </p:to>
                                    </p:set>
                                    <p:animEffect transition="in" filter="slide(fromBottom)">
                                      <p:cBhvr>
                                        <p:cTn id="88" dur="500"/>
                                        <p:tgtEl>
                                          <p:spTgt spid="1926208"/>
                                        </p:tgtEl>
                                      </p:cBhvr>
                                    </p:animEffect>
                                  </p:childTnLst>
                                </p:cTn>
                              </p:par>
                              <p:par>
                                <p:cTn id="89" presetID="1" presetClass="entr" presetSubtype="0" fill="hold" grpId="0" nodeType="with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6146" grpId="0" animBg="1"/>
      <p:bldP spid="1926147" grpId="0" animBg="1"/>
      <p:bldP spid="1926148" grpId="0" animBg="1"/>
      <p:bldP spid="1926149" grpId="0" animBg="1"/>
      <p:bldP spid="1926150" grpId="0" animBg="1"/>
      <p:bldP spid="1926151" grpId="0" animBg="1"/>
      <p:bldP spid="1926152" grpId="0" animBg="1"/>
      <p:bldP spid="1926153" grpId="0" animBg="1"/>
      <p:bldP spid="1926154" grpId="0" animBg="1"/>
      <p:bldP spid="1926155" grpId="0" animBg="1"/>
      <p:bldP spid="1926156" grpId="0" animBg="1"/>
      <p:bldP spid="1926157" grpId="0" animBg="1"/>
      <p:bldP spid="1926158" grpId="0" animBg="1"/>
      <p:bldP spid="1926159" grpId="0" animBg="1"/>
      <p:bldP spid="1926160" grpId="0" animBg="1"/>
      <p:bldP spid="1926184" grpId="0" animBg="1"/>
      <p:bldP spid="1926185" grpId="0" animBg="1"/>
      <p:bldP spid="1926186" grpId="0" animBg="1"/>
      <p:bldP spid="1926187" grpId="0" animBg="1"/>
      <p:bldP spid="1926188" grpId="0" animBg="1"/>
      <p:bldP spid="1926189" grpId="0" animBg="1"/>
      <p:bldP spid="1926190" grpId="0" animBg="1"/>
      <p:bldP spid="1926191" grpId="0" animBg="1"/>
      <p:bldP spid="1926192" grpId="0" animBg="1"/>
      <p:bldP spid="1926196" grpId="0"/>
      <p:bldP spid="1926203" grpId="0" animBg="1"/>
      <p:bldP spid="1926208" grpId="0" animBg="1"/>
      <p:bldP spid="6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42332" name="Object 60"/>
          <p:cNvGraphicFramePr>
            <a:graphicFrameLocks noChangeAspect="1"/>
          </p:cNvGraphicFramePr>
          <p:nvPr/>
        </p:nvGraphicFramePr>
        <p:xfrm>
          <a:off x="400054" y="1590"/>
          <a:ext cx="112713" cy="176212"/>
        </p:xfrm>
        <a:graphic>
          <a:graphicData uri="http://schemas.openxmlformats.org/presentationml/2006/ole">
            <p:oleObj spid="_x0000_s452610" name="Equation" r:id="rId4" imgW="114120" imgH="177480" progId="Equation.DSMT4">
              <p:embed/>
            </p:oleObj>
          </a:graphicData>
        </a:graphic>
      </p:graphicFrame>
      <p:sp>
        <p:nvSpPr>
          <p:cNvPr id="2742335" name="Rectangle 63"/>
          <p:cNvSpPr>
            <a:spLocks noChangeArrowheads="1"/>
          </p:cNvSpPr>
          <p:nvPr/>
        </p:nvSpPr>
        <p:spPr bwMode="auto">
          <a:xfrm>
            <a:off x="468318" y="620714"/>
            <a:ext cx="4001963"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Weighted </a:t>
            </a:r>
            <a:r>
              <a:rPr kumimoji="0" lang="en-US" sz="1800" dirty="0" err="1" smtClean="0">
                <a:solidFill>
                  <a:srgbClr val="C8C8C8"/>
                </a:solidFill>
                <a:latin typeface="Arial" charset="0"/>
              </a:rPr>
              <a:t>Jacobian</a:t>
            </a:r>
            <a:r>
              <a:rPr kumimoji="0" lang="en-US" sz="1800" dirty="0" smtClean="0">
                <a:solidFill>
                  <a:srgbClr val="C8C8C8"/>
                </a:solidFill>
                <a:latin typeface="Arial" charset="0"/>
              </a:rPr>
              <a:t> Matrix on a Plane</a:t>
            </a:r>
            <a:endParaRPr kumimoji="0" lang="en-GB" sz="1800" dirty="0" smtClean="0">
              <a:solidFill>
                <a:srgbClr val="C8C8C8"/>
              </a:solidFill>
              <a:latin typeface="Arial" charset="0"/>
            </a:endParaRPr>
          </a:p>
        </p:txBody>
      </p:sp>
      <p:sp>
        <p:nvSpPr>
          <p:cNvPr id="2742336" name="Rectangle 64"/>
          <p:cNvSpPr>
            <a:spLocks noChangeArrowheads="1"/>
          </p:cNvSpPr>
          <p:nvPr/>
        </p:nvSpPr>
        <p:spPr bwMode="auto">
          <a:xfrm>
            <a:off x="468316" y="115888"/>
            <a:ext cx="8034337"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Simultaneous Untangling and Smoothing (CMAME 2003)</a:t>
            </a:r>
          </a:p>
        </p:txBody>
      </p:sp>
      <p:sp>
        <p:nvSpPr>
          <p:cNvPr id="2742337" name="Line 65"/>
          <p:cNvSpPr>
            <a:spLocks noChangeShapeType="1"/>
          </p:cNvSpPr>
          <p:nvPr/>
        </p:nvSpPr>
        <p:spPr bwMode="auto">
          <a:xfrm>
            <a:off x="962030" y="2740036"/>
            <a:ext cx="1077913" cy="1152525"/>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2742338" name="Line 66"/>
          <p:cNvSpPr>
            <a:spLocks noChangeShapeType="1"/>
          </p:cNvSpPr>
          <p:nvPr/>
        </p:nvSpPr>
        <p:spPr bwMode="auto">
          <a:xfrm flipH="1">
            <a:off x="960447" y="1873250"/>
            <a:ext cx="1587" cy="2019300"/>
          </a:xfrm>
          <a:prstGeom prst="line">
            <a:avLst/>
          </a:prstGeom>
          <a:noFill/>
          <a:ln w="19050">
            <a:solidFill>
              <a:srgbClr val="C0C0C0"/>
            </a:solidFill>
            <a:round/>
            <a:headEnd/>
            <a:tailEnd/>
          </a:ln>
          <a:effectLst/>
        </p:spPr>
        <p:txBody>
          <a:bodyPr wrap="none" lIns="91393" tIns="45697" rIns="91393" bIns="45697" anchor="ctr"/>
          <a:lstStyle/>
          <a:p>
            <a:endParaRPr lang="es-ES" smtClean="0"/>
          </a:p>
        </p:txBody>
      </p:sp>
      <p:sp>
        <p:nvSpPr>
          <p:cNvPr id="2742339" name="Line 67"/>
          <p:cNvSpPr>
            <a:spLocks noChangeShapeType="1"/>
          </p:cNvSpPr>
          <p:nvPr/>
        </p:nvSpPr>
        <p:spPr bwMode="auto">
          <a:xfrm>
            <a:off x="962030" y="3892550"/>
            <a:ext cx="1992313" cy="14288"/>
          </a:xfrm>
          <a:prstGeom prst="line">
            <a:avLst/>
          </a:prstGeom>
          <a:noFill/>
          <a:ln w="19050">
            <a:solidFill>
              <a:srgbClr val="C0C0C0"/>
            </a:solidFill>
            <a:round/>
            <a:headEnd/>
            <a:tailEnd/>
          </a:ln>
          <a:effectLst/>
        </p:spPr>
        <p:txBody>
          <a:bodyPr wrap="none" lIns="91393" tIns="45697" rIns="91393" bIns="45697" anchor="ctr"/>
          <a:lstStyle/>
          <a:p>
            <a:endParaRPr lang="es-ES" smtClean="0"/>
          </a:p>
        </p:txBody>
      </p:sp>
      <p:sp>
        <p:nvSpPr>
          <p:cNvPr id="2742340" name="Line 68"/>
          <p:cNvSpPr>
            <a:spLocks noChangeShapeType="1"/>
          </p:cNvSpPr>
          <p:nvPr/>
        </p:nvSpPr>
        <p:spPr bwMode="auto">
          <a:xfrm flipV="1">
            <a:off x="960441" y="3892550"/>
            <a:ext cx="1079501" cy="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2742341" name="Line 69"/>
          <p:cNvSpPr>
            <a:spLocks noChangeShapeType="1"/>
          </p:cNvSpPr>
          <p:nvPr/>
        </p:nvSpPr>
        <p:spPr bwMode="auto">
          <a:xfrm>
            <a:off x="960438" y="2740036"/>
            <a:ext cx="0" cy="1166813"/>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2742342" name="Oval 70"/>
          <p:cNvSpPr>
            <a:spLocks noChangeArrowheads="1"/>
          </p:cNvSpPr>
          <p:nvPr/>
        </p:nvSpPr>
        <p:spPr bwMode="auto">
          <a:xfrm>
            <a:off x="906463" y="3838576"/>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2742343" name="Oval 71"/>
          <p:cNvSpPr>
            <a:spLocks noChangeArrowheads="1"/>
          </p:cNvSpPr>
          <p:nvPr/>
        </p:nvSpPr>
        <p:spPr bwMode="auto">
          <a:xfrm>
            <a:off x="906463" y="2686052"/>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2742344" name="Oval 72"/>
          <p:cNvSpPr>
            <a:spLocks noChangeArrowheads="1"/>
          </p:cNvSpPr>
          <p:nvPr/>
        </p:nvSpPr>
        <p:spPr bwMode="auto">
          <a:xfrm>
            <a:off x="1985965" y="3838576"/>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2742345" name="Text Box 73"/>
          <p:cNvSpPr txBox="1">
            <a:spLocks noChangeArrowheads="1"/>
          </p:cNvSpPr>
          <p:nvPr/>
        </p:nvSpPr>
        <p:spPr bwMode="auto">
          <a:xfrm>
            <a:off x="2738440" y="3906838"/>
            <a:ext cx="431800"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i="1" dirty="0" smtClean="0">
                <a:solidFill>
                  <a:srgbClr val="336699"/>
                </a:solidFill>
              </a:rPr>
              <a:t>x</a:t>
            </a:r>
          </a:p>
        </p:txBody>
      </p:sp>
      <p:sp>
        <p:nvSpPr>
          <p:cNvPr id="2742346" name="Text Box 74"/>
          <p:cNvSpPr txBox="1">
            <a:spLocks noChangeArrowheads="1"/>
          </p:cNvSpPr>
          <p:nvPr/>
        </p:nvSpPr>
        <p:spPr bwMode="auto">
          <a:xfrm>
            <a:off x="582613" y="1720850"/>
            <a:ext cx="431800"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i="1" dirty="0" smtClean="0">
                <a:solidFill>
                  <a:srgbClr val="336699"/>
                </a:solidFill>
              </a:rPr>
              <a:t>y</a:t>
            </a:r>
          </a:p>
        </p:txBody>
      </p:sp>
      <p:sp>
        <p:nvSpPr>
          <p:cNvPr id="2742347" name="Line 75"/>
          <p:cNvSpPr>
            <a:spLocks noChangeShapeType="1"/>
          </p:cNvSpPr>
          <p:nvPr/>
        </p:nvSpPr>
        <p:spPr bwMode="auto">
          <a:xfrm>
            <a:off x="4576763" y="2357438"/>
            <a:ext cx="931862" cy="995362"/>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2742348" name="Line 76"/>
          <p:cNvSpPr>
            <a:spLocks noChangeShapeType="1"/>
          </p:cNvSpPr>
          <p:nvPr/>
        </p:nvSpPr>
        <p:spPr bwMode="auto">
          <a:xfrm flipH="1">
            <a:off x="3784600" y="1890713"/>
            <a:ext cx="1588" cy="2019300"/>
          </a:xfrm>
          <a:prstGeom prst="line">
            <a:avLst/>
          </a:prstGeom>
          <a:noFill/>
          <a:ln w="19050">
            <a:solidFill>
              <a:srgbClr val="C0C0C0"/>
            </a:solidFill>
            <a:round/>
            <a:headEnd/>
            <a:tailEnd/>
          </a:ln>
          <a:effectLst/>
        </p:spPr>
        <p:txBody>
          <a:bodyPr wrap="none" lIns="91393" tIns="45697" rIns="91393" bIns="45697" anchor="ctr"/>
          <a:lstStyle/>
          <a:p>
            <a:endParaRPr lang="es-ES" smtClean="0"/>
          </a:p>
        </p:txBody>
      </p:sp>
      <p:sp>
        <p:nvSpPr>
          <p:cNvPr id="2742349" name="Line 77"/>
          <p:cNvSpPr>
            <a:spLocks noChangeShapeType="1"/>
          </p:cNvSpPr>
          <p:nvPr/>
        </p:nvSpPr>
        <p:spPr bwMode="auto">
          <a:xfrm>
            <a:off x="3786192" y="3910024"/>
            <a:ext cx="1992312" cy="14287"/>
          </a:xfrm>
          <a:prstGeom prst="line">
            <a:avLst/>
          </a:prstGeom>
          <a:noFill/>
          <a:ln w="19050">
            <a:solidFill>
              <a:srgbClr val="C0C0C0"/>
            </a:solidFill>
            <a:round/>
            <a:headEnd/>
            <a:tailEnd/>
          </a:ln>
          <a:effectLst/>
        </p:spPr>
        <p:txBody>
          <a:bodyPr wrap="none" lIns="91393" tIns="45697" rIns="91393" bIns="45697" anchor="ctr"/>
          <a:lstStyle/>
          <a:p>
            <a:endParaRPr lang="es-ES" smtClean="0"/>
          </a:p>
        </p:txBody>
      </p:sp>
      <p:sp>
        <p:nvSpPr>
          <p:cNvPr id="2742350" name="Line 78"/>
          <p:cNvSpPr>
            <a:spLocks noChangeShapeType="1"/>
          </p:cNvSpPr>
          <p:nvPr/>
        </p:nvSpPr>
        <p:spPr bwMode="auto">
          <a:xfrm>
            <a:off x="4289425" y="3149600"/>
            <a:ext cx="1219200" cy="20320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2742351" name="Line 79"/>
          <p:cNvSpPr>
            <a:spLocks noChangeShapeType="1"/>
          </p:cNvSpPr>
          <p:nvPr/>
        </p:nvSpPr>
        <p:spPr bwMode="auto">
          <a:xfrm flipH="1">
            <a:off x="4289426" y="2357438"/>
            <a:ext cx="287338" cy="792162"/>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2742352" name="Oval 80"/>
          <p:cNvSpPr>
            <a:spLocks noChangeArrowheads="1"/>
          </p:cNvSpPr>
          <p:nvPr/>
        </p:nvSpPr>
        <p:spPr bwMode="auto">
          <a:xfrm>
            <a:off x="4235451" y="3095626"/>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2742353" name="Oval 81"/>
          <p:cNvSpPr>
            <a:spLocks noChangeArrowheads="1"/>
          </p:cNvSpPr>
          <p:nvPr/>
        </p:nvSpPr>
        <p:spPr bwMode="auto">
          <a:xfrm>
            <a:off x="4522790" y="2303463"/>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2742354" name="Oval 82"/>
          <p:cNvSpPr>
            <a:spLocks noChangeArrowheads="1"/>
          </p:cNvSpPr>
          <p:nvPr/>
        </p:nvSpPr>
        <p:spPr bwMode="auto">
          <a:xfrm>
            <a:off x="5454652" y="3298827"/>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2742355" name="Text Box 83"/>
          <p:cNvSpPr txBox="1">
            <a:spLocks noChangeArrowheads="1"/>
          </p:cNvSpPr>
          <p:nvPr/>
        </p:nvSpPr>
        <p:spPr bwMode="auto">
          <a:xfrm>
            <a:off x="5562601" y="3924300"/>
            <a:ext cx="431800"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i="1" dirty="0" smtClean="0">
                <a:solidFill>
                  <a:srgbClr val="336699"/>
                </a:solidFill>
              </a:rPr>
              <a:t>x</a:t>
            </a:r>
          </a:p>
        </p:txBody>
      </p:sp>
      <p:sp>
        <p:nvSpPr>
          <p:cNvPr id="2742356" name="Text Box 84"/>
          <p:cNvSpPr txBox="1">
            <a:spLocks noChangeArrowheads="1"/>
          </p:cNvSpPr>
          <p:nvPr/>
        </p:nvSpPr>
        <p:spPr bwMode="auto">
          <a:xfrm>
            <a:off x="3406775" y="1738314"/>
            <a:ext cx="431800"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i="1" dirty="0" smtClean="0">
                <a:solidFill>
                  <a:srgbClr val="336699"/>
                </a:solidFill>
              </a:rPr>
              <a:t>y</a:t>
            </a:r>
          </a:p>
        </p:txBody>
      </p:sp>
      <p:sp>
        <p:nvSpPr>
          <p:cNvPr id="2742357" name="Line 85"/>
          <p:cNvSpPr>
            <a:spLocks noChangeShapeType="1"/>
          </p:cNvSpPr>
          <p:nvPr/>
        </p:nvSpPr>
        <p:spPr bwMode="auto">
          <a:xfrm flipH="1">
            <a:off x="7240597" y="1890713"/>
            <a:ext cx="1587" cy="2019300"/>
          </a:xfrm>
          <a:prstGeom prst="line">
            <a:avLst/>
          </a:prstGeom>
          <a:noFill/>
          <a:ln w="19050">
            <a:solidFill>
              <a:srgbClr val="C0C0C0"/>
            </a:solidFill>
            <a:round/>
            <a:headEnd/>
            <a:tailEnd/>
          </a:ln>
          <a:effectLst/>
        </p:spPr>
        <p:txBody>
          <a:bodyPr wrap="none" lIns="91393" tIns="45697" rIns="91393" bIns="45697" anchor="ctr"/>
          <a:lstStyle/>
          <a:p>
            <a:endParaRPr lang="es-ES" smtClean="0"/>
          </a:p>
        </p:txBody>
      </p:sp>
      <p:sp>
        <p:nvSpPr>
          <p:cNvPr id="2742358" name="Line 86"/>
          <p:cNvSpPr>
            <a:spLocks noChangeShapeType="1"/>
          </p:cNvSpPr>
          <p:nvPr/>
        </p:nvSpPr>
        <p:spPr bwMode="auto">
          <a:xfrm>
            <a:off x="7242182" y="3910024"/>
            <a:ext cx="1992313" cy="14287"/>
          </a:xfrm>
          <a:prstGeom prst="line">
            <a:avLst/>
          </a:prstGeom>
          <a:noFill/>
          <a:ln w="19050">
            <a:solidFill>
              <a:srgbClr val="C0C0C0"/>
            </a:solidFill>
            <a:round/>
            <a:headEnd/>
            <a:tailEnd/>
          </a:ln>
          <a:effectLst/>
        </p:spPr>
        <p:txBody>
          <a:bodyPr wrap="none" lIns="91393" tIns="45697" rIns="91393" bIns="45697" anchor="ctr"/>
          <a:lstStyle/>
          <a:p>
            <a:endParaRPr lang="es-ES" smtClean="0"/>
          </a:p>
        </p:txBody>
      </p:sp>
      <p:sp>
        <p:nvSpPr>
          <p:cNvPr id="2742359" name="Line 87"/>
          <p:cNvSpPr>
            <a:spLocks noChangeShapeType="1"/>
          </p:cNvSpPr>
          <p:nvPr/>
        </p:nvSpPr>
        <p:spPr bwMode="auto">
          <a:xfrm flipV="1">
            <a:off x="7240589" y="3910013"/>
            <a:ext cx="1079501" cy="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2742360" name="Line 88"/>
          <p:cNvSpPr>
            <a:spLocks noChangeShapeType="1"/>
          </p:cNvSpPr>
          <p:nvPr/>
        </p:nvSpPr>
        <p:spPr bwMode="auto">
          <a:xfrm flipH="1">
            <a:off x="7242175" y="2906724"/>
            <a:ext cx="852488" cy="1017587"/>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2742361" name="Oval 89"/>
          <p:cNvSpPr>
            <a:spLocks noChangeArrowheads="1"/>
          </p:cNvSpPr>
          <p:nvPr/>
        </p:nvSpPr>
        <p:spPr bwMode="auto">
          <a:xfrm>
            <a:off x="7188200" y="3856040"/>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2742362" name="Oval 90"/>
          <p:cNvSpPr>
            <a:spLocks noChangeArrowheads="1"/>
          </p:cNvSpPr>
          <p:nvPr/>
        </p:nvSpPr>
        <p:spPr bwMode="auto">
          <a:xfrm>
            <a:off x="8039102" y="2859088"/>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2742363" name="Oval 91"/>
          <p:cNvSpPr>
            <a:spLocks noChangeArrowheads="1"/>
          </p:cNvSpPr>
          <p:nvPr/>
        </p:nvSpPr>
        <p:spPr bwMode="auto">
          <a:xfrm>
            <a:off x="8266116" y="3856040"/>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2742364" name="Text Box 92"/>
          <p:cNvSpPr txBox="1">
            <a:spLocks noChangeArrowheads="1"/>
          </p:cNvSpPr>
          <p:nvPr/>
        </p:nvSpPr>
        <p:spPr bwMode="auto">
          <a:xfrm>
            <a:off x="9018588" y="3924300"/>
            <a:ext cx="431800"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i="1" dirty="0" smtClean="0">
                <a:solidFill>
                  <a:srgbClr val="336699"/>
                </a:solidFill>
              </a:rPr>
              <a:t>x</a:t>
            </a:r>
          </a:p>
        </p:txBody>
      </p:sp>
      <p:sp>
        <p:nvSpPr>
          <p:cNvPr id="2742365" name="Text Box 93"/>
          <p:cNvSpPr txBox="1">
            <a:spLocks noChangeArrowheads="1"/>
          </p:cNvSpPr>
          <p:nvPr/>
        </p:nvSpPr>
        <p:spPr bwMode="auto">
          <a:xfrm>
            <a:off x="6862765" y="1738314"/>
            <a:ext cx="431800"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i="1" dirty="0" smtClean="0">
                <a:solidFill>
                  <a:srgbClr val="336699"/>
                </a:solidFill>
              </a:rPr>
              <a:t>y</a:t>
            </a:r>
          </a:p>
        </p:txBody>
      </p:sp>
      <p:sp>
        <p:nvSpPr>
          <p:cNvPr id="2742366" name="Line 94"/>
          <p:cNvSpPr>
            <a:spLocks noChangeShapeType="1"/>
          </p:cNvSpPr>
          <p:nvPr/>
        </p:nvSpPr>
        <p:spPr bwMode="auto">
          <a:xfrm>
            <a:off x="8093078" y="2897188"/>
            <a:ext cx="228600" cy="1027112"/>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2742367" name="Freeform 95"/>
          <p:cNvSpPr>
            <a:spLocks/>
          </p:cNvSpPr>
          <p:nvPr/>
        </p:nvSpPr>
        <p:spPr bwMode="auto">
          <a:xfrm>
            <a:off x="1504955" y="2046288"/>
            <a:ext cx="2752725" cy="919162"/>
          </a:xfrm>
          <a:custGeom>
            <a:avLst/>
            <a:gdLst/>
            <a:ahLst/>
            <a:cxnLst>
              <a:cxn ang="0">
                <a:pos x="0" y="795"/>
              </a:cxn>
              <a:cxn ang="0">
                <a:pos x="278" y="427"/>
              </a:cxn>
              <a:cxn ang="0">
                <a:pos x="742" y="107"/>
              </a:cxn>
              <a:cxn ang="0">
                <a:pos x="1254" y="11"/>
              </a:cxn>
              <a:cxn ang="0">
                <a:pos x="1798" y="171"/>
              </a:cxn>
              <a:cxn ang="0">
                <a:pos x="2326" y="597"/>
              </a:cxn>
            </a:cxnLst>
            <a:rect l="0" t="0" r="r" b="b"/>
            <a:pathLst>
              <a:path w="2326" h="795">
                <a:moveTo>
                  <a:pt x="0" y="795"/>
                </a:moveTo>
                <a:cubicBezTo>
                  <a:pt x="46" y="734"/>
                  <a:pt x="154" y="542"/>
                  <a:pt x="278" y="427"/>
                </a:cubicBezTo>
                <a:cubicBezTo>
                  <a:pt x="402" y="312"/>
                  <a:pt x="579" y="176"/>
                  <a:pt x="742" y="107"/>
                </a:cubicBezTo>
                <a:cubicBezTo>
                  <a:pt x="905" y="38"/>
                  <a:pt x="1078" y="0"/>
                  <a:pt x="1254" y="11"/>
                </a:cubicBezTo>
                <a:cubicBezTo>
                  <a:pt x="1430" y="22"/>
                  <a:pt x="1619" y="73"/>
                  <a:pt x="1798" y="171"/>
                </a:cubicBezTo>
                <a:cubicBezTo>
                  <a:pt x="1977" y="269"/>
                  <a:pt x="2216" y="508"/>
                  <a:pt x="2326" y="597"/>
                </a:cubicBezTo>
              </a:path>
            </a:pathLst>
          </a:custGeom>
          <a:noFill/>
          <a:ln w="57150" cap="flat" cmpd="sng">
            <a:solidFill>
              <a:srgbClr val="FF0000"/>
            </a:solidFill>
            <a:prstDash val="solid"/>
            <a:round/>
            <a:headEnd type="none" w="med" len="med"/>
            <a:tailEnd type="triangle" w="med" len="med"/>
          </a:ln>
          <a:effectLst/>
        </p:spPr>
        <p:txBody>
          <a:bodyPr wrap="none" lIns="91393" tIns="45697" rIns="91393" bIns="45697" anchor="ctr"/>
          <a:lstStyle/>
          <a:p>
            <a:endParaRPr lang="es-ES" smtClean="0"/>
          </a:p>
        </p:txBody>
      </p:sp>
      <p:sp>
        <p:nvSpPr>
          <p:cNvPr id="2742368" name="Freeform 96"/>
          <p:cNvSpPr>
            <a:spLocks/>
          </p:cNvSpPr>
          <p:nvPr/>
        </p:nvSpPr>
        <p:spPr bwMode="auto">
          <a:xfrm rot="1334399" flipH="1">
            <a:off x="5154617" y="2682876"/>
            <a:ext cx="2427287" cy="623888"/>
          </a:xfrm>
          <a:custGeom>
            <a:avLst/>
            <a:gdLst/>
            <a:ahLst/>
            <a:cxnLst>
              <a:cxn ang="0">
                <a:pos x="0" y="213"/>
              </a:cxn>
              <a:cxn ang="0">
                <a:pos x="352" y="69"/>
              </a:cxn>
              <a:cxn ang="0">
                <a:pos x="682" y="5"/>
              </a:cxn>
              <a:cxn ang="0">
                <a:pos x="1002" y="37"/>
              </a:cxn>
              <a:cxn ang="0">
                <a:pos x="1280" y="138"/>
              </a:cxn>
              <a:cxn ang="0">
                <a:pos x="1514" y="287"/>
              </a:cxn>
              <a:cxn ang="0">
                <a:pos x="1800" y="534"/>
              </a:cxn>
            </a:cxnLst>
            <a:rect l="0" t="0" r="r" b="b"/>
            <a:pathLst>
              <a:path w="1800" h="534">
                <a:moveTo>
                  <a:pt x="0" y="213"/>
                </a:moveTo>
                <a:cubicBezTo>
                  <a:pt x="59" y="189"/>
                  <a:pt x="238" y="104"/>
                  <a:pt x="352" y="69"/>
                </a:cubicBezTo>
                <a:cubicBezTo>
                  <a:pt x="466" y="34"/>
                  <a:pt x="574" y="10"/>
                  <a:pt x="682" y="5"/>
                </a:cubicBezTo>
                <a:cubicBezTo>
                  <a:pt x="790" y="0"/>
                  <a:pt x="903" y="15"/>
                  <a:pt x="1002" y="37"/>
                </a:cubicBezTo>
                <a:cubicBezTo>
                  <a:pt x="1101" y="59"/>
                  <a:pt x="1195" y="96"/>
                  <a:pt x="1280" y="138"/>
                </a:cubicBezTo>
                <a:cubicBezTo>
                  <a:pt x="1365" y="180"/>
                  <a:pt x="1427" y="221"/>
                  <a:pt x="1514" y="287"/>
                </a:cubicBezTo>
                <a:cubicBezTo>
                  <a:pt x="1601" y="353"/>
                  <a:pt x="1741" y="483"/>
                  <a:pt x="1800" y="534"/>
                </a:cubicBezTo>
              </a:path>
            </a:pathLst>
          </a:custGeom>
          <a:noFill/>
          <a:ln w="57150" cap="flat" cmpd="sng">
            <a:solidFill>
              <a:srgbClr val="FF0000"/>
            </a:solidFill>
            <a:prstDash val="solid"/>
            <a:round/>
            <a:headEnd type="none" w="med" len="med"/>
            <a:tailEnd type="triangle" w="med" len="med"/>
          </a:ln>
          <a:effectLst/>
        </p:spPr>
        <p:txBody>
          <a:bodyPr wrap="none" lIns="91393" tIns="45697" rIns="91393" bIns="45697" anchor="ctr"/>
          <a:lstStyle/>
          <a:p>
            <a:endParaRPr lang="es-ES" smtClean="0"/>
          </a:p>
        </p:txBody>
      </p:sp>
      <p:sp>
        <p:nvSpPr>
          <p:cNvPr id="2742369" name="Freeform 97"/>
          <p:cNvSpPr>
            <a:spLocks/>
          </p:cNvSpPr>
          <p:nvPr/>
        </p:nvSpPr>
        <p:spPr bwMode="auto">
          <a:xfrm>
            <a:off x="1530359" y="4040188"/>
            <a:ext cx="6164263" cy="487362"/>
          </a:xfrm>
          <a:custGeom>
            <a:avLst/>
            <a:gdLst/>
            <a:ahLst/>
            <a:cxnLst>
              <a:cxn ang="0">
                <a:pos x="0" y="0"/>
              </a:cxn>
              <a:cxn ang="0">
                <a:pos x="560" y="384"/>
              </a:cxn>
              <a:cxn ang="0">
                <a:pos x="1211" y="640"/>
              </a:cxn>
              <a:cxn ang="0">
                <a:pos x="2155" y="731"/>
              </a:cxn>
              <a:cxn ang="0">
                <a:pos x="3067" y="544"/>
              </a:cxn>
              <a:cxn ang="0">
                <a:pos x="4091" y="69"/>
              </a:cxn>
            </a:cxnLst>
            <a:rect l="0" t="0" r="r" b="b"/>
            <a:pathLst>
              <a:path w="4091" h="747">
                <a:moveTo>
                  <a:pt x="0" y="0"/>
                </a:moveTo>
                <a:cubicBezTo>
                  <a:pt x="93" y="64"/>
                  <a:pt x="358" y="277"/>
                  <a:pt x="560" y="384"/>
                </a:cubicBezTo>
                <a:cubicBezTo>
                  <a:pt x="762" y="491"/>
                  <a:pt x="945" y="582"/>
                  <a:pt x="1211" y="640"/>
                </a:cubicBezTo>
                <a:cubicBezTo>
                  <a:pt x="1477" y="698"/>
                  <a:pt x="1846" y="747"/>
                  <a:pt x="2155" y="731"/>
                </a:cubicBezTo>
                <a:cubicBezTo>
                  <a:pt x="2464" y="715"/>
                  <a:pt x="2744" y="654"/>
                  <a:pt x="3067" y="544"/>
                </a:cubicBezTo>
                <a:cubicBezTo>
                  <a:pt x="3390" y="434"/>
                  <a:pt x="3878" y="168"/>
                  <a:pt x="4091" y="69"/>
                </a:cubicBezTo>
              </a:path>
            </a:pathLst>
          </a:custGeom>
          <a:noFill/>
          <a:ln w="57150" cap="flat" cmpd="sng">
            <a:solidFill>
              <a:srgbClr val="FF0000"/>
            </a:solidFill>
            <a:prstDash val="solid"/>
            <a:round/>
            <a:headEnd type="none" w="med" len="med"/>
            <a:tailEnd type="triangle" w="med" len="med"/>
          </a:ln>
          <a:effectLst/>
        </p:spPr>
        <p:txBody>
          <a:bodyPr wrap="none" lIns="91393" tIns="45697" rIns="91393" bIns="45697" anchor="ctr"/>
          <a:lstStyle/>
          <a:p>
            <a:endParaRPr lang="es-ES" smtClean="0"/>
          </a:p>
        </p:txBody>
      </p:sp>
      <p:sp>
        <p:nvSpPr>
          <p:cNvPr id="2742370" name="Text Box 98"/>
          <p:cNvSpPr txBox="1">
            <a:spLocks noChangeArrowheads="1"/>
          </p:cNvSpPr>
          <p:nvPr/>
        </p:nvSpPr>
        <p:spPr bwMode="auto">
          <a:xfrm>
            <a:off x="1122370" y="1389064"/>
            <a:ext cx="1292225" cy="52319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Reference triangle</a:t>
            </a:r>
          </a:p>
        </p:txBody>
      </p:sp>
      <p:sp>
        <p:nvSpPr>
          <p:cNvPr id="2742371" name="Text Box 99"/>
          <p:cNvSpPr txBox="1">
            <a:spLocks noChangeArrowheads="1"/>
          </p:cNvSpPr>
          <p:nvPr/>
        </p:nvSpPr>
        <p:spPr bwMode="auto">
          <a:xfrm>
            <a:off x="1122363" y="3333751"/>
            <a:ext cx="431800" cy="30773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i="1" dirty="0" err="1" smtClean="0">
                <a:solidFill>
                  <a:srgbClr val="000000"/>
                </a:solidFill>
                <a:latin typeface="Arial" charset="0"/>
              </a:rPr>
              <a:t>t</a:t>
            </a:r>
            <a:r>
              <a:rPr lang="en-US" sz="1400" b="1" i="1" baseline="-25000" dirty="0" err="1" smtClean="0">
                <a:solidFill>
                  <a:srgbClr val="000000"/>
                </a:solidFill>
                <a:latin typeface="Arial" charset="0"/>
              </a:rPr>
              <a:t>R</a:t>
            </a:r>
            <a:endParaRPr lang="en-US" sz="1400" b="1" i="1" dirty="0" smtClean="0">
              <a:solidFill>
                <a:srgbClr val="000000"/>
              </a:solidFill>
              <a:latin typeface="Arial" charset="0"/>
            </a:endParaRPr>
          </a:p>
        </p:txBody>
      </p:sp>
      <p:sp>
        <p:nvSpPr>
          <p:cNvPr id="2742372" name="Text Box 100"/>
          <p:cNvSpPr txBox="1">
            <a:spLocks noChangeArrowheads="1"/>
          </p:cNvSpPr>
          <p:nvPr/>
        </p:nvSpPr>
        <p:spPr bwMode="auto">
          <a:xfrm>
            <a:off x="5010159" y="1893890"/>
            <a:ext cx="720725" cy="707840"/>
          </a:xfrm>
          <a:prstGeom prst="rect">
            <a:avLst/>
          </a:prstGeom>
          <a:noFill/>
          <a:ln w="57150" algn="ctr">
            <a:noFill/>
            <a:miter lim="800000"/>
            <a:headEnd/>
            <a:tailEnd/>
          </a:ln>
          <a:effectLst/>
        </p:spPr>
        <p:txBody>
          <a:bodyPr lIns="91393" tIns="45697" rIns="91393" bIns="45697">
            <a:spAutoFit/>
          </a:bodyPr>
          <a:lstStyle/>
          <a:p>
            <a:pPr>
              <a:spcBef>
                <a:spcPct val="50000"/>
              </a:spcBef>
            </a:pPr>
            <a:endParaRPr lang="es-ES" smtClean="0"/>
          </a:p>
        </p:txBody>
      </p:sp>
      <p:sp>
        <p:nvSpPr>
          <p:cNvPr id="2742373" name="Text Box 101"/>
          <p:cNvSpPr txBox="1">
            <a:spLocks noChangeArrowheads="1"/>
          </p:cNvSpPr>
          <p:nvPr/>
        </p:nvSpPr>
        <p:spPr bwMode="auto">
          <a:xfrm>
            <a:off x="7675565" y="3476626"/>
            <a:ext cx="431800" cy="30773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i="1" dirty="0" err="1" smtClean="0">
                <a:solidFill>
                  <a:srgbClr val="000000"/>
                </a:solidFill>
                <a:latin typeface="Arial" charset="0"/>
              </a:rPr>
              <a:t>t</a:t>
            </a:r>
            <a:r>
              <a:rPr lang="en-US" sz="1400" b="1" i="1" baseline="-25000" dirty="0" err="1" smtClean="0">
                <a:solidFill>
                  <a:srgbClr val="000000"/>
                </a:solidFill>
                <a:latin typeface="Arial" charset="0"/>
              </a:rPr>
              <a:t>I</a:t>
            </a:r>
            <a:endParaRPr lang="en-US" sz="1400" b="1" i="1" dirty="0" smtClean="0">
              <a:solidFill>
                <a:srgbClr val="000000"/>
              </a:solidFill>
              <a:latin typeface="Arial" charset="0"/>
            </a:endParaRPr>
          </a:p>
        </p:txBody>
      </p:sp>
      <p:sp>
        <p:nvSpPr>
          <p:cNvPr id="2742374" name="Text Box 102"/>
          <p:cNvSpPr txBox="1">
            <a:spLocks noChangeArrowheads="1"/>
          </p:cNvSpPr>
          <p:nvPr/>
        </p:nvSpPr>
        <p:spPr bwMode="auto">
          <a:xfrm>
            <a:off x="4502152" y="2752725"/>
            <a:ext cx="431800"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i="1" dirty="0" smtClean="0">
                <a:solidFill>
                  <a:srgbClr val="000000"/>
                </a:solidFill>
                <a:latin typeface="Arial" charset="0"/>
              </a:rPr>
              <a:t>t</a:t>
            </a:r>
          </a:p>
        </p:txBody>
      </p:sp>
      <p:sp>
        <p:nvSpPr>
          <p:cNvPr id="2742375" name="Text Box 103"/>
          <p:cNvSpPr txBox="1">
            <a:spLocks noChangeArrowheads="1"/>
          </p:cNvSpPr>
          <p:nvPr/>
        </p:nvSpPr>
        <p:spPr bwMode="auto">
          <a:xfrm>
            <a:off x="4217998" y="1389064"/>
            <a:ext cx="1292225" cy="52319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Physical triangle</a:t>
            </a:r>
          </a:p>
        </p:txBody>
      </p:sp>
      <p:sp>
        <p:nvSpPr>
          <p:cNvPr id="2742376" name="Text Box 104"/>
          <p:cNvSpPr txBox="1">
            <a:spLocks noChangeArrowheads="1"/>
          </p:cNvSpPr>
          <p:nvPr/>
        </p:nvSpPr>
        <p:spPr bwMode="auto">
          <a:xfrm>
            <a:off x="2633664" y="1676407"/>
            <a:ext cx="647700" cy="400063"/>
          </a:xfrm>
          <a:prstGeom prst="rect">
            <a:avLst/>
          </a:prstGeom>
          <a:noFill/>
          <a:ln w="57150">
            <a:noFill/>
            <a:miter lim="800000"/>
            <a:headEnd/>
            <a:tailEnd/>
          </a:ln>
          <a:effectLst/>
        </p:spPr>
        <p:txBody>
          <a:bodyPr lIns="91393" tIns="45697" rIns="91393" bIns="45697">
            <a:spAutoFit/>
          </a:bodyPr>
          <a:lstStyle/>
          <a:p>
            <a:pPr>
              <a:spcBef>
                <a:spcPct val="50000"/>
              </a:spcBef>
            </a:pPr>
            <a:r>
              <a:rPr lang="en-US" sz="2000" b="1" i="1" dirty="0" smtClean="0">
                <a:solidFill>
                  <a:srgbClr val="333399"/>
                </a:solidFill>
                <a:latin typeface="Arial" charset="0"/>
              </a:rPr>
              <a:t>A</a:t>
            </a:r>
          </a:p>
        </p:txBody>
      </p:sp>
      <p:sp>
        <p:nvSpPr>
          <p:cNvPr id="2742377" name="Text Box 105"/>
          <p:cNvSpPr txBox="1">
            <a:spLocks noChangeArrowheads="1"/>
          </p:cNvSpPr>
          <p:nvPr/>
        </p:nvSpPr>
        <p:spPr bwMode="auto">
          <a:xfrm>
            <a:off x="4002090" y="4090996"/>
            <a:ext cx="1008062" cy="400063"/>
          </a:xfrm>
          <a:prstGeom prst="rect">
            <a:avLst/>
          </a:prstGeom>
          <a:noFill/>
          <a:ln w="57150">
            <a:noFill/>
            <a:miter lim="800000"/>
            <a:headEnd/>
            <a:tailEnd/>
          </a:ln>
          <a:effectLst/>
        </p:spPr>
        <p:txBody>
          <a:bodyPr lIns="91393" tIns="45697" rIns="91393" bIns="45697">
            <a:spAutoFit/>
          </a:bodyPr>
          <a:lstStyle/>
          <a:p>
            <a:pPr>
              <a:spcBef>
                <a:spcPct val="50000"/>
              </a:spcBef>
            </a:pPr>
            <a:r>
              <a:rPr lang="en-US" sz="2000" b="1" i="1" dirty="0" smtClean="0">
                <a:solidFill>
                  <a:srgbClr val="333399"/>
                </a:solidFill>
                <a:latin typeface="Arial" charset="0"/>
              </a:rPr>
              <a:t>W</a:t>
            </a:r>
          </a:p>
        </p:txBody>
      </p:sp>
      <p:sp>
        <p:nvSpPr>
          <p:cNvPr id="2742378" name="Text Box 106"/>
          <p:cNvSpPr txBox="1">
            <a:spLocks noChangeArrowheads="1"/>
          </p:cNvSpPr>
          <p:nvPr/>
        </p:nvSpPr>
        <p:spPr bwMode="auto">
          <a:xfrm>
            <a:off x="5657853" y="2190759"/>
            <a:ext cx="1441450" cy="400063"/>
          </a:xfrm>
          <a:prstGeom prst="rect">
            <a:avLst/>
          </a:prstGeom>
          <a:noFill/>
          <a:ln w="57150">
            <a:noFill/>
            <a:miter lim="800000"/>
            <a:headEnd/>
            <a:tailEnd/>
          </a:ln>
          <a:effectLst/>
        </p:spPr>
        <p:txBody>
          <a:bodyPr lIns="91393" tIns="45697" rIns="91393" bIns="45697">
            <a:spAutoFit/>
          </a:bodyPr>
          <a:lstStyle/>
          <a:p>
            <a:pPr>
              <a:spcBef>
                <a:spcPct val="50000"/>
              </a:spcBef>
            </a:pPr>
            <a:r>
              <a:rPr lang="en-US" sz="2000" b="1" i="1" dirty="0" smtClean="0">
                <a:solidFill>
                  <a:srgbClr val="333399"/>
                </a:solidFill>
                <a:latin typeface="Arial" charset="0"/>
              </a:rPr>
              <a:t>S = AW </a:t>
            </a:r>
            <a:r>
              <a:rPr lang="en-US" sz="1600" b="1" i="1" baseline="84000" dirty="0" smtClean="0">
                <a:solidFill>
                  <a:srgbClr val="333399"/>
                </a:solidFill>
                <a:latin typeface="Arial" charset="0"/>
              </a:rPr>
              <a:t>-1</a:t>
            </a:r>
          </a:p>
        </p:txBody>
      </p:sp>
      <p:graphicFrame>
        <p:nvGraphicFramePr>
          <p:cNvPr id="2742379" name="Object 107"/>
          <p:cNvGraphicFramePr>
            <a:graphicFrameLocks noChangeAspect="1"/>
          </p:cNvGraphicFramePr>
          <p:nvPr/>
        </p:nvGraphicFramePr>
        <p:xfrm>
          <a:off x="1731965" y="4824419"/>
          <a:ext cx="1060450" cy="339725"/>
        </p:xfrm>
        <a:graphic>
          <a:graphicData uri="http://schemas.openxmlformats.org/presentationml/2006/ole">
            <p:oleObj spid="_x0000_s452611" name="Ecuación" r:id="rId5" imgW="596880" imgH="190440" progId="Equation.3">
              <p:embed/>
            </p:oleObj>
          </a:graphicData>
        </a:graphic>
      </p:graphicFrame>
      <p:sp>
        <p:nvSpPr>
          <p:cNvPr id="2742380" name="Rectangle 108"/>
          <p:cNvSpPr>
            <a:spLocks noChangeArrowheads="1"/>
          </p:cNvSpPr>
          <p:nvPr/>
        </p:nvSpPr>
        <p:spPr bwMode="auto">
          <a:xfrm>
            <a:off x="2674698" y="4814888"/>
            <a:ext cx="3245344" cy="369285"/>
          </a:xfrm>
          <a:prstGeom prst="rect">
            <a:avLst/>
          </a:prstGeom>
          <a:noFill/>
          <a:ln w="31750" algn="ctr">
            <a:noFill/>
            <a:miter lim="800000"/>
            <a:headEnd/>
            <a:tailEnd/>
          </a:ln>
          <a:effectLst/>
        </p:spPr>
        <p:txBody>
          <a:bodyPr wrap="none" lIns="91393" tIns="45697" rIns="91393" bIns="45697">
            <a:spAutoFit/>
          </a:bodyPr>
          <a:lstStyle/>
          <a:p>
            <a:pPr>
              <a:spcBef>
                <a:spcPct val="50000"/>
              </a:spcBef>
            </a:pPr>
            <a:r>
              <a:rPr lang="en-GB" sz="1800" b="1" dirty="0" smtClean="0">
                <a:solidFill>
                  <a:srgbClr val="000000"/>
                </a:solidFill>
                <a:latin typeface="Arial" charset="0"/>
              </a:rPr>
              <a:t>:  Weighted </a:t>
            </a:r>
            <a:r>
              <a:rPr lang="en-GB" sz="1800" b="1" dirty="0" err="1" smtClean="0">
                <a:solidFill>
                  <a:srgbClr val="000000"/>
                </a:solidFill>
                <a:latin typeface="Arial" charset="0"/>
              </a:rPr>
              <a:t>Jacobian</a:t>
            </a:r>
            <a:r>
              <a:rPr lang="en-GB" sz="1800" b="1" dirty="0" smtClean="0">
                <a:solidFill>
                  <a:srgbClr val="000000"/>
                </a:solidFill>
                <a:latin typeface="Arial" charset="0"/>
              </a:rPr>
              <a:t> matrix</a:t>
            </a:r>
          </a:p>
        </p:txBody>
      </p:sp>
      <p:sp>
        <p:nvSpPr>
          <p:cNvPr id="2742381" name="Text Box 109"/>
          <p:cNvSpPr txBox="1">
            <a:spLocks noChangeArrowheads="1"/>
          </p:cNvSpPr>
          <p:nvPr/>
        </p:nvSpPr>
        <p:spPr bwMode="auto">
          <a:xfrm>
            <a:off x="776289" y="3948113"/>
            <a:ext cx="336551"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0</a:t>
            </a:r>
          </a:p>
        </p:txBody>
      </p:sp>
      <p:sp>
        <p:nvSpPr>
          <p:cNvPr id="2742382" name="Text Box 110"/>
          <p:cNvSpPr txBox="1">
            <a:spLocks noChangeArrowheads="1"/>
          </p:cNvSpPr>
          <p:nvPr/>
        </p:nvSpPr>
        <p:spPr bwMode="auto">
          <a:xfrm>
            <a:off x="1981201" y="3906838"/>
            <a:ext cx="336551"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1</a:t>
            </a:r>
          </a:p>
        </p:txBody>
      </p:sp>
      <p:sp>
        <p:nvSpPr>
          <p:cNvPr id="2742383" name="Text Box 111"/>
          <p:cNvSpPr txBox="1">
            <a:spLocks noChangeArrowheads="1"/>
          </p:cNvSpPr>
          <p:nvPr/>
        </p:nvSpPr>
        <p:spPr bwMode="auto">
          <a:xfrm>
            <a:off x="617541" y="2551114"/>
            <a:ext cx="336551"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2</a:t>
            </a:r>
          </a:p>
        </p:txBody>
      </p:sp>
      <p:sp>
        <p:nvSpPr>
          <p:cNvPr id="2742384" name="Text Box 112"/>
          <p:cNvSpPr txBox="1">
            <a:spLocks noChangeArrowheads="1"/>
          </p:cNvSpPr>
          <p:nvPr/>
        </p:nvSpPr>
        <p:spPr bwMode="auto">
          <a:xfrm>
            <a:off x="4105274" y="3205163"/>
            <a:ext cx="336551"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0</a:t>
            </a:r>
          </a:p>
        </p:txBody>
      </p:sp>
      <p:sp>
        <p:nvSpPr>
          <p:cNvPr id="2742385" name="Text Box 113"/>
          <p:cNvSpPr txBox="1">
            <a:spLocks noChangeArrowheads="1"/>
          </p:cNvSpPr>
          <p:nvPr/>
        </p:nvSpPr>
        <p:spPr bwMode="auto">
          <a:xfrm>
            <a:off x="5351464" y="3390901"/>
            <a:ext cx="336551"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1</a:t>
            </a:r>
          </a:p>
        </p:txBody>
      </p:sp>
      <p:sp>
        <p:nvSpPr>
          <p:cNvPr id="2742386" name="Text Box 114"/>
          <p:cNvSpPr txBox="1">
            <a:spLocks noChangeArrowheads="1"/>
          </p:cNvSpPr>
          <p:nvPr/>
        </p:nvSpPr>
        <p:spPr bwMode="auto">
          <a:xfrm>
            <a:off x="4410074" y="2028825"/>
            <a:ext cx="336551"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2</a:t>
            </a:r>
          </a:p>
        </p:txBody>
      </p:sp>
      <p:sp>
        <p:nvSpPr>
          <p:cNvPr id="2742387" name="Text Box 115"/>
          <p:cNvSpPr txBox="1">
            <a:spLocks noChangeArrowheads="1"/>
          </p:cNvSpPr>
          <p:nvPr/>
        </p:nvSpPr>
        <p:spPr bwMode="auto">
          <a:xfrm>
            <a:off x="6891339" y="3798888"/>
            <a:ext cx="336551"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0</a:t>
            </a:r>
          </a:p>
        </p:txBody>
      </p:sp>
      <p:sp>
        <p:nvSpPr>
          <p:cNvPr id="2742388" name="Text Box 116"/>
          <p:cNvSpPr txBox="1">
            <a:spLocks noChangeArrowheads="1"/>
          </p:cNvSpPr>
          <p:nvPr/>
        </p:nvSpPr>
        <p:spPr bwMode="auto">
          <a:xfrm>
            <a:off x="8169276" y="3932238"/>
            <a:ext cx="336551"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1</a:t>
            </a:r>
          </a:p>
        </p:txBody>
      </p:sp>
      <p:sp>
        <p:nvSpPr>
          <p:cNvPr id="2742389" name="Text Box 117"/>
          <p:cNvSpPr txBox="1">
            <a:spLocks noChangeArrowheads="1"/>
          </p:cNvSpPr>
          <p:nvPr/>
        </p:nvSpPr>
        <p:spPr bwMode="auto">
          <a:xfrm>
            <a:off x="8039099" y="2568576"/>
            <a:ext cx="336551"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2</a:t>
            </a:r>
          </a:p>
        </p:txBody>
      </p:sp>
      <p:sp>
        <p:nvSpPr>
          <p:cNvPr id="2742392" name="Text Box 120"/>
          <p:cNvSpPr txBox="1">
            <a:spLocks noChangeArrowheads="1"/>
          </p:cNvSpPr>
          <p:nvPr/>
        </p:nvSpPr>
        <p:spPr bwMode="auto">
          <a:xfrm>
            <a:off x="290515" y="5676900"/>
            <a:ext cx="4032250" cy="656544"/>
          </a:xfrm>
          <a:prstGeom prst="rect">
            <a:avLst/>
          </a:prstGeom>
          <a:noFill/>
          <a:ln w="57150">
            <a:noFill/>
            <a:miter lim="800000"/>
            <a:headEnd/>
            <a:tailEnd/>
          </a:ln>
          <a:effectLst/>
        </p:spPr>
        <p:txBody>
          <a:bodyPr wrap="square" lIns="91393" tIns="45697" rIns="91393" bIns="45697">
            <a:spAutoFit/>
          </a:bodyPr>
          <a:lstStyle/>
          <a:p>
            <a:pPr algn="l">
              <a:lnSpc>
                <a:spcPts val="1600"/>
              </a:lnSpc>
              <a:spcBef>
                <a:spcPct val="50000"/>
              </a:spcBef>
            </a:pPr>
            <a:r>
              <a:rPr lang="en-US" sz="2000" b="1" i="1" dirty="0" smtClean="0">
                <a:solidFill>
                  <a:srgbClr val="FF0000"/>
                </a:solidFill>
                <a:latin typeface="Arial" charset="0"/>
              </a:rPr>
              <a:t>An algebraic quality metric</a:t>
            </a:r>
            <a:r>
              <a:rPr lang="en-US" sz="2000" b="1" i="1" dirty="0" smtClean="0">
                <a:solidFill>
                  <a:srgbClr val="808080"/>
                </a:solidFill>
                <a:latin typeface="Arial" charset="0"/>
              </a:rPr>
              <a:t> </a:t>
            </a:r>
            <a:r>
              <a:rPr lang="en-US" sz="2000" b="1" dirty="0" smtClean="0">
                <a:solidFill>
                  <a:srgbClr val="FF0000"/>
                </a:solidFill>
                <a:latin typeface="Arial" charset="0"/>
              </a:rPr>
              <a:t>of</a:t>
            </a:r>
            <a:r>
              <a:rPr lang="en-US" sz="2000" b="1" i="1" dirty="0" smtClean="0">
                <a:solidFill>
                  <a:srgbClr val="FF0000"/>
                </a:solidFill>
                <a:latin typeface="Arial" charset="0"/>
              </a:rPr>
              <a:t> t</a:t>
            </a:r>
          </a:p>
          <a:p>
            <a:pPr algn="l">
              <a:lnSpc>
                <a:spcPts val="1600"/>
              </a:lnSpc>
              <a:spcBef>
                <a:spcPct val="50000"/>
              </a:spcBef>
            </a:pPr>
            <a:r>
              <a:rPr lang="en-US" sz="2000" b="1" i="1" dirty="0" smtClean="0">
                <a:solidFill>
                  <a:srgbClr val="FF0000"/>
                </a:solidFill>
                <a:latin typeface="Arial" charset="0"/>
              </a:rPr>
              <a:t>             (mean ratio)</a:t>
            </a:r>
            <a:endParaRPr lang="en-US" sz="2000" b="1" dirty="0" smtClean="0">
              <a:solidFill>
                <a:srgbClr val="FF0000"/>
              </a:solidFill>
              <a:latin typeface="Arial" charset="0"/>
            </a:endParaRPr>
          </a:p>
        </p:txBody>
      </p:sp>
      <p:graphicFrame>
        <p:nvGraphicFramePr>
          <p:cNvPr id="2742393" name="Object 121"/>
          <p:cNvGraphicFramePr>
            <a:graphicFrameLocks noChangeAspect="1"/>
          </p:cNvGraphicFramePr>
          <p:nvPr/>
        </p:nvGraphicFramePr>
        <p:xfrm>
          <a:off x="7367588" y="5368931"/>
          <a:ext cx="1954212" cy="620713"/>
        </p:xfrm>
        <a:graphic>
          <a:graphicData uri="http://schemas.openxmlformats.org/presentationml/2006/ole">
            <p:oleObj spid="_x0000_s452612" name="Equation" r:id="rId6" imgW="1041120" imgH="330120" progId="Equation.DSMT4">
              <p:embed/>
            </p:oleObj>
          </a:graphicData>
        </a:graphic>
      </p:graphicFrame>
      <p:graphicFrame>
        <p:nvGraphicFramePr>
          <p:cNvPr id="2742394" name="Object 122"/>
          <p:cNvGraphicFramePr>
            <a:graphicFrameLocks noChangeAspect="1"/>
          </p:cNvGraphicFramePr>
          <p:nvPr/>
        </p:nvGraphicFramePr>
        <p:xfrm>
          <a:off x="7445377" y="6042036"/>
          <a:ext cx="1341438" cy="409575"/>
        </p:xfrm>
        <a:graphic>
          <a:graphicData uri="http://schemas.openxmlformats.org/presentationml/2006/ole">
            <p:oleObj spid="_x0000_s452613" name="Ecuación" r:id="rId7" imgW="711000" imgH="215640" progId="Equation.3">
              <p:embed/>
            </p:oleObj>
          </a:graphicData>
        </a:graphic>
      </p:graphicFrame>
      <p:sp>
        <p:nvSpPr>
          <p:cNvPr id="2742395" name="Rectangle 123"/>
          <p:cNvSpPr>
            <a:spLocks noChangeArrowheads="1"/>
          </p:cNvSpPr>
          <p:nvPr/>
        </p:nvSpPr>
        <p:spPr bwMode="auto">
          <a:xfrm>
            <a:off x="4343404" y="5499100"/>
            <a:ext cx="1714501" cy="1022350"/>
          </a:xfrm>
          <a:prstGeom prst="rect">
            <a:avLst/>
          </a:prstGeom>
          <a:noFill/>
          <a:ln w="38100" algn="ctr">
            <a:solidFill>
              <a:srgbClr val="FF6600"/>
            </a:solidFill>
            <a:miter lim="800000"/>
            <a:headEnd/>
            <a:tailEnd/>
          </a:ln>
          <a:effectLst/>
        </p:spPr>
        <p:txBody>
          <a:bodyPr wrap="none" lIns="91393" tIns="45697" rIns="91393" bIns="45697" anchor="ctr"/>
          <a:lstStyle/>
          <a:p>
            <a:endParaRPr lang="es-ES" smtClean="0"/>
          </a:p>
        </p:txBody>
      </p:sp>
      <p:sp>
        <p:nvSpPr>
          <p:cNvPr id="2742396" name="Text Box 124"/>
          <p:cNvSpPr txBox="1">
            <a:spLocks noChangeArrowheads="1"/>
          </p:cNvSpPr>
          <p:nvPr/>
        </p:nvSpPr>
        <p:spPr bwMode="auto">
          <a:xfrm>
            <a:off x="6315075" y="5749927"/>
            <a:ext cx="1068388" cy="369285"/>
          </a:xfrm>
          <a:prstGeom prst="rect">
            <a:avLst/>
          </a:prstGeom>
          <a:noFill/>
          <a:ln w="57150">
            <a:noFill/>
            <a:miter lim="800000"/>
            <a:headEnd/>
            <a:tailEnd/>
          </a:ln>
          <a:effectLst/>
        </p:spPr>
        <p:txBody>
          <a:bodyPr lIns="91393" tIns="45697" rIns="91393" bIns="45697">
            <a:spAutoFit/>
          </a:bodyPr>
          <a:lstStyle/>
          <a:p>
            <a:pPr algn="l">
              <a:spcBef>
                <a:spcPct val="50000"/>
              </a:spcBef>
            </a:pPr>
            <a:r>
              <a:rPr lang="en-US" sz="1800" b="1" dirty="0" smtClean="0">
                <a:solidFill>
                  <a:srgbClr val="000000"/>
                </a:solidFill>
                <a:latin typeface="Arial" charset="0"/>
              </a:rPr>
              <a:t>where:</a:t>
            </a:r>
          </a:p>
        </p:txBody>
      </p:sp>
      <p:graphicFrame>
        <p:nvGraphicFramePr>
          <p:cNvPr id="2742398" name="Object 126"/>
          <p:cNvGraphicFramePr>
            <a:graphicFrameLocks noChangeAspect="1"/>
          </p:cNvGraphicFramePr>
          <p:nvPr/>
        </p:nvGraphicFramePr>
        <p:xfrm>
          <a:off x="4435482" y="5578482"/>
          <a:ext cx="1533526" cy="874713"/>
        </p:xfrm>
        <a:graphic>
          <a:graphicData uri="http://schemas.openxmlformats.org/presentationml/2006/ole">
            <p:oleObj spid="_x0000_s452614" name="Ecuación" r:id="rId8" imgW="825480" imgH="469800" progId="Equation.3">
              <p:embed/>
            </p:oleObj>
          </a:graphicData>
        </a:graphic>
      </p:graphicFrame>
      <p:graphicFrame>
        <p:nvGraphicFramePr>
          <p:cNvPr id="2742399" name="Object 127"/>
          <p:cNvGraphicFramePr>
            <a:graphicFrameLocks noChangeAspect="1"/>
          </p:cNvGraphicFramePr>
          <p:nvPr/>
        </p:nvGraphicFramePr>
        <p:xfrm>
          <a:off x="1908180" y="2654311"/>
          <a:ext cx="1774825" cy="561975"/>
        </p:xfrm>
        <a:graphic>
          <a:graphicData uri="http://schemas.openxmlformats.org/presentationml/2006/ole">
            <p:oleObj spid="_x0000_s452615" name="Ecuación" r:id="rId9" imgW="1523880" imgH="482400" progId="Equation.3">
              <p:embed/>
            </p:oleObj>
          </a:graphicData>
        </a:graphic>
      </p:graphicFrame>
      <p:sp>
        <p:nvSpPr>
          <p:cNvPr id="2742400" name="Text Box 128"/>
          <p:cNvSpPr txBox="1">
            <a:spLocks noChangeArrowheads="1"/>
          </p:cNvSpPr>
          <p:nvPr/>
        </p:nvSpPr>
        <p:spPr bwMode="auto">
          <a:xfrm>
            <a:off x="7556502" y="1393826"/>
            <a:ext cx="1149350" cy="52319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Ideal triangle</a:t>
            </a:r>
          </a:p>
        </p:txBody>
      </p:sp>
      <p:sp>
        <p:nvSpPr>
          <p:cNvPr id="2742414" name="Text Box 142"/>
          <p:cNvSpPr txBox="1">
            <a:spLocks noChangeArrowheads="1"/>
          </p:cNvSpPr>
          <p:nvPr/>
        </p:nvSpPr>
        <p:spPr bwMode="auto">
          <a:xfrm>
            <a:off x="285750" y="4797433"/>
            <a:ext cx="1608138" cy="415452"/>
          </a:xfrm>
          <a:prstGeom prst="rect">
            <a:avLst/>
          </a:prstGeom>
          <a:noFill/>
          <a:ln w="57150">
            <a:noFill/>
            <a:miter lim="800000"/>
            <a:headEnd/>
            <a:tailEnd/>
          </a:ln>
          <a:effectLst/>
        </p:spPr>
        <p:txBody>
          <a:bodyPr lIns="91393" tIns="45697" rIns="91393" bIns="45697">
            <a:spAutoFit/>
          </a:bodyPr>
          <a:lstStyle/>
          <a:p>
            <a:pPr algn="l">
              <a:spcBef>
                <a:spcPct val="50000"/>
              </a:spcBef>
            </a:pPr>
            <a:r>
              <a:rPr lang="en-US" sz="2000" i="1" dirty="0" err="1" smtClean="0">
                <a:solidFill>
                  <a:srgbClr val="333399"/>
                </a:solidFill>
                <a:latin typeface="Arial" charset="0"/>
              </a:rPr>
              <a:t>t</a:t>
            </a:r>
            <a:r>
              <a:rPr lang="en-US" sz="2000" b="1" i="1" baseline="-25000" dirty="0" err="1" smtClean="0">
                <a:solidFill>
                  <a:srgbClr val="333399"/>
                </a:solidFill>
                <a:latin typeface="Arial" charset="0"/>
              </a:rPr>
              <a:t>I</a:t>
            </a:r>
            <a:r>
              <a:rPr lang="en-US" sz="2000" b="1" i="1" baseline="-25000" dirty="0" smtClean="0">
                <a:solidFill>
                  <a:srgbClr val="333399"/>
                </a:solidFill>
                <a:latin typeface="Arial" charset="0"/>
              </a:rPr>
              <a:t>                </a:t>
            </a:r>
            <a:r>
              <a:rPr lang="en-US" sz="2000" i="1" dirty="0" smtClean="0">
                <a:solidFill>
                  <a:srgbClr val="333399"/>
                </a:solidFill>
                <a:latin typeface="Arial" charset="0"/>
              </a:rPr>
              <a:t>t</a:t>
            </a:r>
            <a:endParaRPr lang="en-US" sz="2000" b="1" i="1" baseline="-25000" dirty="0" smtClean="0">
              <a:solidFill>
                <a:srgbClr val="333399"/>
              </a:solidFill>
              <a:latin typeface="Arial" charset="0"/>
            </a:endParaRPr>
          </a:p>
        </p:txBody>
      </p:sp>
      <p:sp>
        <p:nvSpPr>
          <p:cNvPr id="2742415" name="AutoShape 143"/>
          <p:cNvSpPr>
            <a:spLocks noChangeArrowheads="1"/>
          </p:cNvSpPr>
          <p:nvPr/>
        </p:nvSpPr>
        <p:spPr bwMode="auto">
          <a:xfrm>
            <a:off x="671513" y="4956175"/>
            <a:ext cx="425450" cy="107950"/>
          </a:xfrm>
          <a:prstGeom prst="rightArrow">
            <a:avLst>
              <a:gd name="adj1" fmla="val 50000"/>
              <a:gd name="adj2" fmla="val 98529"/>
            </a:avLst>
          </a:prstGeom>
          <a:solidFill>
            <a:schemeClr val="accent2"/>
          </a:solidFill>
          <a:ln w="0" algn="ctr">
            <a:solidFill>
              <a:schemeClr val="accent2"/>
            </a:solidFill>
            <a:miter lim="800000"/>
            <a:headEnd/>
            <a:tailEnd/>
          </a:ln>
          <a:effectLst/>
        </p:spPr>
        <p:txBody>
          <a:bodyPr wrap="none" lIns="91393" tIns="45697" rIns="91393" bIns="45697" anchor="ctr"/>
          <a:lstStyle/>
          <a:p>
            <a:endParaRPr lang="es-ES" smtClean="0"/>
          </a:p>
        </p:txBody>
      </p:sp>
      <p:sp>
        <p:nvSpPr>
          <p:cNvPr id="2742416" name="Rectangle 144"/>
          <p:cNvSpPr>
            <a:spLocks noChangeArrowheads="1"/>
          </p:cNvSpPr>
          <p:nvPr/>
        </p:nvSpPr>
        <p:spPr bwMode="auto">
          <a:xfrm>
            <a:off x="699220" y="4659314"/>
            <a:ext cx="320826" cy="338508"/>
          </a:xfrm>
          <a:prstGeom prst="rect">
            <a:avLst/>
          </a:prstGeom>
          <a:noFill/>
          <a:ln w="31750" algn="ctr">
            <a:noFill/>
            <a:miter lim="800000"/>
            <a:headEnd/>
            <a:tailEnd/>
          </a:ln>
          <a:effectLst/>
        </p:spPr>
        <p:txBody>
          <a:bodyPr wrap="none" lIns="91393" tIns="45697" rIns="91393" bIns="45697">
            <a:spAutoFit/>
          </a:bodyPr>
          <a:lstStyle/>
          <a:p>
            <a:r>
              <a:rPr lang="en-US" sz="1600" b="1" dirty="0" smtClean="0">
                <a:solidFill>
                  <a:srgbClr val="333399"/>
                </a:solidFill>
                <a:latin typeface="Arial" charset="0"/>
              </a:rPr>
              <a:t>S</a:t>
            </a:r>
            <a:endParaRPr lang="es-ES" sz="1600" b="1" dirty="0" smtClean="0">
              <a:solidFill>
                <a:srgbClr val="333399"/>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42347"/>
                                        </p:tgtEl>
                                        <p:attrNameLst>
                                          <p:attrName>style.visibility</p:attrName>
                                        </p:attrNameLst>
                                      </p:cBhvr>
                                      <p:to>
                                        <p:strVal val="visible"/>
                                      </p:to>
                                    </p:set>
                                    <p:animEffect transition="in" filter="dissolve">
                                      <p:cBhvr>
                                        <p:cTn id="7" dur="500"/>
                                        <p:tgtEl>
                                          <p:spTgt spid="274234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742348"/>
                                        </p:tgtEl>
                                        <p:attrNameLst>
                                          <p:attrName>style.visibility</p:attrName>
                                        </p:attrNameLst>
                                      </p:cBhvr>
                                      <p:to>
                                        <p:strVal val="visible"/>
                                      </p:to>
                                    </p:set>
                                    <p:animEffect transition="in" filter="dissolve">
                                      <p:cBhvr>
                                        <p:cTn id="10" dur="500"/>
                                        <p:tgtEl>
                                          <p:spTgt spid="274234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742349"/>
                                        </p:tgtEl>
                                        <p:attrNameLst>
                                          <p:attrName>style.visibility</p:attrName>
                                        </p:attrNameLst>
                                      </p:cBhvr>
                                      <p:to>
                                        <p:strVal val="visible"/>
                                      </p:to>
                                    </p:set>
                                    <p:animEffect transition="in" filter="dissolve">
                                      <p:cBhvr>
                                        <p:cTn id="13" dur="500"/>
                                        <p:tgtEl>
                                          <p:spTgt spid="274234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742350"/>
                                        </p:tgtEl>
                                        <p:attrNameLst>
                                          <p:attrName>style.visibility</p:attrName>
                                        </p:attrNameLst>
                                      </p:cBhvr>
                                      <p:to>
                                        <p:strVal val="visible"/>
                                      </p:to>
                                    </p:set>
                                    <p:animEffect transition="in" filter="dissolve">
                                      <p:cBhvr>
                                        <p:cTn id="16" dur="500"/>
                                        <p:tgtEl>
                                          <p:spTgt spid="274235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742351"/>
                                        </p:tgtEl>
                                        <p:attrNameLst>
                                          <p:attrName>style.visibility</p:attrName>
                                        </p:attrNameLst>
                                      </p:cBhvr>
                                      <p:to>
                                        <p:strVal val="visible"/>
                                      </p:to>
                                    </p:set>
                                    <p:animEffect transition="in" filter="dissolve">
                                      <p:cBhvr>
                                        <p:cTn id="19" dur="500"/>
                                        <p:tgtEl>
                                          <p:spTgt spid="274235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742352"/>
                                        </p:tgtEl>
                                        <p:attrNameLst>
                                          <p:attrName>style.visibility</p:attrName>
                                        </p:attrNameLst>
                                      </p:cBhvr>
                                      <p:to>
                                        <p:strVal val="visible"/>
                                      </p:to>
                                    </p:set>
                                    <p:animEffect transition="in" filter="dissolve">
                                      <p:cBhvr>
                                        <p:cTn id="22" dur="500"/>
                                        <p:tgtEl>
                                          <p:spTgt spid="274235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742353"/>
                                        </p:tgtEl>
                                        <p:attrNameLst>
                                          <p:attrName>style.visibility</p:attrName>
                                        </p:attrNameLst>
                                      </p:cBhvr>
                                      <p:to>
                                        <p:strVal val="visible"/>
                                      </p:to>
                                    </p:set>
                                    <p:animEffect transition="in" filter="dissolve">
                                      <p:cBhvr>
                                        <p:cTn id="25" dur="500"/>
                                        <p:tgtEl>
                                          <p:spTgt spid="274235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742354"/>
                                        </p:tgtEl>
                                        <p:attrNameLst>
                                          <p:attrName>style.visibility</p:attrName>
                                        </p:attrNameLst>
                                      </p:cBhvr>
                                      <p:to>
                                        <p:strVal val="visible"/>
                                      </p:to>
                                    </p:set>
                                    <p:animEffect transition="in" filter="dissolve">
                                      <p:cBhvr>
                                        <p:cTn id="28" dur="500"/>
                                        <p:tgtEl>
                                          <p:spTgt spid="2742354"/>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742355"/>
                                        </p:tgtEl>
                                        <p:attrNameLst>
                                          <p:attrName>style.visibility</p:attrName>
                                        </p:attrNameLst>
                                      </p:cBhvr>
                                      <p:to>
                                        <p:strVal val="visible"/>
                                      </p:to>
                                    </p:set>
                                    <p:animEffect transition="in" filter="dissolve">
                                      <p:cBhvr>
                                        <p:cTn id="31" dur="500"/>
                                        <p:tgtEl>
                                          <p:spTgt spid="2742355"/>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742356"/>
                                        </p:tgtEl>
                                        <p:attrNameLst>
                                          <p:attrName>style.visibility</p:attrName>
                                        </p:attrNameLst>
                                      </p:cBhvr>
                                      <p:to>
                                        <p:strVal val="visible"/>
                                      </p:to>
                                    </p:set>
                                    <p:animEffect transition="in" filter="dissolve">
                                      <p:cBhvr>
                                        <p:cTn id="34" dur="500"/>
                                        <p:tgtEl>
                                          <p:spTgt spid="2742356"/>
                                        </p:tgtEl>
                                      </p:cBhvr>
                                    </p:animEffect>
                                  </p:childTnLst>
                                </p:cTn>
                              </p:par>
                              <p:par>
                                <p:cTn id="35" presetID="9" presetClass="entr" presetSubtype="0" fill="hold" grpId="0" nodeType="withEffect" nodePh="1">
                                  <p:stCondLst>
                                    <p:cond delay="0"/>
                                  </p:stCondLst>
                                  <p:endCondLst>
                                    <p:cond evt="begin" delay="0">
                                      <p:tn val="35"/>
                                    </p:cond>
                                  </p:endCondLst>
                                  <p:childTnLst>
                                    <p:set>
                                      <p:cBhvr>
                                        <p:cTn id="36" dur="1" fill="hold">
                                          <p:stCondLst>
                                            <p:cond delay="0"/>
                                          </p:stCondLst>
                                        </p:cTn>
                                        <p:tgtEl>
                                          <p:spTgt spid="2742372"/>
                                        </p:tgtEl>
                                        <p:attrNameLst>
                                          <p:attrName>style.visibility</p:attrName>
                                        </p:attrNameLst>
                                      </p:cBhvr>
                                      <p:to>
                                        <p:strVal val="visible"/>
                                      </p:to>
                                    </p:set>
                                    <p:animEffect transition="in" filter="dissolve">
                                      <p:cBhvr>
                                        <p:cTn id="37" dur="500"/>
                                        <p:tgtEl>
                                          <p:spTgt spid="2742372"/>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742374"/>
                                        </p:tgtEl>
                                        <p:attrNameLst>
                                          <p:attrName>style.visibility</p:attrName>
                                        </p:attrNameLst>
                                      </p:cBhvr>
                                      <p:to>
                                        <p:strVal val="visible"/>
                                      </p:to>
                                    </p:set>
                                    <p:animEffect transition="in" filter="dissolve">
                                      <p:cBhvr>
                                        <p:cTn id="40" dur="500"/>
                                        <p:tgtEl>
                                          <p:spTgt spid="2742374"/>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742375"/>
                                        </p:tgtEl>
                                        <p:attrNameLst>
                                          <p:attrName>style.visibility</p:attrName>
                                        </p:attrNameLst>
                                      </p:cBhvr>
                                      <p:to>
                                        <p:strVal val="visible"/>
                                      </p:to>
                                    </p:set>
                                    <p:animEffect transition="in" filter="dissolve">
                                      <p:cBhvr>
                                        <p:cTn id="43" dur="500"/>
                                        <p:tgtEl>
                                          <p:spTgt spid="2742375"/>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742384"/>
                                        </p:tgtEl>
                                        <p:attrNameLst>
                                          <p:attrName>style.visibility</p:attrName>
                                        </p:attrNameLst>
                                      </p:cBhvr>
                                      <p:to>
                                        <p:strVal val="visible"/>
                                      </p:to>
                                    </p:set>
                                    <p:animEffect transition="in" filter="dissolve">
                                      <p:cBhvr>
                                        <p:cTn id="46" dur="500"/>
                                        <p:tgtEl>
                                          <p:spTgt spid="2742384"/>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742385"/>
                                        </p:tgtEl>
                                        <p:attrNameLst>
                                          <p:attrName>style.visibility</p:attrName>
                                        </p:attrNameLst>
                                      </p:cBhvr>
                                      <p:to>
                                        <p:strVal val="visible"/>
                                      </p:to>
                                    </p:set>
                                    <p:animEffect transition="in" filter="dissolve">
                                      <p:cBhvr>
                                        <p:cTn id="49" dur="500"/>
                                        <p:tgtEl>
                                          <p:spTgt spid="2742385"/>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742386"/>
                                        </p:tgtEl>
                                        <p:attrNameLst>
                                          <p:attrName>style.visibility</p:attrName>
                                        </p:attrNameLst>
                                      </p:cBhvr>
                                      <p:to>
                                        <p:strVal val="visible"/>
                                      </p:to>
                                    </p:set>
                                    <p:animEffect transition="in" filter="dissolve">
                                      <p:cBhvr>
                                        <p:cTn id="52" dur="500"/>
                                        <p:tgtEl>
                                          <p:spTgt spid="2742386"/>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742337"/>
                                        </p:tgtEl>
                                        <p:attrNameLst>
                                          <p:attrName>style.visibility</p:attrName>
                                        </p:attrNameLst>
                                      </p:cBhvr>
                                      <p:to>
                                        <p:strVal val="visible"/>
                                      </p:to>
                                    </p:set>
                                    <p:animEffect transition="in" filter="dissolve">
                                      <p:cBhvr>
                                        <p:cTn id="57" dur="500"/>
                                        <p:tgtEl>
                                          <p:spTgt spid="2742337"/>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2742338"/>
                                        </p:tgtEl>
                                        <p:attrNameLst>
                                          <p:attrName>style.visibility</p:attrName>
                                        </p:attrNameLst>
                                      </p:cBhvr>
                                      <p:to>
                                        <p:strVal val="visible"/>
                                      </p:to>
                                    </p:set>
                                    <p:animEffect transition="in" filter="dissolve">
                                      <p:cBhvr>
                                        <p:cTn id="60" dur="500"/>
                                        <p:tgtEl>
                                          <p:spTgt spid="2742338"/>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2742339"/>
                                        </p:tgtEl>
                                        <p:attrNameLst>
                                          <p:attrName>style.visibility</p:attrName>
                                        </p:attrNameLst>
                                      </p:cBhvr>
                                      <p:to>
                                        <p:strVal val="visible"/>
                                      </p:to>
                                    </p:set>
                                    <p:animEffect transition="in" filter="dissolve">
                                      <p:cBhvr>
                                        <p:cTn id="63" dur="500"/>
                                        <p:tgtEl>
                                          <p:spTgt spid="2742339"/>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2742340"/>
                                        </p:tgtEl>
                                        <p:attrNameLst>
                                          <p:attrName>style.visibility</p:attrName>
                                        </p:attrNameLst>
                                      </p:cBhvr>
                                      <p:to>
                                        <p:strVal val="visible"/>
                                      </p:to>
                                    </p:set>
                                    <p:animEffect transition="in" filter="dissolve">
                                      <p:cBhvr>
                                        <p:cTn id="66" dur="500"/>
                                        <p:tgtEl>
                                          <p:spTgt spid="2742340"/>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2742341"/>
                                        </p:tgtEl>
                                        <p:attrNameLst>
                                          <p:attrName>style.visibility</p:attrName>
                                        </p:attrNameLst>
                                      </p:cBhvr>
                                      <p:to>
                                        <p:strVal val="visible"/>
                                      </p:to>
                                    </p:set>
                                    <p:animEffect transition="in" filter="dissolve">
                                      <p:cBhvr>
                                        <p:cTn id="69" dur="500"/>
                                        <p:tgtEl>
                                          <p:spTgt spid="2742341"/>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2742342"/>
                                        </p:tgtEl>
                                        <p:attrNameLst>
                                          <p:attrName>style.visibility</p:attrName>
                                        </p:attrNameLst>
                                      </p:cBhvr>
                                      <p:to>
                                        <p:strVal val="visible"/>
                                      </p:to>
                                    </p:set>
                                    <p:animEffect transition="in" filter="dissolve">
                                      <p:cBhvr>
                                        <p:cTn id="72" dur="500"/>
                                        <p:tgtEl>
                                          <p:spTgt spid="2742342"/>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2742343"/>
                                        </p:tgtEl>
                                        <p:attrNameLst>
                                          <p:attrName>style.visibility</p:attrName>
                                        </p:attrNameLst>
                                      </p:cBhvr>
                                      <p:to>
                                        <p:strVal val="visible"/>
                                      </p:to>
                                    </p:set>
                                    <p:animEffect transition="in" filter="dissolve">
                                      <p:cBhvr>
                                        <p:cTn id="75" dur="500"/>
                                        <p:tgtEl>
                                          <p:spTgt spid="2742343"/>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2742344"/>
                                        </p:tgtEl>
                                        <p:attrNameLst>
                                          <p:attrName>style.visibility</p:attrName>
                                        </p:attrNameLst>
                                      </p:cBhvr>
                                      <p:to>
                                        <p:strVal val="visible"/>
                                      </p:to>
                                    </p:set>
                                    <p:animEffect transition="in" filter="dissolve">
                                      <p:cBhvr>
                                        <p:cTn id="78" dur="500"/>
                                        <p:tgtEl>
                                          <p:spTgt spid="2742344"/>
                                        </p:tgtEl>
                                      </p:cBhvr>
                                    </p:animEffect>
                                  </p:childTnLst>
                                </p:cTn>
                              </p:par>
                              <p:par>
                                <p:cTn id="79" presetID="9" presetClass="entr" presetSubtype="0" fill="hold" grpId="0" nodeType="withEffect">
                                  <p:stCondLst>
                                    <p:cond delay="0"/>
                                  </p:stCondLst>
                                  <p:childTnLst>
                                    <p:set>
                                      <p:cBhvr>
                                        <p:cTn id="80" dur="1" fill="hold">
                                          <p:stCondLst>
                                            <p:cond delay="0"/>
                                          </p:stCondLst>
                                        </p:cTn>
                                        <p:tgtEl>
                                          <p:spTgt spid="2742345"/>
                                        </p:tgtEl>
                                        <p:attrNameLst>
                                          <p:attrName>style.visibility</p:attrName>
                                        </p:attrNameLst>
                                      </p:cBhvr>
                                      <p:to>
                                        <p:strVal val="visible"/>
                                      </p:to>
                                    </p:set>
                                    <p:animEffect transition="in" filter="dissolve">
                                      <p:cBhvr>
                                        <p:cTn id="81" dur="500"/>
                                        <p:tgtEl>
                                          <p:spTgt spid="2742345"/>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2742346"/>
                                        </p:tgtEl>
                                        <p:attrNameLst>
                                          <p:attrName>style.visibility</p:attrName>
                                        </p:attrNameLst>
                                      </p:cBhvr>
                                      <p:to>
                                        <p:strVal val="visible"/>
                                      </p:to>
                                    </p:set>
                                    <p:animEffect transition="in" filter="dissolve">
                                      <p:cBhvr>
                                        <p:cTn id="84" dur="500"/>
                                        <p:tgtEl>
                                          <p:spTgt spid="2742346"/>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2742370"/>
                                        </p:tgtEl>
                                        <p:attrNameLst>
                                          <p:attrName>style.visibility</p:attrName>
                                        </p:attrNameLst>
                                      </p:cBhvr>
                                      <p:to>
                                        <p:strVal val="visible"/>
                                      </p:to>
                                    </p:set>
                                    <p:animEffect transition="in" filter="dissolve">
                                      <p:cBhvr>
                                        <p:cTn id="87" dur="500"/>
                                        <p:tgtEl>
                                          <p:spTgt spid="2742370"/>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2742371"/>
                                        </p:tgtEl>
                                        <p:attrNameLst>
                                          <p:attrName>style.visibility</p:attrName>
                                        </p:attrNameLst>
                                      </p:cBhvr>
                                      <p:to>
                                        <p:strVal val="visible"/>
                                      </p:to>
                                    </p:set>
                                    <p:animEffect transition="in" filter="dissolve">
                                      <p:cBhvr>
                                        <p:cTn id="90" dur="500"/>
                                        <p:tgtEl>
                                          <p:spTgt spid="2742371"/>
                                        </p:tgtEl>
                                      </p:cBhvr>
                                    </p:animEffect>
                                  </p:childTnLst>
                                </p:cTn>
                              </p:par>
                              <p:par>
                                <p:cTn id="91" presetID="9" presetClass="entr" presetSubtype="0" fill="hold" grpId="0" nodeType="withEffect">
                                  <p:stCondLst>
                                    <p:cond delay="0"/>
                                  </p:stCondLst>
                                  <p:childTnLst>
                                    <p:set>
                                      <p:cBhvr>
                                        <p:cTn id="92" dur="1" fill="hold">
                                          <p:stCondLst>
                                            <p:cond delay="0"/>
                                          </p:stCondLst>
                                        </p:cTn>
                                        <p:tgtEl>
                                          <p:spTgt spid="2742382"/>
                                        </p:tgtEl>
                                        <p:attrNameLst>
                                          <p:attrName>style.visibility</p:attrName>
                                        </p:attrNameLst>
                                      </p:cBhvr>
                                      <p:to>
                                        <p:strVal val="visible"/>
                                      </p:to>
                                    </p:set>
                                    <p:animEffect transition="in" filter="dissolve">
                                      <p:cBhvr>
                                        <p:cTn id="93" dur="500"/>
                                        <p:tgtEl>
                                          <p:spTgt spid="2742382"/>
                                        </p:tgtEl>
                                      </p:cBhvr>
                                    </p:animEffect>
                                  </p:childTnLst>
                                </p:cTn>
                              </p:par>
                              <p:par>
                                <p:cTn id="94" presetID="9" presetClass="entr" presetSubtype="0" fill="hold" grpId="0" nodeType="withEffect">
                                  <p:stCondLst>
                                    <p:cond delay="0"/>
                                  </p:stCondLst>
                                  <p:childTnLst>
                                    <p:set>
                                      <p:cBhvr>
                                        <p:cTn id="95" dur="1" fill="hold">
                                          <p:stCondLst>
                                            <p:cond delay="0"/>
                                          </p:stCondLst>
                                        </p:cTn>
                                        <p:tgtEl>
                                          <p:spTgt spid="2742383"/>
                                        </p:tgtEl>
                                        <p:attrNameLst>
                                          <p:attrName>style.visibility</p:attrName>
                                        </p:attrNameLst>
                                      </p:cBhvr>
                                      <p:to>
                                        <p:strVal val="visible"/>
                                      </p:to>
                                    </p:set>
                                    <p:animEffect transition="in" filter="dissolve">
                                      <p:cBhvr>
                                        <p:cTn id="96" dur="500"/>
                                        <p:tgtEl>
                                          <p:spTgt spid="2742383"/>
                                        </p:tgtEl>
                                      </p:cBhvr>
                                    </p:animEffect>
                                  </p:childTnLst>
                                </p:cTn>
                              </p:par>
                              <p:par>
                                <p:cTn id="97" presetID="9" presetClass="entr" presetSubtype="0" fill="hold" grpId="0" nodeType="withEffect">
                                  <p:stCondLst>
                                    <p:cond delay="0"/>
                                  </p:stCondLst>
                                  <p:childTnLst>
                                    <p:set>
                                      <p:cBhvr>
                                        <p:cTn id="98" dur="1" fill="hold">
                                          <p:stCondLst>
                                            <p:cond delay="0"/>
                                          </p:stCondLst>
                                        </p:cTn>
                                        <p:tgtEl>
                                          <p:spTgt spid="2742381"/>
                                        </p:tgtEl>
                                        <p:attrNameLst>
                                          <p:attrName>style.visibility</p:attrName>
                                        </p:attrNameLst>
                                      </p:cBhvr>
                                      <p:to>
                                        <p:strVal val="visible"/>
                                      </p:to>
                                    </p:set>
                                    <p:animEffect transition="in" filter="dissolve">
                                      <p:cBhvr>
                                        <p:cTn id="99" dur="500"/>
                                        <p:tgtEl>
                                          <p:spTgt spid="2742381"/>
                                        </p:tgtEl>
                                      </p:cBhvr>
                                    </p:animEffect>
                                  </p:childTnLst>
                                </p:cTn>
                              </p:par>
                            </p:childTnLst>
                          </p:cTn>
                        </p:par>
                      </p:childTnLst>
                    </p:cTn>
                  </p:par>
                  <p:par>
                    <p:cTn id="100" fill="hold">
                      <p:stCondLst>
                        <p:cond delay="indefinite"/>
                      </p:stCondLst>
                      <p:childTnLst>
                        <p:par>
                          <p:cTn id="101" fill="hold">
                            <p:stCondLst>
                              <p:cond delay="0"/>
                            </p:stCondLst>
                            <p:childTnLst>
                              <p:par>
                                <p:cTn id="102" presetID="9" presetClass="entr" presetSubtype="0" fill="hold" grpId="0" nodeType="clickEffect">
                                  <p:stCondLst>
                                    <p:cond delay="0"/>
                                  </p:stCondLst>
                                  <p:childTnLst>
                                    <p:set>
                                      <p:cBhvr>
                                        <p:cTn id="103" dur="1" fill="hold">
                                          <p:stCondLst>
                                            <p:cond delay="0"/>
                                          </p:stCondLst>
                                        </p:cTn>
                                        <p:tgtEl>
                                          <p:spTgt spid="2742376"/>
                                        </p:tgtEl>
                                        <p:attrNameLst>
                                          <p:attrName>style.visibility</p:attrName>
                                        </p:attrNameLst>
                                      </p:cBhvr>
                                      <p:to>
                                        <p:strVal val="visible"/>
                                      </p:to>
                                    </p:set>
                                    <p:animEffect transition="in" filter="dissolve">
                                      <p:cBhvr>
                                        <p:cTn id="104" dur="500"/>
                                        <p:tgtEl>
                                          <p:spTgt spid="2742376"/>
                                        </p:tgtEl>
                                      </p:cBhvr>
                                    </p:animEffect>
                                  </p:childTnLst>
                                </p:cTn>
                              </p:par>
                              <p:par>
                                <p:cTn id="105" presetID="9" presetClass="entr" presetSubtype="0" fill="hold" grpId="0" nodeType="withEffect">
                                  <p:stCondLst>
                                    <p:cond delay="0"/>
                                  </p:stCondLst>
                                  <p:childTnLst>
                                    <p:set>
                                      <p:cBhvr>
                                        <p:cTn id="106" dur="1" fill="hold">
                                          <p:stCondLst>
                                            <p:cond delay="0"/>
                                          </p:stCondLst>
                                        </p:cTn>
                                        <p:tgtEl>
                                          <p:spTgt spid="2742367"/>
                                        </p:tgtEl>
                                        <p:attrNameLst>
                                          <p:attrName>style.visibility</p:attrName>
                                        </p:attrNameLst>
                                      </p:cBhvr>
                                      <p:to>
                                        <p:strVal val="visible"/>
                                      </p:to>
                                    </p:set>
                                    <p:animEffect transition="in" filter="dissolve">
                                      <p:cBhvr>
                                        <p:cTn id="107" dur="500"/>
                                        <p:tgtEl>
                                          <p:spTgt spid="2742367"/>
                                        </p:tgtEl>
                                      </p:cBhvr>
                                    </p:animEffect>
                                  </p:childTnLst>
                                </p:cTn>
                              </p:par>
                              <p:par>
                                <p:cTn id="108" presetID="9" presetClass="entr" presetSubtype="0" fill="hold" nodeType="withEffect">
                                  <p:stCondLst>
                                    <p:cond delay="0"/>
                                  </p:stCondLst>
                                  <p:childTnLst>
                                    <p:set>
                                      <p:cBhvr>
                                        <p:cTn id="109" dur="1" fill="hold">
                                          <p:stCondLst>
                                            <p:cond delay="0"/>
                                          </p:stCondLst>
                                        </p:cTn>
                                        <p:tgtEl>
                                          <p:spTgt spid="2742399"/>
                                        </p:tgtEl>
                                        <p:attrNameLst>
                                          <p:attrName>style.visibility</p:attrName>
                                        </p:attrNameLst>
                                      </p:cBhvr>
                                      <p:to>
                                        <p:strVal val="visible"/>
                                      </p:to>
                                    </p:set>
                                    <p:animEffect transition="in" filter="dissolve">
                                      <p:cBhvr>
                                        <p:cTn id="110" dur="500"/>
                                        <p:tgtEl>
                                          <p:spTgt spid="2742399"/>
                                        </p:tgtEl>
                                      </p:cBhvr>
                                    </p:animEffect>
                                  </p:childTnLst>
                                </p:cTn>
                              </p:par>
                            </p:childTnLst>
                          </p:cTn>
                        </p:par>
                      </p:childTnLst>
                    </p:cTn>
                  </p:par>
                  <p:par>
                    <p:cTn id="111" fill="hold">
                      <p:stCondLst>
                        <p:cond delay="indefinite"/>
                      </p:stCondLst>
                      <p:childTnLst>
                        <p:par>
                          <p:cTn id="112" fill="hold">
                            <p:stCondLst>
                              <p:cond delay="0"/>
                            </p:stCondLst>
                            <p:childTnLst>
                              <p:par>
                                <p:cTn id="113" presetID="9" presetClass="entr" presetSubtype="0" fill="hold" grpId="0" nodeType="clickEffect">
                                  <p:stCondLst>
                                    <p:cond delay="0"/>
                                  </p:stCondLst>
                                  <p:childTnLst>
                                    <p:set>
                                      <p:cBhvr>
                                        <p:cTn id="114" dur="1" fill="hold">
                                          <p:stCondLst>
                                            <p:cond delay="0"/>
                                          </p:stCondLst>
                                        </p:cTn>
                                        <p:tgtEl>
                                          <p:spTgt spid="2742357"/>
                                        </p:tgtEl>
                                        <p:attrNameLst>
                                          <p:attrName>style.visibility</p:attrName>
                                        </p:attrNameLst>
                                      </p:cBhvr>
                                      <p:to>
                                        <p:strVal val="visible"/>
                                      </p:to>
                                    </p:set>
                                    <p:animEffect transition="in" filter="dissolve">
                                      <p:cBhvr>
                                        <p:cTn id="115" dur="500"/>
                                        <p:tgtEl>
                                          <p:spTgt spid="2742357"/>
                                        </p:tgtEl>
                                      </p:cBhvr>
                                    </p:animEffect>
                                  </p:childTnLst>
                                </p:cTn>
                              </p:par>
                              <p:par>
                                <p:cTn id="116" presetID="9" presetClass="entr" presetSubtype="0" fill="hold" grpId="0" nodeType="withEffect">
                                  <p:stCondLst>
                                    <p:cond delay="0"/>
                                  </p:stCondLst>
                                  <p:childTnLst>
                                    <p:set>
                                      <p:cBhvr>
                                        <p:cTn id="117" dur="1" fill="hold">
                                          <p:stCondLst>
                                            <p:cond delay="0"/>
                                          </p:stCondLst>
                                        </p:cTn>
                                        <p:tgtEl>
                                          <p:spTgt spid="2742358"/>
                                        </p:tgtEl>
                                        <p:attrNameLst>
                                          <p:attrName>style.visibility</p:attrName>
                                        </p:attrNameLst>
                                      </p:cBhvr>
                                      <p:to>
                                        <p:strVal val="visible"/>
                                      </p:to>
                                    </p:set>
                                    <p:animEffect transition="in" filter="dissolve">
                                      <p:cBhvr>
                                        <p:cTn id="118" dur="500"/>
                                        <p:tgtEl>
                                          <p:spTgt spid="2742358"/>
                                        </p:tgtEl>
                                      </p:cBhvr>
                                    </p:animEffect>
                                  </p:childTnLst>
                                </p:cTn>
                              </p:par>
                              <p:par>
                                <p:cTn id="119" presetID="9" presetClass="entr" presetSubtype="0" fill="hold" grpId="0" nodeType="withEffect">
                                  <p:stCondLst>
                                    <p:cond delay="0"/>
                                  </p:stCondLst>
                                  <p:childTnLst>
                                    <p:set>
                                      <p:cBhvr>
                                        <p:cTn id="120" dur="1" fill="hold">
                                          <p:stCondLst>
                                            <p:cond delay="0"/>
                                          </p:stCondLst>
                                        </p:cTn>
                                        <p:tgtEl>
                                          <p:spTgt spid="2742359"/>
                                        </p:tgtEl>
                                        <p:attrNameLst>
                                          <p:attrName>style.visibility</p:attrName>
                                        </p:attrNameLst>
                                      </p:cBhvr>
                                      <p:to>
                                        <p:strVal val="visible"/>
                                      </p:to>
                                    </p:set>
                                    <p:animEffect transition="in" filter="dissolve">
                                      <p:cBhvr>
                                        <p:cTn id="121" dur="500"/>
                                        <p:tgtEl>
                                          <p:spTgt spid="2742359"/>
                                        </p:tgtEl>
                                      </p:cBhvr>
                                    </p:animEffect>
                                  </p:childTnLst>
                                </p:cTn>
                              </p:par>
                              <p:par>
                                <p:cTn id="122" presetID="9" presetClass="entr" presetSubtype="0" fill="hold" grpId="0" nodeType="withEffect">
                                  <p:stCondLst>
                                    <p:cond delay="0"/>
                                  </p:stCondLst>
                                  <p:childTnLst>
                                    <p:set>
                                      <p:cBhvr>
                                        <p:cTn id="123" dur="1" fill="hold">
                                          <p:stCondLst>
                                            <p:cond delay="0"/>
                                          </p:stCondLst>
                                        </p:cTn>
                                        <p:tgtEl>
                                          <p:spTgt spid="2742360"/>
                                        </p:tgtEl>
                                        <p:attrNameLst>
                                          <p:attrName>style.visibility</p:attrName>
                                        </p:attrNameLst>
                                      </p:cBhvr>
                                      <p:to>
                                        <p:strVal val="visible"/>
                                      </p:to>
                                    </p:set>
                                    <p:animEffect transition="in" filter="dissolve">
                                      <p:cBhvr>
                                        <p:cTn id="124" dur="500"/>
                                        <p:tgtEl>
                                          <p:spTgt spid="2742360"/>
                                        </p:tgtEl>
                                      </p:cBhvr>
                                    </p:animEffect>
                                  </p:childTnLst>
                                </p:cTn>
                              </p:par>
                              <p:par>
                                <p:cTn id="125" presetID="9" presetClass="entr" presetSubtype="0" fill="hold" grpId="0" nodeType="withEffect">
                                  <p:stCondLst>
                                    <p:cond delay="0"/>
                                  </p:stCondLst>
                                  <p:childTnLst>
                                    <p:set>
                                      <p:cBhvr>
                                        <p:cTn id="126" dur="1" fill="hold">
                                          <p:stCondLst>
                                            <p:cond delay="0"/>
                                          </p:stCondLst>
                                        </p:cTn>
                                        <p:tgtEl>
                                          <p:spTgt spid="2742361"/>
                                        </p:tgtEl>
                                        <p:attrNameLst>
                                          <p:attrName>style.visibility</p:attrName>
                                        </p:attrNameLst>
                                      </p:cBhvr>
                                      <p:to>
                                        <p:strVal val="visible"/>
                                      </p:to>
                                    </p:set>
                                    <p:animEffect transition="in" filter="dissolve">
                                      <p:cBhvr>
                                        <p:cTn id="127" dur="500"/>
                                        <p:tgtEl>
                                          <p:spTgt spid="2742361"/>
                                        </p:tgtEl>
                                      </p:cBhvr>
                                    </p:animEffect>
                                  </p:childTnLst>
                                </p:cTn>
                              </p:par>
                              <p:par>
                                <p:cTn id="128" presetID="9" presetClass="entr" presetSubtype="0" fill="hold" grpId="0" nodeType="withEffect">
                                  <p:stCondLst>
                                    <p:cond delay="0"/>
                                  </p:stCondLst>
                                  <p:childTnLst>
                                    <p:set>
                                      <p:cBhvr>
                                        <p:cTn id="129" dur="1" fill="hold">
                                          <p:stCondLst>
                                            <p:cond delay="0"/>
                                          </p:stCondLst>
                                        </p:cTn>
                                        <p:tgtEl>
                                          <p:spTgt spid="2742362"/>
                                        </p:tgtEl>
                                        <p:attrNameLst>
                                          <p:attrName>style.visibility</p:attrName>
                                        </p:attrNameLst>
                                      </p:cBhvr>
                                      <p:to>
                                        <p:strVal val="visible"/>
                                      </p:to>
                                    </p:set>
                                    <p:animEffect transition="in" filter="dissolve">
                                      <p:cBhvr>
                                        <p:cTn id="130" dur="500"/>
                                        <p:tgtEl>
                                          <p:spTgt spid="2742362"/>
                                        </p:tgtEl>
                                      </p:cBhvr>
                                    </p:animEffect>
                                  </p:childTnLst>
                                </p:cTn>
                              </p:par>
                              <p:par>
                                <p:cTn id="131" presetID="9" presetClass="entr" presetSubtype="0" fill="hold" grpId="0" nodeType="withEffect">
                                  <p:stCondLst>
                                    <p:cond delay="0"/>
                                  </p:stCondLst>
                                  <p:childTnLst>
                                    <p:set>
                                      <p:cBhvr>
                                        <p:cTn id="132" dur="1" fill="hold">
                                          <p:stCondLst>
                                            <p:cond delay="0"/>
                                          </p:stCondLst>
                                        </p:cTn>
                                        <p:tgtEl>
                                          <p:spTgt spid="2742363"/>
                                        </p:tgtEl>
                                        <p:attrNameLst>
                                          <p:attrName>style.visibility</p:attrName>
                                        </p:attrNameLst>
                                      </p:cBhvr>
                                      <p:to>
                                        <p:strVal val="visible"/>
                                      </p:to>
                                    </p:set>
                                    <p:animEffect transition="in" filter="dissolve">
                                      <p:cBhvr>
                                        <p:cTn id="133" dur="500"/>
                                        <p:tgtEl>
                                          <p:spTgt spid="2742363"/>
                                        </p:tgtEl>
                                      </p:cBhvr>
                                    </p:animEffect>
                                  </p:childTnLst>
                                </p:cTn>
                              </p:par>
                              <p:par>
                                <p:cTn id="134" presetID="9" presetClass="entr" presetSubtype="0" fill="hold" grpId="0" nodeType="withEffect">
                                  <p:stCondLst>
                                    <p:cond delay="0"/>
                                  </p:stCondLst>
                                  <p:childTnLst>
                                    <p:set>
                                      <p:cBhvr>
                                        <p:cTn id="135" dur="1" fill="hold">
                                          <p:stCondLst>
                                            <p:cond delay="0"/>
                                          </p:stCondLst>
                                        </p:cTn>
                                        <p:tgtEl>
                                          <p:spTgt spid="2742364"/>
                                        </p:tgtEl>
                                        <p:attrNameLst>
                                          <p:attrName>style.visibility</p:attrName>
                                        </p:attrNameLst>
                                      </p:cBhvr>
                                      <p:to>
                                        <p:strVal val="visible"/>
                                      </p:to>
                                    </p:set>
                                    <p:animEffect transition="in" filter="dissolve">
                                      <p:cBhvr>
                                        <p:cTn id="136" dur="500"/>
                                        <p:tgtEl>
                                          <p:spTgt spid="2742364"/>
                                        </p:tgtEl>
                                      </p:cBhvr>
                                    </p:animEffect>
                                  </p:childTnLst>
                                </p:cTn>
                              </p:par>
                              <p:par>
                                <p:cTn id="137" presetID="9" presetClass="entr" presetSubtype="0" fill="hold" grpId="0" nodeType="withEffect">
                                  <p:stCondLst>
                                    <p:cond delay="0"/>
                                  </p:stCondLst>
                                  <p:childTnLst>
                                    <p:set>
                                      <p:cBhvr>
                                        <p:cTn id="138" dur="1" fill="hold">
                                          <p:stCondLst>
                                            <p:cond delay="0"/>
                                          </p:stCondLst>
                                        </p:cTn>
                                        <p:tgtEl>
                                          <p:spTgt spid="2742365"/>
                                        </p:tgtEl>
                                        <p:attrNameLst>
                                          <p:attrName>style.visibility</p:attrName>
                                        </p:attrNameLst>
                                      </p:cBhvr>
                                      <p:to>
                                        <p:strVal val="visible"/>
                                      </p:to>
                                    </p:set>
                                    <p:animEffect transition="in" filter="dissolve">
                                      <p:cBhvr>
                                        <p:cTn id="139" dur="500"/>
                                        <p:tgtEl>
                                          <p:spTgt spid="2742365"/>
                                        </p:tgtEl>
                                      </p:cBhvr>
                                    </p:animEffect>
                                  </p:childTnLst>
                                </p:cTn>
                              </p:par>
                              <p:par>
                                <p:cTn id="140" presetID="9" presetClass="entr" presetSubtype="0" fill="hold" grpId="0" nodeType="withEffect">
                                  <p:stCondLst>
                                    <p:cond delay="0"/>
                                  </p:stCondLst>
                                  <p:childTnLst>
                                    <p:set>
                                      <p:cBhvr>
                                        <p:cTn id="141" dur="1" fill="hold">
                                          <p:stCondLst>
                                            <p:cond delay="0"/>
                                          </p:stCondLst>
                                        </p:cTn>
                                        <p:tgtEl>
                                          <p:spTgt spid="2742366"/>
                                        </p:tgtEl>
                                        <p:attrNameLst>
                                          <p:attrName>style.visibility</p:attrName>
                                        </p:attrNameLst>
                                      </p:cBhvr>
                                      <p:to>
                                        <p:strVal val="visible"/>
                                      </p:to>
                                    </p:set>
                                    <p:animEffect transition="in" filter="dissolve">
                                      <p:cBhvr>
                                        <p:cTn id="142" dur="500"/>
                                        <p:tgtEl>
                                          <p:spTgt spid="2742366"/>
                                        </p:tgtEl>
                                      </p:cBhvr>
                                    </p:animEffect>
                                  </p:childTnLst>
                                </p:cTn>
                              </p:par>
                              <p:par>
                                <p:cTn id="143" presetID="9" presetClass="entr" presetSubtype="0" fill="hold" grpId="0" nodeType="withEffect">
                                  <p:stCondLst>
                                    <p:cond delay="0"/>
                                  </p:stCondLst>
                                  <p:childTnLst>
                                    <p:set>
                                      <p:cBhvr>
                                        <p:cTn id="144" dur="1" fill="hold">
                                          <p:stCondLst>
                                            <p:cond delay="0"/>
                                          </p:stCondLst>
                                        </p:cTn>
                                        <p:tgtEl>
                                          <p:spTgt spid="2742373"/>
                                        </p:tgtEl>
                                        <p:attrNameLst>
                                          <p:attrName>style.visibility</p:attrName>
                                        </p:attrNameLst>
                                      </p:cBhvr>
                                      <p:to>
                                        <p:strVal val="visible"/>
                                      </p:to>
                                    </p:set>
                                    <p:animEffect transition="in" filter="dissolve">
                                      <p:cBhvr>
                                        <p:cTn id="145" dur="500"/>
                                        <p:tgtEl>
                                          <p:spTgt spid="2742373"/>
                                        </p:tgtEl>
                                      </p:cBhvr>
                                    </p:animEffect>
                                  </p:childTnLst>
                                </p:cTn>
                              </p:par>
                              <p:par>
                                <p:cTn id="146" presetID="9" presetClass="entr" presetSubtype="0" fill="hold" grpId="0" nodeType="withEffect">
                                  <p:stCondLst>
                                    <p:cond delay="0"/>
                                  </p:stCondLst>
                                  <p:childTnLst>
                                    <p:set>
                                      <p:cBhvr>
                                        <p:cTn id="147" dur="1" fill="hold">
                                          <p:stCondLst>
                                            <p:cond delay="0"/>
                                          </p:stCondLst>
                                        </p:cTn>
                                        <p:tgtEl>
                                          <p:spTgt spid="2742387"/>
                                        </p:tgtEl>
                                        <p:attrNameLst>
                                          <p:attrName>style.visibility</p:attrName>
                                        </p:attrNameLst>
                                      </p:cBhvr>
                                      <p:to>
                                        <p:strVal val="visible"/>
                                      </p:to>
                                    </p:set>
                                    <p:animEffect transition="in" filter="dissolve">
                                      <p:cBhvr>
                                        <p:cTn id="148" dur="500"/>
                                        <p:tgtEl>
                                          <p:spTgt spid="2742387"/>
                                        </p:tgtEl>
                                      </p:cBhvr>
                                    </p:animEffect>
                                  </p:childTnLst>
                                </p:cTn>
                              </p:par>
                              <p:par>
                                <p:cTn id="149" presetID="9" presetClass="entr" presetSubtype="0" fill="hold" grpId="0" nodeType="withEffect">
                                  <p:stCondLst>
                                    <p:cond delay="0"/>
                                  </p:stCondLst>
                                  <p:childTnLst>
                                    <p:set>
                                      <p:cBhvr>
                                        <p:cTn id="150" dur="1" fill="hold">
                                          <p:stCondLst>
                                            <p:cond delay="0"/>
                                          </p:stCondLst>
                                        </p:cTn>
                                        <p:tgtEl>
                                          <p:spTgt spid="2742388"/>
                                        </p:tgtEl>
                                        <p:attrNameLst>
                                          <p:attrName>style.visibility</p:attrName>
                                        </p:attrNameLst>
                                      </p:cBhvr>
                                      <p:to>
                                        <p:strVal val="visible"/>
                                      </p:to>
                                    </p:set>
                                    <p:animEffect transition="in" filter="dissolve">
                                      <p:cBhvr>
                                        <p:cTn id="151" dur="500"/>
                                        <p:tgtEl>
                                          <p:spTgt spid="2742388"/>
                                        </p:tgtEl>
                                      </p:cBhvr>
                                    </p:animEffect>
                                  </p:childTnLst>
                                </p:cTn>
                              </p:par>
                              <p:par>
                                <p:cTn id="152" presetID="9" presetClass="entr" presetSubtype="0" fill="hold" grpId="0" nodeType="withEffect">
                                  <p:stCondLst>
                                    <p:cond delay="0"/>
                                  </p:stCondLst>
                                  <p:childTnLst>
                                    <p:set>
                                      <p:cBhvr>
                                        <p:cTn id="153" dur="1" fill="hold">
                                          <p:stCondLst>
                                            <p:cond delay="0"/>
                                          </p:stCondLst>
                                        </p:cTn>
                                        <p:tgtEl>
                                          <p:spTgt spid="2742389"/>
                                        </p:tgtEl>
                                        <p:attrNameLst>
                                          <p:attrName>style.visibility</p:attrName>
                                        </p:attrNameLst>
                                      </p:cBhvr>
                                      <p:to>
                                        <p:strVal val="visible"/>
                                      </p:to>
                                    </p:set>
                                    <p:animEffect transition="in" filter="dissolve">
                                      <p:cBhvr>
                                        <p:cTn id="154" dur="500"/>
                                        <p:tgtEl>
                                          <p:spTgt spid="2742389"/>
                                        </p:tgtEl>
                                      </p:cBhvr>
                                    </p:animEffect>
                                  </p:childTnLst>
                                </p:cTn>
                              </p:par>
                              <p:par>
                                <p:cTn id="155" presetID="9" presetClass="entr" presetSubtype="0" fill="hold" grpId="0" nodeType="withEffect">
                                  <p:stCondLst>
                                    <p:cond delay="0"/>
                                  </p:stCondLst>
                                  <p:childTnLst>
                                    <p:set>
                                      <p:cBhvr>
                                        <p:cTn id="156" dur="1" fill="hold">
                                          <p:stCondLst>
                                            <p:cond delay="0"/>
                                          </p:stCondLst>
                                        </p:cTn>
                                        <p:tgtEl>
                                          <p:spTgt spid="2742400"/>
                                        </p:tgtEl>
                                        <p:attrNameLst>
                                          <p:attrName>style.visibility</p:attrName>
                                        </p:attrNameLst>
                                      </p:cBhvr>
                                      <p:to>
                                        <p:strVal val="visible"/>
                                      </p:to>
                                    </p:set>
                                    <p:animEffect transition="in" filter="dissolve">
                                      <p:cBhvr>
                                        <p:cTn id="157" dur="500"/>
                                        <p:tgtEl>
                                          <p:spTgt spid="2742400"/>
                                        </p:tgtEl>
                                      </p:cBhvr>
                                    </p:animEffect>
                                  </p:childTnLst>
                                </p:cTn>
                              </p:par>
                            </p:childTnLst>
                          </p:cTn>
                        </p:par>
                      </p:childTnLst>
                    </p:cTn>
                  </p:par>
                  <p:par>
                    <p:cTn id="158" fill="hold">
                      <p:stCondLst>
                        <p:cond delay="indefinite"/>
                      </p:stCondLst>
                      <p:childTnLst>
                        <p:par>
                          <p:cTn id="159" fill="hold">
                            <p:stCondLst>
                              <p:cond delay="0"/>
                            </p:stCondLst>
                            <p:childTnLst>
                              <p:par>
                                <p:cTn id="160" presetID="9" presetClass="entr" presetSubtype="0" fill="hold" grpId="0" nodeType="clickEffect">
                                  <p:stCondLst>
                                    <p:cond delay="0"/>
                                  </p:stCondLst>
                                  <p:childTnLst>
                                    <p:set>
                                      <p:cBhvr>
                                        <p:cTn id="161" dur="1" fill="hold">
                                          <p:stCondLst>
                                            <p:cond delay="0"/>
                                          </p:stCondLst>
                                        </p:cTn>
                                        <p:tgtEl>
                                          <p:spTgt spid="2742369"/>
                                        </p:tgtEl>
                                        <p:attrNameLst>
                                          <p:attrName>style.visibility</p:attrName>
                                        </p:attrNameLst>
                                      </p:cBhvr>
                                      <p:to>
                                        <p:strVal val="visible"/>
                                      </p:to>
                                    </p:set>
                                    <p:animEffect transition="in" filter="dissolve">
                                      <p:cBhvr>
                                        <p:cTn id="162" dur="500"/>
                                        <p:tgtEl>
                                          <p:spTgt spid="2742369"/>
                                        </p:tgtEl>
                                      </p:cBhvr>
                                    </p:animEffect>
                                  </p:childTnLst>
                                </p:cTn>
                              </p:par>
                              <p:par>
                                <p:cTn id="163" presetID="9" presetClass="entr" presetSubtype="0" fill="hold" grpId="0" nodeType="withEffect">
                                  <p:stCondLst>
                                    <p:cond delay="0"/>
                                  </p:stCondLst>
                                  <p:childTnLst>
                                    <p:set>
                                      <p:cBhvr>
                                        <p:cTn id="164" dur="1" fill="hold">
                                          <p:stCondLst>
                                            <p:cond delay="0"/>
                                          </p:stCondLst>
                                        </p:cTn>
                                        <p:tgtEl>
                                          <p:spTgt spid="2742377"/>
                                        </p:tgtEl>
                                        <p:attrNameLst>
                                          <p:attrName>style.visibility</p:attrName>
                                        </p:attrNameLst>
                                      </p:cBhvr>
                                      <p:to>
                                        <p:strVal val="visible"/>
                                      </p:to>
                                    </p:set>
                                    <p:animEffect transition="in" filter="dissolve">
                                      <p:cBhvr>
                                        <p:cTn id="165" dur="500"/>
                                        <p:tgtEl>
                                          <p:spTgt spid="2742377"/>
                                        </p:tgtEl>
                                      </p:cBhvr>
                                    </p:animEffect>
                                  </p:childTnLst>
                                </p:cTn>
                              </p:par>
                            </p:childTnLst>
                          </p:cTn>
                        </p:par>
                      </p:childTnLst>
                    </p:cTn>
                  </p:par>
                  <p:par>
                    <p:cTn id="166" fill="hold">
                      <p:stCondLst>
                        <p:cond delay="indefinite"/>
                      </p:stCondLst>
                      <p:childTnLst>
                        <p:par>
                          <p:cTn id="167" fill="hold">
                            <p:stCondLst>
                              <p:cond delay="0"/>
                            </p:stCondLst>
                            <p:childTnLst>
                              <p:par>
                                <p:cTn id="168" presetID="9" presetClass="entr" presetSubtype="0" fill="hold" grpId="0" nodeType="clickEffect">
                                  <p:stCondLst>
                                    <p:cond delay="0"/>
                                  </p:stCondLst>
                                  <p:childTnLst>
                                    <p:set>
                                      <p:cBhvr>
                                        <p:cTn id="169" dur="1" fill="hold">
                                          <p:stCondLst>
                                            <p:cond delay="0"/>
                                          </p:stCondLst>
                                        </p:cTn>
                                        <p:tgtEl>
                                          <p:spTgt spid="2742378"/>
                                        </p:tgtEl>
                                        <p:attrNameLst>
                                          <p:attrName>style.visibility</p:attrName>
                                        </p:attrNameLst>
                                      </p:cBhvr>
                                      <p:to>
                                        <p:strVal val="visible"/>
                                      </p:to>
                                    </p:set>
                                    <p:animEffect transition="in" filter="dissolve">
                                      <p:cBhvr>
                                        <p:cTn id="170" dur="500"/>
                                        <p:tgtEl>
                                          <p:spTgt spid="2742378"/>
                                        </p:tgtEl>
                                      </p:cBhvr>
                                    </p:animEffect>
                                  </p:childTnLst>
                                </p:cTn>
                              </p:par>
                              <p:par>
                                <p:cTn id="171" presetID="9" presetClass="entr" presetSubtype="0" fill="hold" grpId="0" nodeType="withEffect">
                                  <p:stCondLst>
                                    <p:cond delay="0"/>
                                  </p:stCondLst>
                                  <p:childTnLst>
                                    <p:set>
                                      <p:cBhvr>
                                        <p:cTn id="172" dur="1" fill="hold">
                                          <p:stCondLst>
                                            <p:cond delay="0"/>
                                          </p:stCondLst>
                                        </p:cTn>
                                        <p:tgtEl>
                                          <p:spTgt spid="2742368"/>
                                        </p:tgtEl>
                                        <p:attrNameLst>
                                          <p:attrName>style.visibility</p:attrName>
                                        </p:attrNameLst>
                                      </p:cBhvr>
                                      <p:to>
                                        <p:strVal val="visible"/>
                                      </p:to>
                                    </p:set>
                                    <p:animEffect transition="in" filter="dissolve">
                                      <p:cBhvr>
                                        <p:cTn id="173" dur="500"/>
                                        <p:tgtEl>
                                          <p:spTgt spid="2742368"/>
                                        </p:tgtEl>
                                      </p:cBhvr>
                                    </p:animEffect>
                                  </p:childTnLst>
                                </p:cTn>
                              </p:par>
                            </p:childTnLst>
                          </p:cTn>
                        </p:par>
                      </p:childTnLst>
                    </p:cTn>
                  </p:par>
                  <p:par>
                    <p:cTn id="174" fill="hold">
                      <p:stCondLst>
                        <p:cond delay="indefinite"/>
                      </p:stCondLst>
                      <p:childTnLst>
                        <p:par>
                          <p:cTn id="175" fill="hold">
                            <p:stCondLst>
                              <p:cond delay="0"/>
                            </p:stCondLst>
                            <p:childTnLst>
                              <p:par>
                                <p:cTn id="176" presetID="9" presetClass="entr" presetSubtype="0" fill="hold" nodeType="clickEffect">
                                  <p:stCondLst>
                                    <p:cond delay="0"/>
                                  </p:stCondLst>
                                  <p:childTnLst>
                                    <p:set>
                                      <p:cBhvr>
                                        <p:cTn id="177" dur="1" fill="hold">
                                          <p:stCondLst>
                                            <p:cond delay="0"/>
                                          </p:stCondLst>
                                        </p:cTn>
                                        <p:tgtEl>
                                          <p:spTgt spid="2742379"/>
                                        </p:tgtEl>
                                        <p:attrNameLst>
                                          <p:attrName>style.visibility</p:attrName>
                                        </p:attrNameLst>
                                      </p:cBhvr>
                                      <p:to>
                                        <p:strVal val="visible"/>
                                      </p:to>
                                    </p:set>
                                    <p:animEffect transition="in" filter="dissolve">
                                      <p:cBhvr>
                                        <p:cTn id="178" dur="500"/>
                                        <p:tgtEl>
                                          <p:spTgt spid="2742379"/>
                                        </p:tgtEl>
                                      </p:cBhvr>
                                    </p:animEffect>
                                  </p:childTnLst>
                                </p:cTn>
                              </p:par>
                              <p:par>
                                <p:cTn id="179" presetID="9" presetClass="entr" presetSubtype="0" fill="hold" grpId="0" nodeType="withEffect">
                                  <p:stCondLst>
                                    <p:cond delay="0"/>
                                  </p:stCondLst>
                                  <p:childTnLst>
                                    <p:set>
                                      <p:cBhvr>
                                        <p:cTn id="180" dur="1" fill="hold">
                                          <p:stCondLst>
                                            <p:cond delay="0"/>
                                          </p:stCondLst>
                                        </p:cTn>
                                        <p:tgtEl>
                                          <p:spTgt spid="2742380"/>
                                        </p:tgtEl>
                                        <p:attrNameLst>
                                          <p:attrName>style.visibility</p:attrName>
                                        </p:attrNameLst>
                                      </p:cBhvr>
                                      <p:to>
                                        <p:strVal val="visible"/>
                                      </p:to>
                                    </p:set>
                                    <p:animEffect transition="in" filter="dissolve">
                                      <p:cBhvr>
                                        <p:cTn id="181" dur="500"/>
                                        <p:tgtEl>
                                          <p:spTgt spid="2742380"/>
                                        </p:tgtEl>
                                      </p:cBhvr>
                                    </p:animEffect>
                                  </p:childTnLst>
                                </p:cTn>
                              </p:par>
                            </p:childTnLst>
                          </p:cTn>
                        </p:par>
                      </p:childTnLst>
                    </p:cTn>
                  </p:par>
                  <p:par>
                    <p:cTn id="182" fill="hold">
                      <p:stCondLst>
                        <p:cond delay="indefinite"/>
                      </p:stCondLst>
                      <p:childTnLst>
                        <p:par>
                          <p:cTn id="183" fill="hold">
                            <p:stCondLst>
                              <p:cond delay="0"/>
                            </p:stCondLst>
                            <p:childTnLst>
                              <p:par>
                                <p:cTn id="184" presetID="9" presetClass="entr" presetSubtype="0" fill="hold" grpId="0" nodeType="clickEffect">
                                  <p:stCondLst>
                                    <p:cond delay="0"/>
                                  </p:stCondLst>
                                  <p:childTnLst>
                                    <p:set>
                                      <p:cBhvr>
                                        <p:cTn id="185" dur="1" fill="hold">
                                          <p:stCondLst>
                                            <p:cond delay="0"/>
                                          </p:stCondLst>
                                        </p:cTn>
                                        <p:tgtEl>
                                          <p:spTgt spid="2742414"/>
                                        </p:tgtEl>
                                        <p:attrNameLst>
                                          <p:attrName>style.visibility</p:attrName>
                                        </p:attrNameLst>
                                      </p:cBhvr>
                                      <p:to>
                                        <p:strVal val="visible"/>
                                      </p:to>
                                    </p:set>
                                    <p:animEffect transition="in" filter="dissolve">
                                      <p:cBhvr>
                                        <p:cTn id="186" dur="500"/>
                                        <p:tgtEl>
                                          <p:spTgt spid="2742414"/>
                                        </p:tgtEl>
                                      </p:cBhvr>
                                    </p:animEffect>
                                  </p:childTnLst>
                                </p:cTn>
                              </p:par>
                              <p:par>
                                <p:cTn id="187" presetID="9" presetClass="entr" presetSubtype="0" fill="hold" grpId="0" nodeType="withEffect">
                                  <p:stCondLst>
                                    <p:cond delay="0"/>
                                  </p:stCondLst>
                                  <p:childTnLst>
                                    <p:set>
                                      <p:cBhvr>
                                        <p:cTn id="188" dur="1" fill="hold">
                                          <p:stCondLst>
                                            <p:cond delay="0"/>
                                          </p:stCondLst>
                                        </p:cTn>
                                        <p:tgtEl>
                                          <p:spTgt spid="2742415"/>
                                        </p:tgtEl>
                                        <p:attrNameLst>
                                          <p:attrName>style.visibility</p:attrName>
                                        </p:attrNameLst>
                                      </p:cBhvr>
                                      <p:to>
                                        <p:strVal val="visible"/>
                                      </p:to>
                                    </p:set>
                                    <p:animEffect transition="in" filter="dissolve">
                                      <p:cBhvr>
                                        <p:cTn id="189" dur="500"/>
                                        <p:tgtEl>
                                          <p:spTgt spid="2742415"/>
                                        </p:tgtEl>
                                      </p:cBhvr>
                                    </p:animEffect>
                                  </p:childTnLst>
                                </p:cTn>
                              </p:par>
                              <p:par>
                                <p:cTn id="190" presetID="9" presetClass="entr" presetSubtype="0" fill="hold" grpId="0" nodeType="withEffect">
                                  <p:stCondLst>
                                    <p:cond delay="0"/>
                                  </p:stCondLst>
                                  <p:childTnLst>
                                    <p:set>
                                      <p:cBhvr>
                                        <p:cTn id="191" dur="1" fill="hold">
                                          <p:stCondLst>
                                            <p:cond delay="0"/>
                                          </p:stCondLst>
                                        </p:cTn>
                                        <p:tgtEl>
                                          <p:spTgt spid="2742416"/>
                                        </p:tgtEl>
                                        <p:attrNameLst>
                                          <p:attrName>style.visibility</p:attrName>
                                        </p:attrNameLst>
                                      </p:cBhvr>
                                      <p:to>
                                        <p:strVal val="visible"/>
                                      </p:to>
                                    </p:set>
                                    <p:animEffect transition="in" filter="dissolve">
                                      <p:cBhvr>
                                        <p:cTn id="192" dur="500"/>
                                        <p:tgtEl>
                                          <p:spTgt spid="2742416"/>
                                        </p:tgtEl>
                                      </p:cBhvr>
                                    </p:animEffect>
                                  </p:childTnLst>
                                </p:cTn>
                              </p:par>
                            </p:childTnLst>
                          </p:cTn>
                        </p:par>
                      </p:childTnLst>
                    </p:cTn>
                  </p:par>
                  <p:par>
                    <p:cTn id="193" fill="hold">
                      <p:stCondLst>
                        <p:cond delay="indefinite"/>
                      </p:stCondLst>
                      <p:childTnLst>
                        <p:par>
                          <p:cTn id="194" fill="hold">
                            <p:stCondLst>
                              <p:cond delay="0"/>
                            </p:stCondLst>
                            <p:childTnLst>
                              <p:par>
                                <p:cTn id="195" presetID="9" presetClass="entr" presetSubtype="0" fill="hold" nodeType="clickEffect">
                                  <p:stCondLst>
                                    <p:cond delay="0"/>
                                  </p:stCondLst>
                                  <p:childTnLst>
                                    <p:set>
                                      <p:cBhvr>
                                        <p:cTn id="196" dur="1" fill="hold">
                                          <p:stCondLst>
                                            <p:cond delay="0"/>
                                          </p:stCondLst>
                                        </p:cTn>
                                        <p:tgtEl>
                                          <p:spTgt spid="2742392"/>
                                        </p:tgtEl>
                                        <p:attrNameLst>
                                          <p:attrName>style.visibility</p:attrName>
                                        </p:attrNameLst>
                                      </p:cBhvr>
                                      <p:to>
                                        <p:strVal val="visible"/>
                                      </p:to>
                                    </p:set>
                                    <p:animEffect transition="in" filter="dissolve">
                                      <p:cBhvr>
                                        <p:cTn id="197" dur="500"/>
                                        <p:tgtEl>
                                          <p:spTgt spid="2742392"/>
                                        </p:tgtEl>
                                      </p:cBhvr>
                                    </p:animEffect>
                                  </p:childTnLst>
                                </p:cTn>
                              </p:par>
                              <p:par>
                                <p:cTn id="198" presetID="9" presetClass="entr" presetSubtype="0" fill="hold" grpId="0" nodeType="withEffect">
                                  <p:stCondLst>
                                    <p:cond delay="0"/>
                                  </p:stCondLst>
                                  <p:childTnLst>
                                    <p:set>
                                      <p:cBhvr>
                                        <p:cTn id="199" dur="1" fill="hold">
                                          <p:stCondLst>
                                            <p:cond delay="0"/>
                                          </p:stCondLst>
                                        </p:cTn>
                                        <p:tgtEl>
                                          <p:spTgt spid="2742395"/>
                                        </p:tgtEl>
                                        <p:attrNameLst>
                                          <p:attrName>style.visibility</p:attrName>
                                        </p:attrNameLst>
                                      </p:cBhvr>
                                      <p:to>
                                        <p:strVal val="visible"/>
                                      </p:to>
                                    </p:set>
                                    <p:animEffect transition="in" filter="dissolve">
                                      <p:cBhvr>
                                        <p:cTn id="200" dur="500"/>
                                        <p:tgtEl>
                                          <p:spTgt spid="2742395"/>
                                        </p:tgtEl>
                                      </p:cBhvr>
                                    </p:animEffect>
                                  </p:childTnLst>
                                </p:cTn>
                              </p:par>
                              <p:par>
                                <p:cTn id="201" presetID="9" presetClass="entr" presetSubtype="0" fill="hold" nodeType="withEffect">
                                  <p:stCondLst>
                                    <p:cond delay="0"/>
                                  </p:stCondLst>
                                  <p:childTnLst>
                                    <p:set>
                                      <p:cBhvr>
                                        <p:cTn id="202" dur="1" fill="hold">
                                          <p:stCondLst>
                                            <p:cond delay="0"/>
                                          </p:stCondLst>
                                        </p:cTn>
                                        <p:tgtEl>
                                          <p:spTgt spid="2742398"/>
                                        </p:tgtEl>
                                        <p:attrNameLst>
                                          <p:attrName>style.visibility</p:attrName>
                                        </p:attrNameLst>
                                      </p:cBhvr>
                                      <p:to>
                                        <p:strVal val="visible"/>
                                      </p:to>
                                    </p:set>
                                    <p:animEffect transition="in" filter="dissolve">
                                      <p:cBhvr>
                                        <p:cTn id="203" dur="500"/>
                                        <p:tgtEl>
                                          <p:spTgt spid="2742398"/>
                                        </p:tgtEl>
                                      </p:cBhvr>
                                    </p:animEffect>
                                  </p:childTnLst>
                                </p:cTn>
                              </p:par>
                            </p:childTnLst>
                          </p:cTn>
                        </p:par>
                      </p:childTnLst>
                    </p:cTn>
                  </p:par>
                  <p:par>
                    <p:cTn id="204" fill="hold">
                      <p:stCondLst>
                        <p:cond delay="indefinite"/>
                      </p:stCondLst>
                      <p:childTnLst>
                        <p:par>
                          <p:cTn id="205" fill="hold">
                            <p:stCondLst>
                              <p:cond delay="0"/>
                            </p:stCondLst>
                            <p:childTnLst>
                              <p:par>
                                <p:cTn id="206" presetID="9" presetClass="entr" presetSubtype="0" fill="hold" nodeType="clickEffect">
                                  <p:stCondLst>
                                    <p:cond delay="0"/>
                                  </p:stCondLst>
                                  <p:childTnLst>
                                    <p:set>
                                      <p:cBhvr>
                                        <p:cTn id="207" dur="1" fill="hold">
                                          <p:stCondLst>
                                            <p:cond delay="0"/>
                                          </p:stCondLst>
                                        </p:cTn>
                                        <p:tgtEl>
                                          <p:spTgt spid="2742393"/>
                                        </p:tgtEl>
                                        <p:attrNameLst>
                                          <p:attrName>style.visibility</p:attrName>
                                        </p:attrNameLst>
                                      </p:cBhvr>
                                      <p:to>
                                        <p:strVal val="visible"/>
                                      </p:to>
                                    </p:set>
                                    <p:animEffect transition="in" filter="dissolve">
                                      <p:cBhvr>
                                        <p:cTn id="208" dur="500"/>
                                        <p:tgtEl>
                                          <p:spTgt spid="2742393"/>
                                        </p:tgtEl>
                                      </p:cBhvr>
                                    </p:animEffect>
                                  </p:childTnLst>
                                </p:cTn>
                              </p:par>
                              <p:par>
                                <p:cTn id="209" presetID="9" presetClass="entr" presetSubtype="0" fill="hold" nodeType="withEffect">
                                  <p:stCondLst>
                                    <p:cond delay="0"/>
                                  </p:stCondLst>
                                  <p:childTnLst>
                                    <p:set>
                                      <p:cBhvr>
                                        <p:cTn id="210" dur="1" fill="hold">
                                          <p:stCondLst>
                                            <p:cond delay="0"/>
                                          </p:stCondLst>
                                        </p:cTn>
                                        <p:tgtEl>
                                          <p:spTgt spid="2742394"/>
                                        </p:tgtEl>
                                        <p:attrNameLst>
                                          <p:attrName>style.visibility</p:attrName>
                                        </p:attrNameLst>
                                      </p:cBhvr>
                                      <p:to>
                                        <p:strVal val="visible"/>
                                      </p:to>
                                    </p:set>
                                    <p:animEffect transition="in" filter="dissolve">
                                      <p:cBhvr>
                                        <p:cTn id="211" dur="500"/>
                                        <p:tgtEl>
                                          <p:spTgt spid="2742394"/>
                                        </p:tgtEl>
                                      </p:cBhvr>
                                    </p:animEffect>
                                  </p:childTnLst>
                                </p:cTn>
                              </p:par>
                              <p:par>
                                <p:cTn id="212" presetID="9" presetClass="entr" presetSubtype="0" fill="hold" grpId="0" nodeType="withEffect">
                                  <p:stCondLst>
                                    <p:cond delay="0"/>
                                  </p:stCondLst>
                                  <p:childTnLst>
                                    <p:set>
                                      <p:cBhvr>
                                        <p:cTn id="213" dur="1" fill="hold">
                                          <p:stCondLst>
                                            <p:cond delay="0"/>
                                          </p:stCondLst>
                                        </p:cTn>
                                        <p:tgtEl>
                                          <p:spTgt spid="2742396"/>
                                        </p:tgtEl>
                                        <p:attrNameLst>
                                          <p:attrName>style.visibility</p:attrName>
                                        </p:attrNameLst>
                                      </p:cBhvr>
                                      <p:to>
                                        <p:strVal val="visible"/>
                                      </p:to>
                                    </p:set>
                                    <p:animEffect transition="in" filter="dissolve">
                                      <p:cBhvr>
                                        <p:cTn id="214" dur="500"/>
                                        <p:tgtEl>
                                          <p:spTgt spid="2742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2337" grpId="0" animBg="1"/>
      <p:bldP spid="2742338" grpId="0" animBg="1"/>
      <p:bldP spid="2742339" grpId="0" animBg="1"/>
      <p:bldP spid="2742340" grpId="0" animBg="1"/>
      <p:bldP spid="2742341" grpId="0" animBg="1"/>
      <p:bldP spid="2742342" grpId="0" animBg="1"/>
      <p:bldP spid="2742343" grpId="0" animBg="1"/>
      <p:bldP spid="2742344" grpId="0" animBg="1"/>
      <p:bldP spid="2742345" grpId="0"/>
      <p:bldP spid="2742346" grpId="0"/>
      <p:bldP spid="2742347" grpId="0" animBg="1"/>
      <p:bldP spid="2742348" grpId="0" animBg="1"/>
      <p:bldP spid="2742349" grpId="0" animBg="1"/>
      <p:bldP spid="2742350" grpId="0" animBg="1"/>
      <p:bldP spid="2742351" grpId="0" animBg="1"/>
      <p:bldP spid="2742352" grpId="0" animBg="1"/>
      <p:bldP spid="2742353" grpId="0" animBg="1"/>
      <p:bldP spid="2742354" grpId="0" animBg="1"/>
      <p:bldP spid="2742355" grpId="0"/>
      <p:bldP spid="2742356" grpId="0"/>
      <p:bldP spid="2742357" grpId="0" animBg="1"/>
      <p:bldP spid="2742358" grpId="0" animBg="1"/>
      <p:bldP spid="2742359" grpId="0" animBg="1"/>
      <p:bldP spid="2742360" grpId="0" animBg="1"/>
      <p:bldP spid="2742361" grpId="0" animBg="1"/>
      <p:bldP spid="2742362" grpId="0" animBg="1"/>
      <p:bldP spid="2742363" grpId="0" animBg="1"/>
      <p:bldP spid="2742364" grpId="0"/>
      <p:bldP spid="2742365" grpId="0"/>
      <p:bldP spid="2742366" grpId="0" animBg="1"/>
      <p:bldP spid="2742367" grpId="0" animBg="1"/>
      <p:bldP spid="2742368" grpId="0" animBg="1"/>
      <p:bldP spid="2742369" grpId="0" animBg="1"/>
      <p:bldP spid="2742370" grpId="0"/>
      <p:bldP spid="2742371" grpId="0"/>
      <p:bldP spid="2742372" grpId="0"/>
      <p:bldP spid="2742373" grpId="0"/>
      <p:bldP spid="2742374" grpId="0"/>
      <p:bldP spid="2742375" grpId="0"/>
      <p:bldP spid="2742376" grpId="0"/>
      <p:bldP spid="2742377" grpId="0"/>
      <p:bldP spid="2742378" grpId="0"/>
      <p:bldP spid="2742380" grpId="0"/>
      <p:bldP spid="2742381" grpId="0"/>
      <p:bldP spid="2742382" grpId="0"/>
      <p:bldP spid="2742383" grpId="0"/>
      <p:bldP spid="2742384" grpId="0"/>
      <p:bldP spid="2742385" grpId="0"/>
      <p:bldP spid="2742386" grpId="0"/>
      <p:bldP spid="2742387" grpId="0"/>
      <p:bldP spid="2742388" grpId="0"/>
      <p:bldP spid="2742389" grpId="0"/>
      <p:bldP spid="2742395" grpId="0" animBg="1"/>
      <p:bldP spid="2742396" grpId="0"/>
      <p:bldP spid="2742400" grpId="0"/>
      <p:bldP spid="2742414" grpId="0"/>
      <p:bldP spid="2742415" grpId="0" animBg="1"/>
      <p:bldP spid="27424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44380" name="Object 60"/>
          <p:cNvGraphicFramePr>
            <a:graphicFrameLocks noChangeAspect="1"/>
          </p:cNvGraphicFramePr>
          <p:nvPr/>
        </p:nvGraphicFramePr>
        <p:xfrm>
          <a:off x="400054" y="1590"/>
          <a:ext cx="112713" cy="176212"/>
        </p:xfrm>
        <a:graphic>
          <a:graphicData uri="http://schemas.openxmlformats.org/presentationml/2006/ole">
            <p:oleObj spid="_x0000_s453634" name="Equation" r:id="rId4" imgW="114120" imgH="177480" progId="Equation.DSMT4">
              <p:embed/>
            </p:oleObj>
          </a:graphicData>
        </a:graphic>
      </p:graphicFrame>
      <p:sp>
        <p:nvSpPr>
          <p:cNvPr id="2744383" name="Rectangle 63"/>
          <p:cNvSpPr>
            <a:spLocks noChangeArrowheads="1"/>
          </p:cNvSpPr>
          <p:nvPr/>
        </p:nvSpPr>
        <p:spPr bwMode="auto">
          <a:xfrm>
            <a:off x="468314" y="620714"/>
            <a:ext cx="7601538" cy="932517"/>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GB" sz="1800" dirty="0" smtClean="0">
                <a:solidFill>
                  <a:srgbClr val="C8C8C8"/>
                </a:solidFill>
                <a:latin typeface="Arial" charset="0"/>
              </a:rPr>
              <a:t>Local objective function for plane triangulations</a:t>
            </a:r>
          </a:p>
          <a:p>
            <a:pPr algn="l">
              <a:lnSpc>
                <a:spcPct val="70000"/>
              </a:lnSpc>
              <a:spcBef>
                <a:spcPct val="50000"/>
              </a:spcBef>
            </a:pPr>
            <a:r>
              <a:rPr kumimoji="0" lang="en-GB" sz="1600" dirty="0" smtClean="0">
                <a:latin typeface="Arial" charset="0"/>
              </a:rPr>
              <a:t>SUS Code: Freely-available in http://www.dca.iusiani.ulpgc.es/proyecto2012-2014</a:t>
            </a:r>
          </a:p>
          <a:p>
            <a:pPr algn="l">
              <a:lnSpc>
                <a:spcPct val="70000"/>
              </a:lnSpc>
              <a:spcBef>
                <a:spcPct val="50000"/>
              </a:spcBef>
            </a:pPr>
            <a:endParaRPr kumimoji="0" lang="en-GB" sz="1800" dirty="0" smtClean="0">
              <a:solidFill>
                <a:srgbClr val="C8C8C8"/>
              </a:solidFill>
              <a:latin typeface="Arial" charset="0"/>
            </a:endParaRPr>
          </a:p>
        </p:txBody>
      </p:sp>
      <p:sp>
        <p:nvSpPr>
          <p:cNvPr id="2744384" name="Rectangle 64"/>
          <p:cNvSpPr>
            <a:spLocks noChangeArrowheads="1"/>
          </p:cNvSpPr>
          <p:nvPr/>
        </p:nvSpPr>
        <p:spPr bwMode="auto">
          <a:xfrm>
            <a:off x="468316" y="115888"/>
            <a:ext cx="8034337"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Simultaneous Untangling and Smoothing (CMAME 2003)</a:t>
            </a:r>
          </a:p>
        </p:txBody>
      </p:sp>
      <p:pic>
        <p:nvPicPr>
          <p:cNvPr id="17" name="Picture 17"/>
          <p:cNvPicPr>
            <a:picLocks noChangeAspect="1" noChangeArrowheads="1"/>
          </p:cNvPicPr>
          <p:nvPr/>
        </p:nvPicPr>
        <p:blipFill>
          <a:blip r:embed="rId5" cstate="print"/>
          <a:srcRect/>
          <a:stretch>
            <a:fillRect/>
          </a:stretch>
        </p:blipFill>
        <p:spPr bwMode="auto">
          <a:xfrm>
            <a:off x="6716717" y="1671638"/>
            <a:ext cx="2819400" cy="2220912"/>
          </a:xfrm>
          <a:prstGeom prst="rect">
            <a:avLst/>
          </a:prstGeom>
          <a:noFill/>
          <a:ln w="57150" algn="ctr">
            <a:noFill/>
            <a:miter lim="800000"/>
            <a:headEnd/>
            <a:tailEnd/>
          </a:ln>
          <a:effectLst/>
        </p:spPr>
      </p:pic>
      <p:sp>
        <p:nvSpPr>
          <p:cNvPr id="18" name="Rectangle 18"/>
          <p:cNvSpPr>
            <a:spLocks noChangeArrowheads="1"/>
          </p:cNvSpPr>
          <p:nvPr/>
        </p:nvSpPr>
        <p:spPr bwMode="auto">
          <a:xfrm>
            <a:off x="293481" y="1951038"/>
            <a:ext cx="2318167" cy="400063"/>
          </a:xfrm>
          <a:prstGeom prst="rect">
            <a:avLst/>
          </a:prstGeom>
          <a:noFill/>
          <a:ln w="31750">
            <a:noFill/>
            <a:miter lim="800000"/>
            <a:headEnd/>
            <a:tailEnd/>
          </a:ln>
          <a:effectLst/>
        </p:spPr>
        <p:txBody>
          <a:bodyPr wrap="none" lIns="91393" tIns="45697" rIns="91393" bIns="45697" anchor="ctr">
            <a:spAutoFit/>
          </a:bodyPr>
          <a:lstStyle/>
          <a:p>
            <a:r>
              <a:rPr lang="en-GB" sz="2000" b="1" dirty="0" smtClean="0">
                <a:solidFill>
                  <a:srgbClr val="808080"/>
                </a:solidFill>
                <a:latin typeface="Arial" charset="0"/>
              </a:rPr>
              <a:t>Original function:</a:t>
            </a:r>
          </a:p>
        </p:txBody>
      </p:sp>
      <p:sp>
        <p:nvSpPr>
          <p:cNvPr id="19" name="Rectangle 19"/>
          <p:cNvSpPr>
            <a:spLocks noChangeArrowheads="1"/>
          </p:cNvSpPr>
          <p:nvPr/>
        </p:nvSpPr>
        <p:spPr bwMode="auto">
          <a:xfrm>
            <a:off x="268456" y="3195637"/>
            <a:ext cx="2404730" cy="400063"/>
          </a:xfrm>
          <a:prstGeom prst="rect">
            <a:avLst/>
          </a:prstGeom>
          <a:noFill/>
          <a:ln w="31750">
            <a:noFill/>
            <a:miter lim="800000"/>
            <a:headEnd/>
            <a:tailEnd/>
          </a:ln>
          <a:effectLst/>
        </p:spPr>
        <p:txBody>
          <a:bodyPr wrap="none" lIns="91393" tIns="45697" rIns="91393" bIns="45697" anchor="ctr">
            <a:spAutoFit/>
          </a:bodyPr>
          <a:lstStyle/>
          <a:p>
            <a:r>
              <a:rPr lang="en-GB" sz="2000" b="1" dirty="0" smtClean="0">
                <a:solidFill>
                  <a:srgbClr val="808080"/>
                </a:solidFill>
                <a:latin typeface="Arial" charset="0"/>
              </a:rPr>
              <a:t>Modified function:</a:t>
            </a:r>
          </a:p>
        </p:txBody>
      </p:sp>
      <p:sp>
        <p:nvSpPr>
          <p:cNvPr id="20" name="Line 20"/>
          <p:cNvSpPr>
            <a:spLocks noChangeShapeType="1"/>
          </p:cNvSpPr>
          <p:nvPr/>
        </p:nvSpPr>
        <p:spPr bwMode="auto">
          <a:xfrm>
            <a:off x="5305427" y="2149475"/>
            <a:ext cx="1409701" cy="0"/>
          </a:xfrm>
          <a:prstGeom prst="line">
            <a:avLst/>
          </a:prstGeom>
          <a:noFill/>
          <a:ln w="57150">
            <a:solidFill>
              <a:schemeClr val="folHlink"/>
            </a:solidFill>
            <a:round/>
            <a:headEnd/>
            <a:tailEnd type="triangle" w="med" len="med"/>
          </a:ln>
          <a:effectLst/>
        </p:spPr>
        <p:txBody>
          <a:bodyPr lIns="89953" tIns="46776" rIns="89953" bIns="46776">
            <a:spAutoFit/>
          </a:bodyPr>
          <a:lstStyle/>
          <a:p>
            <a:endParaRPr lang="es-ES" smtClean="0"/>
          </a:p>
        </p:txBody>
      </p:sp>
      <p:sp>
        <p:nvSpPr>
          <p:cNvPr id="21" name="Line 21"/>
          <p:cNvSpPr>
            <a:spLocks noChangeShapeType="1"/>
          </p:cNvSpPr>
          <p:nvPr/>
        </p:nvSpPr>
        <p:spPr bwMode="auto">
          <a:xfrm flipH="1" flipV="1">
            <a:off x="5487995" y="3373448"/>
            <a:ext cx="1227137" cy="9525"/>
          </a:xfrm>
          <a:prstGeom prst="line">
            <a:avLst/>
          </a:prstGeom>
          <a:noFill/>
          <a:ln w="57150">
            <a:solidFill>
              <a:schemeClr val="folHlink"/>
            </a:solidFill>
            <a:round/>
            <a:headEnd/>
            <a:tailEnd type="triangle" w="med" len="med"/>
          </a:ln>
          <a:effectLst/>
        </p:spPr>
        <p:txBody>
          <a:bodyPr lIns="89953" tIns="46776" rIns="89953" bIns="46776">
            <a:spAutoFit/>
          </a:bodyPr>
          <a:lstStyle/>
          <a:p>
            <a:endParaRPr lang="es-ES" smtClean="0"/>
          </a:p>
        </p:txBody>
      </p:sp>
      <p:pic>
        <p:nvPicPr>
          <p:cNvPr id="453644" name="Picture 12"/>
          <p:cNvPicPr>
            <a:picLocks noChangeAspect="1" noChangeArrowheads="1"/>
          </p:cNvPicPr>
          <p:nvPr/>
        </p:nvPicPr>
        <p:blipFill>
          <a:blip r:embed="rId6" cstate="print"/>
          <a:srcRect/>
          <a:stretch>
            <a:fillRect/>
          </a:stretch>
        </p:blipFill>
        <p:spPr bwMode="auto">
          <a:xfrm>
            <a:off x="2588497" y="1651009"/>
            <a:ext cx="2707409" cy="1014413"/>
          </a:xfrm>
          <a:prstGeom prst="rect">
            <a:avLst/>
          </a:prstGeom>
          <a:noFill/>
          <a:ln w="9525">
            <a:noFill/>
            <a:miter lim="800000"/>
            <a:headEnd/>
            <a:tailEnd/>
          </a:ln>
        </p:spPr>
      </p:pic>
      <p:pic>
        <p:nvPicPr>
          <p:cNvPr id="453645" name="Picture 13"/>
          <p:cNvPicPr>
            <a:picLocks noChangeAspect="1" noChangeArrowheads="1"/>
          </p:cNvPicPr>
          <p:nvPr/>
        </p:nvPicPr>
        <p:blipFill>
          <a:blip r:embed="rId7" cstate="print"/>
          <a:srcRect/>
          <a:stretch>
            <a:fillRect/>
          </a:stretch>
        </p:blipFill>
        <p:spPr bwMode="auto">
          <a:xfrm>
            <a:off x="2649540" y="2971800"/>
            <a:ext cx="2705698" cy="873124"/>
          </a:xfrm>
          <a:prstGeom prst="rect">
            <a:avLst/>
          </a:prstGeom>
          <a:noFill/>
          <a:ln w="9525">
            <a:noFill/>
            <a:miter lim="800000"/>
            <a:headEnd/>
            <a:tailEnd/>
          </a:ln>
        </p:spPr>
      </p:pic>
      <p:sp>
        <p:nvSpPr>
          <p:cNvPr id="33" name="Text Box 26"/>
          <p:cNvSpPr txBox="1">
            <a:spLocks noChangeArrowheads="1"/>
          </p:cNvSpPr>
          <p:nvPr/>
        </p:nvSpPr>
        <p:spPr bwMode="auto">
          <a:xfrm>
            <a:off x="3937005" y="4397090"/>
            <a:ext cx="5803899" cy="2100529"/>
          </a:xfrm>
          <a:prstGeom prst="rect">
            <a:avLst/>
          </a:prstGeom>
          <a:solidFill>
            <a:srgbClr val="FFFFFF"/>
          </a:solidFill>
          <a:ln w="57150" algn="ctr">
            <a:noFill/>
            <a:miter lim="800000"/>
            <a:headEnd/>
            <a:tailEnd/>
          </a:ln>
          <a:effectLst/>
        </p:spPr>
        <p:txBody>
          <a:bodyPr wrap="square" lIns="91393" tIns="45697" rIns="91393" bIns="45697">
            <a:spAutoFit/>
          </a:bodyPr>
          <a:lstStyle/>
          <a:p>
            <a:pPr algn="just">
              <a:spcBef>
                <a:spcPct val="50000"/>
              </a:spcBef>
              <a:defRPr/>
            </a:pPr>
            <a:r>
              <a:rPr lang="en-US" sz="1800" dirty="0" smtClean="0">
                <a:solidFill>
                  <a:schemeClr val="tx1"/>
                </a:solidFill>
                <a:latin typeface="Arial" pitchFamily="34" charset="0"/>
                <a:cs typeface="Arial" pitchFamily="34" charset="0"/>
              </a:rPr>
              <a:t>Modified function </a:t>
            </a:r>
            <a:r>
              <a:rPr lang="en-US" sz="1800" dirty="0" smtClean="0">
                <a:solidFill>
                  <a:srgbClr val="0000FF"/>
                </a:solidFill>
                <a:latin typeface="Arial" pitchFamily="34" charset="0"/>
                <a:cs typeface="Arial" pitchFamily="34" charset="0"/>
              </a:rPr>
              <a:t>(blue)</a:t>
            </a:r>
            <a:r>
              <a:rPr lang="en-US" sz="1800" dirty="0" smtClean="0">
                <a:solidFill>
                  <a:schemeClr val="tx1"/>
                </a:solidFill>
                <a:latin typeface="Arial" pitchFamily="34" charset="0"/>
                <a:cs typeface="Arial" pitchFamily="34" charset="0"/>
              </a:rPr>
              <a:t> is regular in all R</a:t>
            </a:r>
            <a:r>
              <a:rPr lang="en-US" sz="1800" baseline="30000" dirty="0" smtClean="0">
                <a:solidFill>
                  <a:schemeClr val="tx1"/>
                </a:solidFill>
                <a:latin typeface="Arial" pitchFamily="34" charset="0"/>
                <a:cs typeface="Arial" pitchFamily="34" charset="0"/>
              </a:rPr>
              <a:t>2</a:t>
            </a:r>
            <a:r>
              <a:rPr lang="en-US" sz="1800" dirty="0" smtClean="0">
                <a:solidFill>
                  <a:schemeClr val="tx1"/>
                </a:solidFill>
                <a:latin typeface="Arial" pitchFamily="34" charset="0"/>
                <a:cs typeface="Arial" pitchFamily="34" charset="0"/>
              </a:rPr>
              <a:t> and it approximates the same minimum that the original  function </a:t>
            </a:r>
            <a:r>
              <a:rPr lang="en-US" sz="1800" dirty="0" smtClean="0">
                <a:solidFill>
                  <a:srgbClr val="FF0000"/>
                </a:solidFill>
                <a:latin typeface="Arial" pitchFamily="34" charset="0"/>
                <a:cs typeface="Arial" pitchFamily="34" charset="0"/>
              </a:rPr>
              <a:t>(red)</a:t>
            </a:r>
            <a:r>
              <a:rPr lang="en-US" sz="1800" dirty="0" smtClean="0">
                <a:solidFill>
                  <a:schemeClr val="tx1"/>
                </a:solidFill>
                <a:latin typeface="Arial" pitchFamily="34" charset="0"/>
                <a:cs typeface="Arial" pitchFamily="34" charset="0"/>
              </a:rPr>
              <a:t>. Moreover, it allows a simultaneous untangling and smoothing of triangular meshes</a:t>
            </a:r>
          </a:p>
          <a:p>
            <a:pPr algn="just">
              <a:spcBef>
                <a:spcPct val="50000"/>
              </a:spcBef>
              <a:defRPr/>
            </a:pPr>
            <a:r>
              <a:rPr lang="en-US" sz="1800" dirty="0" smtClean="0">
                <a:solidFill>
                  <a:schemeClr val="tx1"/>
                </a:solidFill>
                <a:latin typeface="Arial" pitchFamily="34" charset="0"/>
                <a:cs typeface="Arial" pitchFamily="34" charset="0"/>
              </a:rPr>
              <a:t>The extension to tetrahedral meshes is straightforward: </a:t>
            </a:r>
          </a:p>
          <a:p>
            <a:pPr algn="just">
              <a:spcBef>
                <a:spcPct val="50000"/>
              </a:spcBef>
              <a:defRPr/>
            </a:pPr>
            <a:endParaRPr lang="en-US" sz="2000" dirty="0">
              <a:solidFill>
                <a:srgbClr val="000000"/>
              </a:solidFill>
              <a:latin typeface="Arial" pitchFamily="34" charset="0"/>
              <a:cs typeface="Arial" pitchFamily="34" charset="0"/>
            </a:endParaRPr>
          </a:p>
        </p:txBody>
      </p:sp>
      <p:pic>
        <p:nvPicPr>
          <p:cNvPr id="34" name="Picture 2"/>
          <p:cNvPicPr>
            <a:picLocks noChangeAspect="1" noChangeArrowheads="1"/>
          </p:cNvPicPr>
          <p:nvPr/>
        </p:nvPicPr>
        <p:blipFill>
          <a:blip r:embed="rId8" cstate="print"/>
          <a:srcRect/>
          <a:stretch>
            <a:fillRect/>
          </a:stretch>
        </p:blipFill>
        <p:spPr bwMode="auto">
          <a:xfrm>
            <a:off x="388627" y="4514194"/>
            <a:ext cx="3129274" cy="1934652"/>
          </a:xfrm>
          <a:prstGeom prst="rect">
            <a:avLst/>
          </a:prstGeom>
          <a:noFill/>
          <a:ln w="9525">
            <a:noFill/>
            <a:miter lim="800000"/>
            <a:headEnd/>
            <a:tailEnd/>
          </a:ln>
          <a:effectLst/>
        </p:spPr>
      </p:pic>
      <p:pic>
        <p:nvPicPr>
          <p:cNvPr id="453646" name="Picture 14"/>
          <p:cNvPicPr>
            <a:picLocks noChangeAspect="1" noChangeArrowheads="1"/>
          </p:cNvPicPr>
          <p:nvPr/>
        </p:nvPicPr>
        <p:blipFill>
          <a:blip r:embed="rId9" cstate="print"/>
          <a:srcRect/>
          <a:stretch>
            <a:fillRect/>
          </a:stretch>
        </p:blipFill>
        <p:spPr bwMode="auto">
          <a:xfrm>
            <a:off x="6853241" y="3956909"/>
            <a:ext cx="2544762" cy="321404"/>
          </a:xfrm>
          <a:prstGeom prst="rect">
            <a:avLst/>
          </a:prstGeom>
          <a:noFill/>
          <a:ln w="9525">
            <a:noFill/>
            <a:miter lim="800000"/>
            <a:headEnd/>
            <a:tailEnd/>
          </a:ln>
        </p:spPr>
      </p:pic>
      <p:pic>
        <p:nvPicPr>
          <p:cNvPr id="15" name="Picture 6"/>
          <p:cNvPicPr>
            <a:picLocks noChangeAspect="1" noChangeArrowheads="1"/>
          </p:cNvPicPr>
          <p:nvPr/>
        </p:nvPicPr>
        <p:blipFill>
          <a:blip r:embed="rId10" cstate="print">
            <a:clrChange>
              <a:clrFrom>
                <a:srgbClr val="DADBDA"/>
              </a:clrFrom>
              <a:clrTo>
                <a:srgbClr val="DADBDA">
                  <a:alpha val="0"/>
                </a:srgbClr>
              </a:clrTo>
            </a:clrChange>
          </a:blip>
          <a:srcRect/>
          <a:stretch>
            <a:fillRect/>
          </a:stretch>
        </p:blipFill>
        <p:spPr bwMode="auto">
          <a:xfrm>
            <a:off x="5773741" y="5923671"/>
            <a:ext cx="1909763" cy="735892"/>
          </a:xfrm>
          <a:prstGeom prst="rect">
            <a:avLst/>
          </a:prstGeom>
          <a:noFill/>
          <a:ln w="57150" algn="ctr">
            <a:noFill/>
            <a:miter lim="800000"/>
            <a:headEnd/>
            <a:tailEnd/>
          </a:ln>
          <a:effec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ChangeArrowheads="1"/>
          </p:cNvSpPr>
          <p:nvPr/>
        </p:nvSpPr>
        <p:spPr bwMode="auto">
          <a:xfrm>
            <a:off x="496896" y="673106"/>
            <a:ext cx="6596583" cy="618584"/>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FFFFFF"/>
                </a:solidFill>
                <a:latin typeface="Arial" pitchFamily="34" charset="0"/>
              </a:rPr>
              <a:t>Madrid: </a:t>
            </a:r>
            <a:r>
              <a:rPr lang="es-ES" sz="1800" dirty="0" smtClean="0">
                <a:solidFill>
                  <a:srgbClr val="FFFFFF"/>
                </a:solidFill>
                <a:latin typeface="Arial" pitchFamily="34" charset="0"/>
                <a:cs typeface="Arial" pitchFamily="34" charset="0"/>
              </a:rPr>
              <a:t>Centro Nacional de Información Geográfica, </a:t>
            </a:r>
            <a:r>
              <a:rPr lang="es-ES" sz="1800" dirty="0" err="1" smtClean="0">
                <a:solidFill>
                  <a:srgbClr val="FFFFFF"/>
                </a:solidFill>
                <a:latin typeface="Arial" pitchFamily="34" charset="0"/>
                <a:cs typeface="Arial" pitchFamily="34" charset="0"/>
              </a:rPr>
              <a:t>step</a:t>
            </a:r>
            <a:r>
              <a:rPr lang="es-ES" sz="1800" dirty="0" smtClean="0">
                <a:solidFill>
                  <a:srgbClr val="FFFFFF"/>
                </a:solidFill>
                <a:latin typeface="Arial" pitchFamily="34" charset="0"/>
                <a:cs typeface="Arial" pitchFamily="34" charset="0"/>
              </a:rPr>
              <a:t> 25 m</a:t>
            </a:r>
          </a:p>
          <a:p>
            <a:pPr algn="l">
              <a:lnSpc>
                <a:spcPct val="70000"/>
              </a:lnSpc>
              <a:spcBef>
                <a:spcPct val="50000"/>
              </a:spcBef>
            </a:pPr>
            <a:r>
              <a:rPr kumimoji="0" lang="en-US" sz="1800" dirty="0" smtClean="0">
                <a:solidFill>
                  <a:srgbClr val="FFFFFF"/>
                </a:solidFill>
                <a:latin typeface="Arial" pitchFamily="34" charset="0"/>
                <a:cs typeface="Arial" pitchFamily="34" charset="0"/>
                <a:hlinkClick r:id="rId3"/>
              </a:rPr>
              <a:t>http://www.cnig.es/</a:t>
            </a:r>
            <a:endParaRPr kumimoji="0" lang="en-US" sz="1800" dirty="0" smtClean="0">
              <a:solidFill>
                <a:srgbClr val="FFFFFF"/>
              </a:solidFill>
              <a:latin typeface="Arial" pitchFamily="34" charset="0"/>
              <a:cs typeface="Arial" pitchFamily="34" charset="0"/>
            </a:endParaRPr>
          </a:p>
        </p:txBody>
      </p:sp>
      <p:sp>
        <p:nvSpPr>
          <p:cNvPr id="14339"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for </a:t>
            </a:r>
            <a:r>
              <a:rPr lang="en-US" sz="2400" b="1" dirty="0" smtClean="0">
                <a:solidFill>
                  <a:srgbClr val="FFFFFF"/>
                </a:solidFill>
                <a:latin typeface="Trebuchet MS" pitchFamily="34" charset="0"/>
              </a:rPr>
              <a:t>Tetrahedral Mesh Generation</a:t>
            </a:r>
            <a:endParaRPr kumimoji="0" lang="en-US" sz="2400" b="1" dirty="0" smtClean="0">
              <a:solidFill>
                <a:srgbClr val="FFFFFF"/>
              </a:solidFill>
              <a:latin typeface="Trebuchet MS" pitchFamily="34" charset="0"/>
            </a:endParaRPr>
          </a:p>
        </p:txBody>
      </p:sp>
      <p:grpSp>
        <p:nvGrpSpPr>
          <p:cNvPr id="2" name="22 Grupo"/>
          <p:cNvGrpSpPr>
            <a:grpSpLocks/>
          </p:cNvGrpSpPr>
          <p:nvPr/>
        </p:nvGrpSpPr>
        <p:grpSpPr bwMode="auto">
          <a:xfrm>
            <a:off x="1785939" y="1946277"/>
            <a:ext cx="5784851" cy="4167188"/>
            <a:chOff x="1287887" y="1545483"/>
            <a:chExt cx="7122018" cy="5138961"/>
          </a:xfrm>
        </p:grpSpPr>
        <p:pic>
          <p:nvPicPr>
            <p:cNvPr id="14347" name="Picture 6" descr="C:\Documents and Settings\Rafa\Escritorio\Madrid Mallas\CartografiaMadrid.png"/>
            <p:cNvPicPr>
              <a:picLocks noChangeAspect="1" noChangeArrowheads="1"/>
            </p:cNvPicPr>
            <p:nvPr/>
          </p:nvPicPr>
          <p:blipFill>
            <a:blip r:embed="rId4" cstate="print"/>
            <a:srcRect/>
            <a:stretch>
              <a:fillRect/>
            </a:stretch>
          </p:blipFill>
          <p:spPr bwMode="auto">
            <a:xfrm>
              <a:off x="1287887" y="1545483"/>
              <a:ext cx="7122018" cy="5138961"/>
            </a:xfrm>
            <a:prstGeom prst="rect">
              <a:avLst/>
            </a:prstGeom>
            <a:noFill/>
            <a:ln w="9525">
              <a:noFill/>
              <a:miter lim="800000"/>
              <a:headEnd/>
              <a:tailEnd/>
            </a:ln>
          </p:spPr>
        </p:pic>
        <p:grpSp>
          <p:nvGrpSpPr>
            <p:cNvPr id="3" name="20 Grupo"/>
            <p:cNvGrpSpPr>
              <a:grpSpLocks/>
            </p:cNvGrpSpPr>
            <p:nvPr/>
          </p:nvGrpSpPr>
          <p:grpSpPr bwMode="auto">
            <a:xfrm>
              <a:off x="2779778" y="1653235"/>
              <a:ext cx="4915813" cy="4491533"/>
              <a:chOff x="2779778" y="1653235"/>
              <a:chExt cx="4915813" cy="4491533"/>
            </a:xfrm>
          </p:grpSpPr>
          <p:cxnSp>
            <p:nvCxnSpPr>
              <p:cNvPr id="14349" name="7 Conector recto"/>
              <p:cNvCxnSpPr>
                <a:cxnSpLocks noChangeShapeType="1"/>
              </p:cNvCxnSpPr>
              <p:nvPr/>
            </p:nvCxnSpPr>
            <p:spPr bwMode="auto">
              <a:xfrm>
                <a:off x="2867559" y="1667865"/>
                <a:ext cx="4806086" cy="43892"/>
              </a:xfrm>
              <a:prstGeom prst="line">
                <a:avLst/>
              </a:prstGeom>
              <a:noFill/>
              <a:ln w="57150" algn="ctr">
                <a:solidFill>
                  <a:srgbClr val="92D050"/>
                </a:solidFill>
                <a:round/>
                <a:headEnd/>
                <a:tailEnd/>
              </a:ln>
            </p:spPr>
          </p:cxnSp>
          <p:cxnSp>
            <p:nvCxnSpPr>
              <p:cNvPr id="14350" name="12 Conector recto"/>
              <p:cNvCxnSpPr>
                <a:cxnSpLocks noChangeShapeType="1"/>
              </p:cNvCxnSpPr>
              <p:nvPr/>
            </p:nvCxnSpPr>
            <p:spPr bwMode="auto">
              <a:xfrm>
                <a:off x="7659014" y="1697126"/>
                <a:ext cx="21946" cy="4440327"/>
              </a:xfrm>
              <a:prstGeom prst="line">
                <a:avLst/>
              </a:prstGeom>
              <a:noFill/>
              <a:ln w="57150" algn="ctr">
                <a:solidFill>
                  <a:srgbClr val="92D050"/>
                </a:solidFill>
                <a:round/>
                <a:headEnd/>
                <a:tailEnd/>
              </a:ln>
            </p:spPr>
          </p:cxnSp>
          <p:cxnSp>
            <p:nvCxnSpPr>
              <p:cNvPr id="14351" name="14 Conector recto"/>
              <p:cNvCxnSpPr>
                <a:cxnSpLocks noChangeShapeType="1"/>
              </p:cNvCxnSpPr>
              <p:nvPr/>
            </p:nvCxnSpPr>
            <p:spPr bwMode="auto">
              <a:xfrm flipH="1" flipV="1">
                <a:off x="2779778" y="6086248"/>
                <a:ext cx="4915813" cy="58520"/>
              </a:xfrm>
              <a:prstGeom prst="line">
                <a:avLst/>
              </a:prstGeom>
              <a:noFill/>
              <a:ln w="57150" algn="ctr">
                <a:solidFill>
                  <a:srgbClr val="92D050"/>
                </a:solidFill>
                <a:round/>
                <a:headEnd/>
                <a:tailEnd/>
              </a:ln>
            </p:spPr>
          </p:cxnSp>
          <p:cxnSp>
            <p:nvCxnSpPr>
              <p:cNvPr id="14352" name="17 Conector recto"/>
              <p:cNvCxnSpPr>
                <a:cxnSpLocks noChangeShapeType="1"/>
              </p:cNvCxnSpPr>
              <p:nvPr/>
            </p:nvCxnSpPr>
            <p:spPr bwMode="auto">
              <a:xfrm flipV="1">
                <a:off x="2787091" y="1653235"/>
                <a:ext cx="73152" cy="4462272"/>
              </a:xfrm>
              <a:prstGeom prst="line">
                <a:avLst/>
              </a:prstGeom>
              <a:noFill/>
              <a:ln w="57150" algn="ctr">
                <a:solidFill>
                  <a:srgbClr val="92D050"/>
                </a:solidFill>
                <a:round/>
                <a:headEnd/>
                <a:tailEnd/>
              </a:ln>
            </p:spPr>
          </p:cxnSp>
        </p:grpSp>
      </p:grpSp>
      <p:sp>
        <p:nvSpPr>
          <p:cNvPr id="14341" name="21 Rectángulo"/>
          <p:cNvSpPr>
            <a:spLocks noChangeArrowheads="1"/>
          </p:cNvSpPr>
          <p:nvPr/>
        </p:nvSpPr>
        <p:spPr bwMode="auto">
          <a:xfrm>
            <a:off x="479430" y="5487997"/>
            <a:ext cx="2797175" cy="276952"/>
          </a:xfrm>
          <a:prstGeom prst="rect">
            <a:avLst/>
          </a:prstGeom>
          <a:noFill/>
          <a:ln w="9525">
            <a:noFill/>
            <a:miter lim="800000"/>
            <a:headEnd/>
            <a:tailEnd/>
          </a:ln>
        </p:spPr>
        <p:txBody>
          <a:bodyPr lIns="91393" tIns="45697" rIns="91393" bIns="45697">
            <a:spAutoFit/>
          </a:bodyPr>
          <a:lstStyle/>
          <a:p>
            <a:r>
              <a:rPr lang="es-ES" sz="1200" b="1" dirty="0" smtClean="0">
                <a:solidFill>
                  <a:srgbClr val="000000"/>
                </a:solidFill>
                <a:latin typeface="Arial" pitchFamily="34" charset="0"/>
                <a:cs typeface="Arial" pitchFamily="34" charset="0"/>
              </a:rPr>
              <a:t>(</a:t>
            </a:r>
            <a:r>
              <a:rPr lang="es-ES" sz="1200" b="1" dirty="0" err="1" smtClean="0">
                <a:solidFill>
                  <a:srgbClr val="000000"/>
                </a:solidFill>
                <a:latin typeface="Arial" pitchFamily="34" charset="0"/>
                <a:cs typeface="Arial" pitchFamily="34" charset="0"/>
              </a:rPr>
              <a:t>X</a:t>
            </a:r>
            <a:r>
              <a:rPr lang="es-ES" sz="1200" b="1" baseline="-25000" dirty="0" err="1" smtClean="0">
                <a:solidFill>
                  <a:srgbClr val="000000"/>
                </a:solidFill>
                <a:latin typeface="Arial" pitchFamily="34" charset="0"/>
                <a:cs typeface="Arial" pitchFamily="34" charset="0"/>
              </a:rPr>
              <a:t>min</a:t>
            </a:r>
            <a:r>
              <a:rPr lang="es-ES" sz="1200" b="1" dirty="0" err="1" smtClean="0">
                <a:solidFill>
                  <a:srgbClr val="000000"/>
                </a:solidFill>
                <a:latin typeface="Arial" pitchFamily="34" charset="0"/>
                <a:cs typeface="Arial" pitchFamily="34" charset="0"/>
              </a:rPr>
              <a:t>,Y</a:t>
            </a:r>
            <a:r>
              <a:rPr lang="es-ES" sz="1200" b="1" baseline="-25000" dirty="0" err="1" smtClean="0">
                <a:solidFill>
                  <a:srgbClr val="000000"/>
                </a:solidFill>
                <a:latin typeface="Arial" pitchFamily="34" charset="0"/>
                <a:cs typeface="Arial" pitchFamily="34" charset="0"/>
              </a:rPr>
              <a:t>min</a:t>
            </a:r>
            <a:r>
              <a:rPr lang="es-ES" sz="1200" b="1" dirty="0" smtClean="0">
                <a:solidFill>
                  <a:srgbClr val="000000"/>
                </a:solidFill>
                <a:latin typeface="Arial" pitchFamily="34" charset="0"/>
                <a:cs typeface="Arial" pitchFamily="34" charset="0"/>
              </a:rPr>
              <a:t>)=(372300,4446800)</a:t>
            </a:r>
          </a:p>
        </p:txBody>
      </p:sp>
      <p:sp>
        <p:nvSpPr>
          <p:cNvPr id="14342" name="23 Rectángulo"/>
          <p:cNvSpPr>
            <a:spLocks noChangeArrowheads="1"/>
          </p:cNvSpPr>
          <p:nvPr/>
        </p:nvSpPr>
        <p:spPr bwMode="auto">
          <a:xfrm>
            <a:off x="6726238" y="1947873"/>
            <a:ext cx="2863850" cy="276952"/>
          </a:xfrm>
          <a:prstGeom prst="rect">
            <a:avLst/>
          </a:prstGeom>
          <a:noFill/>
          <a:ln w="9525">
            <a:noFill/>
            <a:miter lim="800000"/>
            <a:headEnd/>
            <a:tailEnd/>
          </a:ln>
        </p:spPr>
        <p:txBody>
          <a:bodyPr lIns="91393" tIns="45697" rIns="91393" bIns="45697">
            <a:spAutoFit/>
          </a:bodyPr>
          <a:lstStyle/>
          <a:p>
            <a:r>
              <a:rPr lang="es-ES" sz="1200" b="1" dirty="0" smtClean="0">
                <a:solidFill>
                  <a:srgbClr val="000000"/>
                </a:solidFill>
                <a:latin typeface="Arial" pitchFamily="34" charset="0"/>
                <a:cs typeface="Arial" pitchFamily="34" charset="0"/>
              </a:rPr>
              <a:t>(</a:t>
            </a:r>
            <a:r>
              <a:rPr lang="es-ES" sz="1200" b="1" dirty="0" err="1" smtClean="0">
                <a:solidFill>
                  <a:srgbClr val="000000"/>
                </a:solidFill>
                <a:latin typeface="Arial" pitchFamily="34" charset="0"/>
                <a:cs typeface="Arial" pitchFamily="34" charset="0"/>
              </a:rPr>
              <a:t>X</a:t>
            </a:r>
            <a:r>
              <a:rPr lang="es-ES" sz="1200" b="1" baseline="-25000" dirty="0" err="1" smtClean="0">
                <a:solidFill>
                  <a:srgbClr val="000000"/>
                </a:solidFill>
                <a:latin typeface="Arial" pitchFamily="34" charset="0"/>
                <a:cs typeface="Arial" pitchFamily="34" charset="0"/>
              </a:rPr>
              <a:t>max</a:t>
            </a:r>
            <a:r>
              <a:rPr lang="es-ES" sz="1200" b="1" dirty="0" err="1" smtClean="0">
                <a:solidFill>
                  <a:srgbClr val="000000"/>
                </a:solidFill>
                <a:latin typeface="Arial" pitchFamily="34" charset="0"/>
                <a:cs typeface="Arial" pitchFamily="34" charset="0"/>
              </a:rPr>
              <a:t>,Y</a:t>
            </a:r>
            <a:r>
              <a:rPr lang="es-ES" sz="1200" b="1" baseline="-25000" dirty="0" err="1" smtClean="0">
                <a:solidFill>
                  <a:srgbClr val="000000"/>
                </a:solidFill>
                <a:latin typeface="Arial" pitchFamily="34" charset="0"/>
                <a:cs typeface="Arial" pitchFamily="34" charset="0"/>
              </a:rPr>
              <a:t>max</a:t>
            </a:r>
            <a:r>
              <a:rPr lang="es-ES" sz="1200" b="1" dirty="0" smtClean="0">
                <a:solidFill>
                  <a:srgbClr val="000000"/>
                </a:solidFill>
                <a:latin typeface="Arial" pitchFamily="34" charset="0"/>
                <a:cs typeface="Arial" pitchFamily="34" charset="0"/>
              </a:rPr>
              <a:t>)=(512400,4575900)</a:t>
            </a:r>
          </a:p>
        </p:txBody>
      </p:sp>
      <p:sp>
        <p:nvSpPr>
          <p:cNvPr id="14345" name="26 Rectángulo"/>
          <p:cNvSpPr>
            <a:spLocks noChangeArrowheads="1"/>
          </p:cNvSpPr>
          <p:nvPr/>
        </p:nvSpPr>
        <p:spPr bwMode="auto">
          <a:xfrm>
            <a:off x="3594107" y="5940434"/>
            <a:ext cx="2798764" cy="276969"/>
          </a:xfrm>
          <a:prstGeom prst="rect">
            <a:avLst/>
          </a:prstGeom>
          <a:noFill/>
          <a:ln w="9525">
            <a:noFill/>
            <a:miter lim="800000"/>
            <a:headEnd/>
            <a:tailEnd/>
          </a:ln>
        </p:spPr>
        <p:txBody>
          <a:bodyPr lIns="91393" tIns="45697" rIns="91393" bIns="45697">
            <a:spAutoFit/>
          </a:bodyPr>
          <a:lstStyle/>
          <a:p>
            <a:r>
              <a:rPr lang="es-ES" sz="1200" b="1" dirty="0" smtClean="0">
                <a:solidFill>
                  <a:srgbClr val="000000"/>
                </a:solidFill>
                <a:latin typeface="Arial" pitchFamily="34" charset="0"/>
                <a:cs typeface="Arial" pitchFamily="34" charset="0"/>
              </a:rPr>
              <a:t>140 km</a:t>
            </a:r>
          </a:p>
        </p:txBody>
      </p:sp>
      <p:sp>
        <p:nvSpPr>
          <p:cNvPr id="14346" name="27 Rectángulo"/>
          <p:cNvSpPr>
            <a:spLocks noChangeArrowheads="1"/>
          </p:cNvSpPr>
          <p:nvPr/>
        </p:nvSpPr>
        <p:spPr bwMode="auto">
          <a:xfrm>
            <a:off x="7191378" y="3649670"/>
            <a:ext cx="977900" cy="276969"/>
          </a:xfrm>
          <a:prstGeom prst="rect">
            <a:avLst/>
          </a:prstGeom>
          <a:noFill/>
          <a:ln w="9525">
            <a:noFill/>
            <a:miter lim="800000"/>
            <a:headEnd/>
            <a:tailEnd/>
          </a:ln>
        </p:spPr>
        <p:txBody>
          <a:bodyPr lIns="91393" tIns="45697" rIns="91393" bIns="45697">
            <a:spAutoFit/>
          </a:bodyPr>
          <a:lstStyle/>
          <a:p>
            <a:r>
              <a:rPr lang="es-ES" sz="1200" b="1" dirty="0" smtClean="0">
                <a:solidFill>
                  <a:srgbClr val="000000"/>
                </a:solidFill>
                <a:latin typeface="Arial" pitchFamily="34" charset="0"/>
                <a:cs typeface="Arial" pitchFamily="34" charset="0"/>
              </a:rPr>
              <a:t>130 km</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496893" y="673101"/>
            <a:ext cx="4236962" cy="290289"/>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FFFFFF"/>
                </a:solidFill>
                <a:latin typeface="Arial" pitchFamily="34" charset="0"/>
              </a:rPr>
              <a:t>The Mesh Generation Code (Prototype)</a:t>
            </a:r>
            <a:endParaRPr kumimoji="0" lang="en-US" sz="1800" dirty="0" smtClean="0">
              <a:solidFill>
                <a:srgbClr val="FFFFFF"/>
              </a:solidFill>
              <a:latin typeface="Arial" pitchFamily="34" charset="0"/>
              <a:cs typeface="Arial" pitchFamily="34" charset="0"/>
            </a:endParaRPr>
          </a:p>
        </p:txBody>
      </p:sp>
      <p:sp>
        <p:nvSpPr>
          <p:cNvPr id="15363"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for </a:t>
            </a:r>
            <a:r>
              <a:rPr lang="en-US" sz="2400" b="1" dirty="0" smtClean="0">
                <a:solidFill>
                  <a:srgbClr val="FFFFFF"/>
                </a:solidFill>
                <a:latin typeface="Trebuchet MS" pitchFamily="34" charset="0"/>
              </a:rPr>
              <a:t>Tetrahedral Mesh Generation</a:t>
            </a:r>
            <a:endParaRPr kumimoji="0" lang="en-US" sz="2400" b="1" dirty="0" smtClean="0">
              <a:solidFill>
                <a:srgbClr val="FFFFFF"/>
              </a:solidFill>
              <a:latin typeface="Trebuchet MS" pitchFamily="34" charset="0"/>
            </a:endParaRPr>
          </a:p>
        </p:txBody>
      </p:sp>
      <p:pic>
        <p:nvPicPr>
          <p:cNvPr id="15364" name="Picture 2" descr="C:\Documents and Settings\Rafa\Mis documentos\CopiaNuevaSeptiembre2011PortatilRAFA\PUBLICACIONES\Articulos\cas2012_MIT\FigurasMalla\FiguraMapaMalla.png"/>
          <p:cNvPicPr>
            <a:picLocks noChangeAspect="1" noChangeArrowheads="1"/>
          </p:cNvPicPr>
          <p:nvPr/>
        </p:nvPicPr>
        <p:blipFill>
          <a:blip r:embed="rId3" cstate="print"/>
          <a:srcRect/>
          <a:stretch>
            <a:fillRect/>
          </a:stretch>
        </p:blipFill>
        <p:spPr bwMode="auto">
          <a:xfrm>
            <a:off x="1352550" y="1528764"/>
            <a:ext cx="7173914" cy="5080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496893" y="673101"/>
            <a:ext cx="4236962" cy="290289"/>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FFFFFF"/>
                </a:solidFill>
                <a:latin typeface="Arial" pitchFamily="34" charset="0"/>
              </a:rPr>
              <a:t>The Mesh Generation Code (Prototype)</a:t>
            </a:r>
            <a:endParaRPr kumimoji="0" lang="en-US" sz="1800" dirty="0" smtClean="0">
              <a:solidFill>
                <a:srgbClr val="FFFFFF"/>
              </a:solidFill>
              <a:latin typeface="Arial" pitchFamily="34" charset="0"/>
              <a:cs typeface="Arial" pitchFamily="34" charset="0"/>
            </a:endParaRPr>
          </a:p>
        </p:txBody>
      </p:sp>
      <p:sp>
        <p:nvSpPr>
          <p:cNvPr id="16387"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for </a:t>
            </a:r>
            <a:r>
              <a:rPr lang="en-US" sz="2400" b="1" dirty="0" smtClean="0">
                <a:solidFill>
                  <a:srgbClr val="FFFFFF"/>
                </a:solidFill>
                <a:latin typeface="Trebuchet MS" pitchFamily="34" charset="0"/>
              </a:rPr>
              <a:t>Tetrahedral Mesh Generation</a:t>
            </a:r>
            <a:endParaRPr kumimoji="0" lang="en-US" sz="2400" b="1" dirty="0" smtClean="0">
              <a:solidFill>
                <a:srgbClr val="FFFFFF"/>
              </a:solidFill>
              <a:latin typeface="Trebuchet MS" pitchFamily="34" charset="0"/>
            </a:endParaRPr>
          </a:p>
        </p:txBody>
      </p:sp>
      <p:pic>
        <p:nvPicPr>
          <p:cNvPr id="16388" name="Picture 2"/>
          <p:cNvPicPr>
            <a:picLocks noChangeAspect="1" noChangeArrowheads="1"/>
          </p:cNvPicPr>
          <p:nvPr/>
        </p:nvPicPr>
        <p:blipFill>
          <a:blip r:embed="rId3" cstate="print"/>
          <a:srcRect t="60" r="63168" b="38731"/>
          <a:stretch>
            <a:fillRect/>
          </a:stretch>
        </p:blipFill>
        <p:spPr bwMode="auto">
          <a:xfrm>
            <a:off x="2330459" y="1477963"/>
            <a:ext cx="4810125" cy="4995862"/>
          </a:xfrm>
          <a:prstGeom prst="rect">
            <a:avLst/>
          </a:prstGeom>
          <a:noFill/>
          <a:ln w="57150" algn="ctr">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496889" y="673101"/>
            <a:ext cx="4890988" cy="290289"/>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FFFFFF"/>
                </a:solidFill>
                <a:latin typeface="Arial" pitchFamily="34" charset="0"/>
              </a:rPr>
              <a:t>Madrid: Elevation between 416 m and 2430 m</a:t>
            </a:r>
            <a:endParaRPr lang="es-ES" sz="1800" dirty="0" smtClean="0">
              <a:solidFill>
                <a:srgbClr val="FFFFFF"/>
              </a:solidFill>
              <a:latin typeface="Arial" pitchFamily="34" charset="0"/>
              <a:cs typeface="Arial" pitchFamily="34" charset="0"/>
            </a:endParaRPr>
          </a:p>
        </p:txBody>
      </p:sp>
      <p:sp>
        <p:nvSpPr>
          <p:cNvPr id="17411"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for </a:t>
            </a:r>
            <a:r>
              <a:rPr lang="en-US" sz="2400" b="1" dirty="0" smtClean="0">
                <a:solidFill>
                  <a:srgbClr val="FFFFFF"/>
                </a:solidFill>
                <a:latin typeface="Trebuchet MS" pitchFamily="34" charset="0"/>
              </a:rPr>
              <a:t>Tetrahedral Mesh Generation</a:t>
            </a:r>
            <a:endParaRPr kumimoji="0" lang="en-US" sz="2400" b="1" dirty="0" smtClean="0">
              <a:solidFill>
                <a:srgbClr val="FFFFFF"/>
              </a:solidFill>
              <a:latin typeface="Trebuchet MS" pitchFamily="34" charset="0"/>
            </a:endParaRPr>
          </a:p>
        </p:txBody>
      </p:sp>
      <p:pic>
        <p:nvPicPr>
          <p:cNvPr id="17412" name="Picture 2" descr="C:\Documents and Settings\Rafa\Escritorio\Madrid Mallas\madrid_desde_el_cielo.png"/>
          <p:cNvPicPr>
            <a:picLocks noChangeAspect="1" noChangeArrowheads="1"/>
          </p:cNvPicPr>
          <p:nvPr/>
        </p:nvPicPr>
        <p:blipFill>
          <a:blip r:embed="rId3" cstate="print"/>
          <a:srcRect/>
          <a:stretch>
            <a:fillRect/>
          </a:stretch>
        </p:blipFill>
        <p:spPr bwMode="auto">
          <a:xfrm>
            <a:off x="2289181" y="1711331"/>
            <a:ext cx="5076825" cy="46783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496890" y="673101"/>
            <a:ext cx="4707156" cy="290289"/>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FFFFFF"/>
                </a:solidFill>
                <a:latin typeface="Arial" pitchFamily="34" charset="0"/>
              </a:rPr>
              <a:t>Madrid: 171911 nodes on the terrain surface</a:t>
            </a:r>
            <a:endParaRPr kumimoji="0" lang="en-US" sz="1800" dirty="0" smtClean="0">
              <a:solidFill>
                <a:srgbClr val="FFFFFF"/>
              </a:solidFill>
              <a:latin typeface="Arial" pitchFamily="34" charset="0"/>
              <a:cs typeface="Arial" pitchFamily="34" charset="0"/>
            </a:endParaRPr>
          </a:p>
        </p:txBody>
      </p:sp>
      <p:sp>
        <p:nvSpPr>
          <p:cNvPr id="18435"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for </a:t>
            </a:r>
            <a:r>
              <a:rPr lang="en-US" sz="2400" b="1" dirty="0" smtClean="0">
                <a:solidFill>
                  <a:srgbClr val="FFFFFF"/>
                </a:solidFill>
                <a:latin typeface="Trebuchet MS" pitchFamily="34" charset="0"/>
              </a:rPr>
              <a:t>Tetrahedral Mesh Generation</a:t>
            </a:r>
            <a:endParaRPr kumimoji="0" lang="en-US" sz="2400" b="1" dirty="0" smtClean="0">
              <a:solidFill>
                <a:srgbClr val="FFFFFF"/>
              </a:solidFill>
              <a:latin typeface="Trebuchet MS" pitchFamily="34" charset="0"/>
            </a:endParaRPr>
          </a:p>
        </p:txBody>
      </p:sp>
      <p:pic>
        <p:nvPicPr>
          <p:cNvPr id="18436" name="Picture 2" descr="C:\Documents and Settings\Rafa\Escritorio\Madrid Mallas\madrid_malla_desde_el_cielo.png"/>
          <p:cNvPicPr>
            <a:picLocks noChangeAspect="1" noChangeArrowheads="1"/>
          </p:cNvPicPr>
          <p:nvPr/>
        </p:nvPicPr>
        <p:blipFill>
          <a:blip r:embed="rId3" cstate="print"/>
          <a:srcRect/>
          <a:stretch>
            <a:fillRect/>
          </a:stretch>
        </p:blipFill>
        <p:spPr bwMode="auto">
          <a:xfrm>
            <a:off x="2392372" y="1725613"/>
            <a:ext cx="4979987" cy="45910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8" name="Rectangle 3"/>
          <p:cNvSpPr>
            <a:spLocks noChangeArrowheads="1"/>
          </p:cNvSpPr>
          <p:nvPr/>
        </p:nvSpPr>
        <p:spPr bwMode="auto">
          <a:xfrm>
            <a:off x="496889" y="673106"/>
            <a:ext cx="4890988" cy="637051"/>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FFFFFF"/>
                </a:solidFill>
                <a:latin typeface="Arial" pitchFamily="34" charset="0"/>
              </a:rPr>
              <a:t>Madrid: Elevation between 416 m and 2430 m</a:t>
            </a:r>
            <a:endParaRPr lang="es-ES" sz="1800" dirty="0" smtClean="0">
              <a:solidFill>
                <a:srgbClr val="FFFFFF"/>
              </a:solidFill>
              <a:latin typeface="Arial" pitchFamily="34" charset="0"/>
              <a:cs typeface="Arial" pitchFamily="34" charset="0"/>
            </a:endParaRPr>
          </a:p>
          <a:p>
            <a:pPr algn="l">
              <a:lnSpc>
                <a:spcPct val="70000"/>
              </a:lnSpc>
              <a:spcBef>
                <a:spcPct val="50000"/>
              </a:spcBef>
            </a:pPr>
            <a:endParaRPr lang="es-ES" sz="1800" dirty="0" smtClean="0">
              <a:solidFill>
                <a:srgbClr val="FFFFFF"/>
              </a:solidFill>
              <a:latin typeface="Arial" pitchFamily="34" charset="0"/>
              <a:cs typeface="Arial" pitchFamily="34" charset="0"/>
            </a:endParaRPr>
          </a:p>
        </p:txBody>
      </p:sp>
      <p:sp>
        <p:nvSpPr>
          <p:cNvPr id="19459"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for </a:t>
            </a:r>
            <a:r>
              <a:rPr lang="en-US" sz="2400" b="1" dirty="0" smtClean="0">
                <a:solidFill>
                  <a:srgbClr val="FFFFFF"/>
                </a:solidFill>
                <a:latin typeface="Trebuchet MS" pitchFamily="34" charset="0"/>
              </a:rPr>
              <a:t>Tetrahedral Mesh Generation</a:t>
            </a:r>
            <a:endParaRPr kumimoji="0" lang="en-US" sz="2400" b="1" dirty="0" smtClean="0">
              <a:solidFill>
                <a:srgbClr val="FFFFFF"/>
              </a:solidFill>
              <a:latin typeface="Trebuchet MS" pitchFamily="34" charset="0"/>
            </a:endParaRPr>
          </a:p>
        </p:txBody>
      </p:sp>
      <p:pic>
        <p:nvPicPr>
          <p:cNvPr id="19460" name="Picture 2" descr="C:\Documents and Settings\Rafa\Escritorio\Madrid Mallas\madrid_perspectiva.png"/>
          <p:cNvPicPr>
            <a:picLocks noChangeAspect="1" noChangeArrowheads="1"/>
          </p:cNvPicPr>
          <p:nvPr/>
        </p:nvPicPr>
        <p:blipFill>
          <a:blip r:embed="rId3" cstate="print"/>
          <a:srcRect/>
          <a:stretch>
            <a:fillRect/>
          </a:stretch>
        </p:blipFill>
        <p:spPr bwMode="auto">
          <a:xfrm>
            <a:off x="296863" y="1519238"/>
            <a:ext cx="9290050" cy="50339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3"/>
          <p:cNvSpPr>
            <a:spLocks noChangeArrowheads="1"/>
          </p:cNvSpPr>
          <p:nvPr/>
        </p:nvSpPr>
        <p:spPr bwMode="auto">
          <a:xfrm>
            <a:off x="496890" y="673107"/>
            <a:ext cx="4707156" cy="637051"/>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FFFFFF"/>
                </a:solidFill>
                <a:latin typeface="Arial" pitchFamily="34" charset="0"/>
              </a:rPr>
              <a:t>Madrid: 171911 nodes on the terrain surface</a:t>
            </a:r>
            <a:endParaRPr lang="es-ES" sz="1800" dirty="0" smtClean="0">
              <a:solidFill>
                <a:srgbClr val="FFFFFF"/>
              </a:solidFill>
              <a:latin typeface="Arial" pitchFamily="34" charset="0"/>
              <a:cs typeface="Arial" pitchFamily="34" charset="0"/>
            </a:endParaRPr>
          </a:p>
          <a:p>
            <a:pPr algn="l">
              <a:lnSpc>
                <a:spcPct val="70000"/>
              </a:lnSpc>
              <a:spcBef>
                <a:spcPct val="50000"/>
              </a:spcBef>
            </a:pPr>
            <a:endParaRPr lang="es-ES" sz="1800" dirty="0" smtClean="0">
              <a:solidFill>
                <a:srgbClr val="FFFFFF"/>
              </a:solidFill>
              <a:latin typeface="Arial" pitchFamily="34" charset="0"/>
              <a:cs typeface="Arial" pitchFamily="34" charset="0"/>
            </a:endParaRPr>
          </a:p>
        </p:txBody>
      </p:sp>
      <p:sp>
        <p:nvSpPr>
          <p:cNvPr id="20483"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for </a:t>
            </a:r>
            <a:r>
              <a:rPr lang="en-US" sz="2400" b="1" dirty="0" smtClean="0">
                <a:solidFill>
                  <a:srgbClr val="FFFFFF"/>
                </a:solidFill>
                <a:latin typeface="Trebuchet MS" pitchFamily="34" charset="0"/>
              </a:rPr>
              <a:t>Tetrahedral Mesh Generation</a:t>
            </a:r>
            <a:endParaRPr kumimoji="0" lang="en-US" sz="2400" b="1" dirty="0" smtClean="0">
              <a:solidFill>
                <a:srgbClr val="FFFFFF"/>
              </a:solidFill>
              <a:latin typeface="Trebuchet MS" pitchFamily="34" charset="0"/>
            </a:endParaRPr>
          </a:p>
        </p:txBody>
      </p:sp>
      <p:pic>
        <p:nvPicPr>
          <p:cNvPr id="20484" name="Picture 2" descr="C:\Documents and Settings\Rafa\Escritorio\Madrid Mallas\madrid_malla_perspectiva.png"/>
          <p:cNvPicPr>
            <a:picLocks noChangeAspect="1" noChangeArrowheads="1"/>
          </p:cNvPicPr>
          <p:nvPr/>
        </p:nvPicPr>
        <p:blipFill>
          <a:blip r:embed="rId3" cstate="print"/>
          <a:srcRect/>
          <a:stretch>
            <a:fillRect/>
          </a:stretch>
        </p:blipFill>
        <p:spPr bwMode="auto">
          <a:xfrm>
            <a:off x="325438" y="1558930"/>
            <a:ext cx="9396412" cy="48164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1714507" y="212731"/>
          <a:ext cx="6480175" cy="6416675"/>
        </p:xfrm>
        <a:graphic>
          <a:graphicData uri="http://schemas.openxmlformats.org/presentationml/2006/ole">
            <p:oleObj spid="_x0000_s611330" name="Fotografía de Photo Editor" r:id="rId4" imgW="6392167" imgH="6314286" progId="">
              <p:embed/>
            </p:oleObj>
          </a:graphicData>
        </a:graphic>
      </p:graphicFrame>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6" name="Rectangle 3"/>
          <p:cNvSpPr>
            <a:spLocks noChangeArrowheads="1"/>
          </p:cNvSpPr>
          <p:nvPr/>
        </p:nvSpPr>
        <p:spPr bwMode="auto">
          <a:xfrm>
            <a:off x="496895" y="673107"/>
            <a:ext cx="6006742" cy="637051"/>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FFFFFF"/>
                </a:solidFill>
                <a:latin typeface="Arial" pitchFamily="34" charset="0"/>
              </a:rPr>
              <a:t>Madrid: Transient surface triangulation of the 3-D domain</a:t>
            </a:r>
            <a:endParaRPr lang="es-ES" sz="1800" dirty="0" smtClean="0">
              <a:solidFill>
                <a:srgbClr val="FFFFFF"/>
              </a:solidFill>
              <a:latin typeface="Arial" pitchFamily="34" charset="0"/>
              <a:cs typeface="Arial" pitchFamily="34" charset="0"/>
            </a:endParaRPr>
          </a:p>
          <a:p>
            <a:pPr algn="l">
              <a:lnSpc>
                <a:spcPct val="70000"/>
              </a:lnSpc>
              <a:spcBef>
                <a:spcPct val="50000"/>
              </a:spcBef>
            </a:pPr>
            <a:endParaRPr lang="es-ES" sz="1800" dirty="0" smtClean="0">
              <a:solidFill>
                <a:srgbClr val="FFFFFF"/>
              </a:solidFill>
              <a:latin typeface="Arial" pitchFamily="34" charset="0"/>
              <a:cs typeface="Arial" pitchFamily="34" charset="0"/>
            </a:endParaRPr>
          </a:p>
        </p:txBody>
      </p:sp>
      <p:sp>
        <p:nvSpPr>
          <p:cNvPr id="21507"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for </a:t>
            </a:r>
            <a:r>
              <a:rPr lang="en-US" sz="2400" b="1" dirty="0" smtClean="0">
                <a:solidFill>
                  <a:srgbClr val="FFFFFF"/>
                </a:solidFill>
                <a:latin typeface="Trebuchet MS" pitchFamily="34" charset="0"/>
              </a:rPr>
              <a:t>Tetrahedral Mesh Generation</a:t>
            </a:r>
            <a:endParaRPr kumimoji="0" lang="en-US" sz="2400" b="1" dirty="0" smtClean="0">
              <a:solidFill>
                <a:srgbClr val="FFFFFF"/>
              </a:solidFill>
              <a:latin typeface="Trebuchet MS" pitchFamily="34" charset="0"/>
            </a:endParaRPr>
          </a:p>
        </p:txBody>
      </p:sp>
      <p:pic>
        <p:nvPicPr>
          <p:cNvPr id="21508" name="Picture 2" descr="C:\Documents and Settings\Rafa\Escritorio\Madrid Mallas\madrid_cosido_perspectiva.png"/>
          <p:cNvPicPr>
            <a:picLocks noChangeAspect="1" noChangeArrowheads="1"/>
          </p:cNvPicPr>
          <p:nvPr/>
        </p:nvPicPr>
        <p:blipFill>
          <a:blip r:embed="rId3" cstate="print"/>
          <a:srcRect/>
          <a:stretch>
            <a:fillRect/>
          </a:stretch>
        </p:blipFill>
        <p:spPr bwMode="auto">
          <a:xfrm>
            <a:off x="12702" y="1392246"/>
            <a:ext cx="9839325" cy="50244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Rectangle 3"/>
          <p:cNvSpPr>
            <a:spLocks noChangeArrowheads="1"/>
          </p:cNvSpPr>
          <p:nvPr/>
        </p:nvSpPr>
        <p:spPr bwMode="auto">
          <a:xfrm>
            <a:off x="496890" y="673107"/>
            <a:ext cx="5865613" cy="637051"/>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FFFFFF"/>
                </a:solidFill>
                <a:latin typeface="Arial" pitchFamily="34" charset="0"/>
              </a:rPr>
              <a:t>Madrid: 3-D domain; the upper plane is placed at 10 km</a:t>
            </a:r>
            <a:endParaRPr lang="es-ES" sz="1800" dirty="0" smtClean="0">
              <a:solidFill>
                <a:srgbClr val="FFFFFF"/>
              </a:solidFill>
              <a:latin typeface="Arial" pitchFamily="34" charset="0"/>
              <a:cs typeface="Arial" pitchFamily="34" charset="0"/>
            </a:endParaRPr>
          </a:p>
          <a:p>
            <a:pPr algn="l">
              <a:lnSpc>
                <a:spcPct val="70000"/>
              </a:lnSpc>
              <a:spcBef>
                <a:spcPct val="50000"/>
              </a:spcBef>
            </a:pPr>
            <a:endParaRPr lang="es-ES" sz="1800" dirty="0" smtClean="0">
              <a:solidFill>
                <a:srgbClr val="FFFFFF"/>
              </a:solidFill>
              <a:latin typeface="Arial" pitchFamily="34" charset="0"/>
              <a:cs typeface="Arial" pitchFamily="34" charset="0"/>
            </a:endParaRPr>
          </a:p>
        </p:txBody>
      </p:sp>
      <p:sp>
        <p:nvSpPr>
          <p:cNvPr id="22531"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for </a:t>
            </a:r>
            <a:r>
              <a:rPr lang="en-US" sz="2400" b="1" dirty="0" smtClean="0">
                <a:solidFill>
                  <a:srgbClr val="FFFFFF"/>
                </a:solidFill>
                <a:latin typeface="Trebuchet MS" pitchFamily="34" charset="0"/>
              </a:rPr>
              <a:t>Tetrahedral Mesh Generation</a:t>
            </a:r>
            <a:endParaRPr kumimoji="0" lang="en-US" sz="2400" b="1" dirty="0" smtClean="0">
              <a:solidFill>
                <a:srgbClr val="FFFFFF"/>
              </a:solidFill>
              <a:latin typeface="Trebuchet MS" pitchFamily="34" charset="0"/>
            </a:endParaRPr>
          </a:p>
        </p:txBody>
      </p:sp>
      <p:pic>
        <p:nvPicPr>
          <p:cNvPr id="22532" name="Picture 2" descr="C:\Documents and Settings\Rafa\Escritorio\Madrid Mallas\Madrid_10000\Madrid3Dmesh1.png"/>
          <p:cNvPicPr>
            <a:picLocks noChangeAspect="1" noChangeArrowheads="1"/>
          </p:cNvPicPr>
          <p:nvPr/>
        </p:nvPicPr>
        <p:blipFill>
          <a:blip r:embed="rId3" cstate="print"/>
          <a:srcRect/>
          <a:stretch>
            <a:fillRect/>
          </a:stretch>
        </p:blipFill>
        <p:spPr bwMode="auto">
          <a:xfrm>
            <a:off x="549279" y="1447800"/>
            <a:ext cx="8786813" cy="51133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4" name="Rectangle 3"/>
          <p:cNvSpPr>
            <a:spLocks noChangeArrowheads="1"/>
          </p:cNvSpPr>
          <p:nvPr/>
        </p:nvSpPr>
        <p:spPr bwMode="auto">
          <a:xfrm>
            <a:off x="484193" y="687391"/>
            <a:ext cx="7818437" cy="1689647"/>
          </a:xfrm>
          <a:prstGeom prst="rect">
            <a:avLst/>
          </a:prstGeom>
          <a:noFill/>
          <a:ln w="9525">
            <a:noFill/>
            <a:miter lim="800000"/>
            <a:headEnd/>
            <a:tailEnd/>
          </a:ln>
        </p:spPr>
        <p:txBody>
          <a:bodyPr lIns="91393" tIns="45697" rIns="91393" bIns="45697">
            <a:spAutoFit/>
          </a:bodyPr>
          <a:lstStyle/>
          <a:p>
            <a:pPr algn="l">
              <a:lnSpc>
                <a:spcPct val="70000"/>
              </a:lnSpc>
              <a:spcBef>
                <a:spcPct val="50000"/>
              </a:spcBef>
            </a:pPr>
            <a:r>
              <a:rPr kumimoji="0" lang="en-US" sz="1800" dirty="0" smtClean="0">
                <a:solidFill>
                  <a:srgbClr val="FFFFFF"/>
                </a:solidFill>
                <a:latin typeface="Arial" pitchFamily="34" charset="0"/>
              </a:rPr>
              <a:t>Madrid: Tetrahedral mesh with 824.379 nodes and 3.569.164 </a:t>
            </a:r>
            <a:r>
              <a:rPr kumimoji="0" lang="en-US" sz="1800" dirty="0" err="1" smtClean="0">
                <a:solidFill>
                  <a:srgbClr val="FFFFFF"/>
                </a:solidFill>
                <a:latin typeface="Arial" pitchFamily="34" charset="0"/>
              </a:rPr>
              <a:t>tetrahedra</a:t>
            </a:r>
            <a:endParaRPr kumimoji="0" lang="en-US" sz="1800" dirty="0" smtClean="0">
              <a:solidFill>
                <a:srgbClr val="FFFFFF"/>
              </a:solidFill>
              <a:latin typeface="Arial" pitchFamily="34" charset="0"/>
            </a:endParaRPr>
          </a:p>
          <a:p>
            <a:pPr algn="l">
              <a:lnSpc>
                <a:spcPct val="70000"/>
              </a:lnSpc>
              <a:spcBef>
                <a:spcPct val="50000"/>
              </a:spcBef>
            </a:pPr>
            <a:r>
              <a:rPr kumimoji="0" lang="en-US" sz="1800" dirty="0" err="1" smtClean="0">
                <a:solidFill>
                  <a:srgbClr val="FFFFFF"/>
                </a:solidFill>
                <a:latin typeface="Arial" pitchFamily="34" charset="0"/>
              </a:rPr>
              <a:t>q</a:t>
            </a:r>
            <a:r>
              <a:rPr kumimoji="0" lang="en-US" sz="1800" baseline="-25000" dirty="0" err="1" smtClean="0">
                <a:solidFill>
                  <a:srgbClr val="FFFFFF"/>
                </a:solidFill>
                <a:latin typeface="Arial" pitchFamily="34" charset="0"/>
              </a:rPr>
              <a:t>min</a:t>
            </a:r>
            <a:r>
              <a:rPr kumimoji="0" lang="en-US" sz="1800" dirty="0" smtClean="0">
                <a:solidFill>
                  <a:srgbClr val="FFFFFF"/>
                </a:solidFill>
                <a:latin typeface="Arial" pitchFamily="34" charset="0"/>
              </a:rPr>
              <a:t> = 0.17    ;    </a:t>
            </a:r>
            <a:r>
              <a:rPr kumimoji="0" lang="en-US" sz="1800" dirty="0" err="1" smtClean="0">
                <a:solidFill>
                  <a:srgbClr val="FFFFFF"/>
                </a:solidFill>
                <a:latin typeface="Arial" pitchFamily="34" charset="0"/>
              </a:rPr>
              <a:t>q</a:t>
            </a:r>
            <a:r>
              <a:rPr kumimoji="0" lang="en-US" sz="1800" baseline="-25000" dirty="0" err="1" smtClean="0">
                <a:solidFill>
                  <a:srgbClr val="FFFFFF"/>
                </a:solidFill>
                <a:latin typeface="Arial" pitchFamily="34" charset="0"/>
              </a:rPr>
              <a:t>mean</a:t>
            </a:r>
            <a:r>
              <a:rPr kumimoji="0" lang="en-US" sz="1800" dirty="0" smtClean="0">
                <a:solidFill>
                  <a:srgbClr val="FFFFFF"/>
                </a:solidFill>
                <a:latin typeface="Arial" pitchFamily="34" charset="0"/>
              </a:rPr>
              <a:t> = 0.77    ;      only </a:t>
            </a:r>
            <a:r>
              <a:rPr kumimoji="0" lang="es-ES" sz="1800" dirty="0" smtClean="0">
                <a:solidFill>
                  <a:srgbClr val="FFFFFF"/>
                </a:solidFill>
                <a:latin typeface="Arial" pitchFamily="34" charset="0"/>
              </a:rPr>
              <a:t>3 </a:t>
            </a:r>
            <a:r>
              <a:rPr kumimoji="0" lang="es-ES" sz="1800" dirty="0" err="1" smtClean="0">
                <a:solidFill>
                  <a:srgbClr val="FFFFFF"/>
                </a:solidFill>
                <a:latin typeface="Arial" pitchFamily="34" charset="0"/>
              </a:rPr>
              <a:t>tetrahedra</a:t>
            </a:r>
            <a:r>
              <a:rPr kumimoji="0" lang="es-ES" sz="1800" dirty="0" smtClean="0">
                <a:solidFill>
                  <a:srgbClr val="FFFFFF"/>
                </a:solidFill>
                <a:latin typeface="Arial" pitchFamily="34" charset="0"/>
              </a:rPr>
              <a:t> </a:t>
            </a:r>
            <a:r>
              <a:rPr kumimoji="0" lang="es-ES" sz="1800" dirty="0" err="1" smtClean="0">
                <a:solidFill>
                  <a:srgbClr val="FFFFFF"/>
                </a:solidFill>
                <a:latin typeface="Arial" pitchFamily="34" charset="0"/>
              </a:rPr>
              <a:t>with</a:t>
            </a:r>
            <a:r>
              <a:rPr kumimoji="0" lang="es-ES" sz="1800" dirty="0" smtClean="0">
                <a:solidFill>
                  <a:srgbClr val="FFFFFF"/>
                </a:solidFill>
                <a:latin typeface="Arial" pitchFamily="34" charset="0"/>
              </a:rPr>
              <a:t> q &lt; 0.3</a:t>
            </a:r>
            <a:r>
              <a:rPr kumimoji="0" lang="en-US" sz="1800" dirty="0" smtClean="0">
                <a:solidFill>
                  <a:srgbClr val="FFFFFF"/>
                </a:solidFill>
                <a:latin typeface="Arial" pitchFamily="34" charset="0"/>
              </a:rPr>
              <a:t> </a:t>
            </a:r>
            <a:br>
              <a:rPr kumimoji="0" lang="en-US" sz="1800" dirty="0" smtClean="0">
                <a:solidFill>
                  <a:srgbClr val="FFFFFF"/>
                </a:solidFill>
                <a:latin typeface="Arial" pitchFamily="34" charset="0"/>
              </a:rPr>
            </a:br>
            <a:r>
              <a:rPr kumimoji="0" lang="en-US" sz="1800" dirty="0" smtClean="0">
                <a:solidFill>
                  <a:srgbClr val="FFFFFF"/>
                </a:solidFill>
                <a:latin typeface="Arial" pitchFamily="34" charset="0"/>
              </a:rPr>
              <a:t/>
            </a:r>
            <a:br>
              <a:rPr kumimoji="0" lang="en-US" sz="1800" dirty="0" smtClean="0">
                <a:solidFill>
                  <a:srgbClr val="FFFFFF"/>
                </a:solidFill>
                <a:latin typeface="Arial" pitchFamily="34" charset="0"/>
              </a:rPr>
            </a:br>
            <a:r>
              <a:rPr kumimoji="0" lang="en-US" sz="1800" dirty="0" smtClean="0">
                <a:solidFill>
                  <a:srgbClr val="FFFFFF"/>
                </a:solidFill>
                <a:latin typeface="Arial" pitchFamily="34" charset="0"/>
              </a:rPr>
              <a:t>con solo 3 </a:t>
            </a:r>
            <a:r>
              <a:rPr kumimoji="0" lang="en-US" sz="1800" dirty="0" err="1" smtClean="0">
                <a:solidFill>
                  <a:srgbClr val="FFFFFF"/>
                </a:solidFill>
                <a:latin typeface="Arial" pitchFamily="34" charset="0"/>
              </a:rPr>
              <a:t>elementos</a:t>
            </a:r>
            <a:r>
              <a:rPr kumimoji="0" lang="en-US" sz="1800" dirty="0" smtClean="0">
                <a:solidFill>
                  <a:srgbClr val="FFFFFF"/>
                </a:solidFill>
                <a:latin typeface="Arial" pitchFamily="34" charset="0"/>
              </a:rPr>
              <a:t> </a:t>
            </a:r>
            <a:r>
              <a:rPr kumimoji="0" lang="en-US" sz="1800" dirty="0" err="1" smtClean="0">
                <a:solidFill>
                  <a:srgbClr val="FFFFFF"/>
                </a:solidFill>
                <a:latin typeface="Arial" pitchFamily="34" charset="0"/>
              </a:rPr>
              <a:t>por</a:t>
            </a:r>
            <a:r>
              <a:rPr kumimoji="0" lang="en-US" sz="1800" dirty="0" smtClean="0">
                <a:solidFill>
                  <a:srgbClr val="FFFFFF"/>
                </a:solidFill>
                <a:latin typeface="Arial" pitchFamily="34" charset="0"/>
              </a:rPr>
              <a:t> </a:t>
            </a:r>
            <a:r>
              <a:rPr kumimoji="0" lang="en-US" sz="1800" dirty="0" err="1" smtClean="0">
                <a:solidFill>
                  <a:srgbClr val="FFFFFF"/>
                </a:solidFill>
                <a:latin typeface="Arial" pitchFamily="34" charset="0"/>
              </a:rPr>
              <a:t>debajo</a:t>
            </a:r>
            <a:r>
              <a:rPr kumimoji="0" lang="en-US" sz="1800" dirty="0" smtClean="0">
                <a:solidFill>
                  <a:srgbClr val="FFFFFF"/>
                </a:solidFill>
                <a:latin typeface="Arial" pitchFamily="34" charset="0"/>
              </a:rPr>
              <a:t> de 0.3.</a:t>
            </a:r>
          </a:p>
          <a:p>
            <a:pPr algn="l">
              <a:lnSpc>
                <a:spcPct val="70000"/>
              </a:lnSpc>
              <a:spcBef>
                <a:spcPct val="50000"/>
              </a:spcBef>
            </a:pPr>
            <a:endParaRPr lang="es-ES" sz="1800" dirty="0" smtClean="0">
              <a:solidFill>
                <a:srgbClr val="FFFFFF"/>
              </a:solidFill>
              <a:latin typeface="Arial" pitchFamily="34" charset="0"/>
              <a:cs typeface="Arial" pitchFamily="34" charset="0"/>
            </a:endParaRPr>
          </a:p>
          <a:p>
            <a:pPr algn="l">
              <a:lnSpc>
                <a:spcPct val="70000"/>
              </a:lnSpc>
              <a:spcBef>
                <a:spcPct val="50000"/>
              </a:spcBef>
            </a:pPr>
            <a:endParaRPr lang="es-ES" sz="1800" dirty="0" smtClean="0">
              <a:solidFill>
                <a:srgbClr val="FFFFFF"/>
              </a:solidFill>
              <a:latin typeface="Arial" pitchFamily="34" charset="0"/>
              <a:cs typeface="Arial" pitchFamily="34" charset="0"/>
            </a:endParaRPr>
          </a:p>
        </p:txBody>
      </p:sp>
      <p:sp>
        <p:nvSpPr>
          <p:cNvPr id="23555"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for </a:t>
            </a:r>
            <a:r>
              <a:rPr lang="en-US" sz="2400" b="1" dirty="0" smtClean="0">
                <a:solidFill>
                  <a:srgbClr val="FFFFFF"/>
                </a:solidFill>
                <a:latin typeface="Trebuchet MS" pitchFamily="34" charset="0"/>
              </a:rPr>
              <a:t>Tetrahedral Mesh Generation</a:t>
            </a:r>
            <a:endParaRPr kumimoji="0" lang="en-US" sz="2400" b="1" dirty="0" smtClean="0">
              <a:solidFill>
                <a:srgbClr val="FFFFFF"/>
              </a:solidFill>
              <a:latin typeface="Trebuchet MS" pitchFamily="34" charset="0"/>
            </a:endParaRPr>
          </a:p>
        </p:txBody>
      </p:sp>
      <p:pic>
        <p:nvPicPr>
          <p:cNvPr id="23556" name="Picture 2" descr="C:\Documents and Settings\Rafa\Escritorio\Madrid Mallas\Madrid_10000\Madrid3Dmesh2.png"/>
          <p:cNvPicPr>
            <a:picLocks noChangeAspect="1" noChangeArrowheads="1"/>
          </p:cNvPicPr>
          <p:nvPr/>
        </p:nvPicPr>
        <p:blipFill>
          <a:blip r:embed="rId3" cstate="print"/>
          <a:srcRect/>
          <a:stretch>
            <a:fillRect/>
          </a:stretch>
        </p:blipFill>
        <p:spPr bwMode="auto">
          <a:xfrm>
            <a:off x="519122" y="1427169"/>
            <a:ext cx="8778875" cy="51069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ChangeArrowheads="1"/>
          </p:cNvSpPr>
          <p:nvPr/>
        </p:nvSpPr>
        <p:spPr bwMode="auto">
          <a:xfrm>
            <a:off x="496888" y="673101"/>
            <a:ext cx="3788122" cy="296958"/>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pitchFamily="34" charset="0"/>
              </a:rPr>
              <a:t>Application to Gran </a:t>
            </a:r>
            <a:r>
              <a:rPr kumimoji="0" lang="en-US" sz="1800" dirty="0" err="1" smtClean="0">
                <a:solidFill>
                  <a:srgbClr val="C8C8C8"/>
                </a:solidFill>
                <a:latin typeface="Arial" pitchFamily="34" charset="0"/>
              </a:rPr>
              <a:t>Canaria</a:t>
            </a:r>
            <a:r>
              <a:rPr kumimoji="0" lang="en-US" sz="1800" dirty="0" smtClean="0">
                <a:solidFill>
                  <a:srgbClr val="C8C8C8"/>
                </a:solidFill>
                <a:latin typeface="Arial" pitchFamily="34" charset="0"/>
              </a:rPr>
              <a:t> Island</a:t>
            </a:r>
          </a:p>
        </p:txBody>
      </p:sp>
      <p:sp>
        <p:nvSpPr>
          <p:cNvPr id="24579"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a:t>
            </a:r>
            <a:r>
              <a:rPr lang="en-US" sz="2400" b="1" dirty="0" smtClean="0">
                <a:solidFill>
                  <a:srgbClr val="FFFFFF"/>
                </a:solidFill>
                <a:latin typeface="Trebuchet MS" pitchFamily="34" charset="0"/>
              </a:rPr>
              <a:t>for Tetrahedral Mesh Generation</a:t>
            </a:r>
            <a:endParaRPr kumimoji="0" lang="en-US" sz="2400" b="1" dirty="0" smtClean="0">
              <a:solidFill>
                <a:srgbClr val="FFFFFF"/>
              </a:solidFill>
              <a:latin typeface="Trebuchet MS" pitchFamily="34" charset="0"/>
            </a:endParaRPr>
          </a:p>
        </p:txBody>
      </p:sp>
      <p:pic>
        <p:nvPicPr>
          <p:cNvPr id="24580" name="Picture 2" descr="C:\Documents and Settings\Rafa\Escritorio\z-GC_sup2.png"/>
          <p:cNvPicPr>
            <a:picLocks noChangeAspect="1" noChangeArrowheads="1"/>
          </p:cNvPicPr>
          <p:nvPr/>
        </p:nvPicPr>
        <p:blipFill>
          <a:blip r:embed="rId3" cstate="print"/>
          <a:srcRect/>
          <a:stretch>
            <a:fillRect/>
          </a:stretch>
        </p:blipFill>
        <p:spPr bwMode="auto">
          <a:xfrm>
            <a:off x="-333375" y="2085975"/>
            <a:ext cx="5856288" cy="4044950"/>
          </a:xfrm>
          <a:prstGeom prst="rect">
            <a:avLst/>
          </a:prstGeom>
          <a:noFill/>
          <a:ln w="9525">
            <a:noFill/>
            <a:miter lim="800000"/>
            <a:headEnd/>
            <a:tailEnd/>
          </a:ln>
        </p:spPr>
      </p:pic>
      <p:pic>
        <p:nvPicPr>
          <p:cNvPr id="24581" name="Picture 3" descr="C:\Documents and Settings\Rafa\Escritorio\z-GC_malla2.png"/>
          <p:cNvPicPr>
            <a:picLocks noChangeAspect="1" noChangeArrowheads="1"/>
          </p:cNvPicPr>
          <p:nvPr/>
        </p:nvPicPr>
        <p:blipFill>
          <a:blip r:embed="rId4" cstate="print"/>
          <a:srcRect/>
          <a:stretch>
            <a:fillRect/>
          </a:stretch>
        </p:blipFill>
        <p:spPr bwMode="auto">
          <a:xfrm>
            <a:off x="4976818" y="2266951"/>
            <a:ext cx="4892675" cy="34258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for </a:t>
            </a:r>
            <a:r>
              <a:rPr lang="en-US" sz="2400" b="1" dirty="0" smtClean="0">
                <a:solidFill>
                  <a:srgbClr val="FFFFFF"/>
                </a:solidFill>
                <a:latin typeface="Trebuchet MS" pitchFamily="34" charset="0"/>
              </a:rPr>
              <a:t>Tetrahedral Mesh Generation</a:t>
            </a:r>
            <a:endParaRPr kumimoji="0" lang="en-US" sz="2400" b="1" dirty="0" smtClean="0">
              <a:solidFill>
                <a:srgbClr val="FFFFFF"/>
              </a:solidFill>
              <a:latin typeface="Trebuchet MS" pitchFamily="34" charset="0"/>
            </a:endParaRPr>
          </a:p>
        </p:txBody>
      </p:sp>
      <p:pic>
        <p:nvPicPr>
          <p:cNvPr id="25604" name="Picture 2"/>
          <p:cNvPicPr>
            <a:picLocks noChangeAspect="1" noChangeArrowheads="1"/>
          </p:cNvPicPr>
          <p:nvPr/>
        </p:nvPicPr>
        <p:blipFill>
          <a:blip r:embed="rId3" cstate="print"/>
          <a:srcRect r="62683" b="38277"/>
          <a:stretch>
            <a:fillRect/>
          </a:stretch>
        </p:blipFill>
        <p:spPr bwMode="auto">
          <a:xfrm>
            <a:off x="2392367" y="1427163"/>
            <a:ext cx="4945062" cy="5111750"/>
          </a:xfrm>
          <a:prstGeom prst="rect">
            <a:avLst/>
          </a:prstGeom>
          <a:noFill/>
          <a:ln w="57150" algn="ctr">
            <a:noFill/>
            <a:miter lim="800000"/>
            <a:headEnd/>
            <a:tailEnd/>
          </a:ln>
        </p:spPr>
      </p:pic>
      <p:sp>
        <p:nvSpPr>
          <p:cNvPr id="5" name="Rectangle 3"/>
          <p:cNvSpPr>
            <a:spLocks noChangeArrowheads="1"/>
          </p:cNvSpPr>
          <p:nvPr/>
        </p:nvSpPr>
        <p:spPr bwMode="auto">
          <a:xfrm>
            <a:off x="496892" y="673101"/>
            <a:ext cx="7079728" cy="290289"/>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s-ES" sz="1800" dirty="0" smtClean="0">
                <a:solidFill>
                  <a:srgbClr val="FFFFFF"/>
                </a:solidFill>
                <a:latin typeface="Arial" pitchFamily="34" charset="0"/>
              </a:rPr>
              <a:t>Gran Canaria</a:t>
            </a:r>
            <a:r>
              <a:rPr kumimoji="0" lang="en-US" sz="1800" dirty="0" smtClean="0">
                <a:solidFill>
                  <a:srgbClr val="FFFFFF"/>
                </a:solidFill>
                <a:latin typeface="Arial" pitchFamily="34" charset="0"/>
              </a:rPr>
              <a:t>: The city </a:t>
            </a:r>
            <a:r>
              <a:rPr kumimoji="0" lang="es-ES" sz="1800" dirty="0" smtClean="0">
                <a:solidFill>
                  <a:srgbClr val="FFFFFF"/>
                </a:solidFill>
                <a:latin typeface="Arial" pitchFamily="34" charset="0"/>
              </a:rPr>
              <a:t>of Las Palmas de Gran Canaria (Input Data)</a:t>
            </a:r>
            <a:endParaRPr lang="es-ES" sz="1800" dirty="0" smtClean="0">
              <a:solidFill>
                <a:srgbClr val="FFFFFF"/>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3"/>
          <p:cNvSpPr>
            <a:spLocks noChangeArrowheads="1"/>
          </p:cNvSpPr>
          <p:nvPr/>
        </p:nvSpPr>
        <p:spPr bwMode="auto">
          <a:xfrm>
            <a:off x="496892" y="673101"/>
            <a:ext cx="7110185" cy="296958"/>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s-ES" sz="1800" dirty="0" smtClean="0">
                <a:solidFill>
                  <a:srgbClr val="FFFFFF"/>
                </a:solidFill>
                <a:latin typeface="Arial" pitchFamily="34" charset="0"/>
              </a:rPr>
              <a:t>Gran Canaria</a:t>
            </a:r>
            <a:r>
              <a:rPr kumimoji="0" lang="en-US" sz="1800" dirty="0" smtClean="0">
                <a:solidFill>
                  <a:srgbClr val="FFFFFF"/>
                </a:solidFill>
                <a:latin typeface="Arial" pitchFamily="34" charset="0"/>
              </a:rPr>
              <a:t>: The city </a:t>
            </a:r>
            <a:r>
              <a:rPr kumimoji="0" lang="es-ES" sz="1800" dirty="0" smtClean="0">
                <a:solidFill>
                  <a:srgbClr val="FFFFFF"/>
                </a:solidFill>
                <a:latin typeface="Arial" pitchFamily="34" charset="0"/>
              </a:rPr>
              <a:t>of Las Palmas de Gran Canaria (</a:t>
            </a:r>
            <a:r>
              <a:rPr kumimoji="0" lang="en-US" sz="1800" dirty="0" err="1" smtClean="0">
                <a:solidFill>
                  <a:srgbClr val="FFFFFF"/>
                </a:solidFill>
                <a:latin typeface="Arial" pitchFamily="34" charset="0"/>
              </a:rPr>
              <a:t>Orography</a:t>
            </a:r>
            <a:r>
              <a:rPr kumimoji="0" lang="es-ES" sz="1800" dirty="0" smtClean="0">
                <a:solidFill>
                  <a:srgbClr val="FFFFFF"/>
                </a:solidFill>
                <a:latin typeface="Arial" pitchFamily="34" charset="0"/>
              </a:rPr>
              <a:t>)</a:t>
            </a:r>
            <a:endParaRPr lang="es-ES" sz="1800" dirty="0" smtClean="0">
              <a:solidFill>
                <a:srgbClr val="FFFFFF"/>
              </a:solidFill>
              <a:latin typeface="Arial" pitchFamily="34" charset="0"/>
              <a:cs typeface="Arial" pitchFamily="34" charset="0"/>
            </a:endParaRPr>
          </a:p>
        </p:txBody>
      </p:sp>
      <p:sp>
        <p:nvSpPr>
          <p:cNvPr id="26627"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for </a:t>
            </a:r>
            <a:r>
              <a:rPr lang="en-US" sz="2400" b="1" dirty="0" smtClean="0">
                <a:solidFill>
                  <a:srgbClr val="FFFFFF"/>
                </a:solidFill>
                <a:latin typeface="Trebuchet MS" pitchFamily="34" charset="0"/>
              </a:rPr>
              <a:t>Tetrahedral Mesh Generation</a:t>
            </a:r>
            <a:endParaRPr kumimoji="0" lang="en-US" sz="2400" b="1" dirty="0" smtClean="0">
              <a:solidFill>
                <a:srgbClr val="FFFFFF"/>
              </a:solidFill>
              <a:latin typeface="Trebuchet MS" pitchFamily="34" charset="0"/>
            </a:endParaRPr>
          </a:p>
        </p:txBody>
      </p:sp>
      <p:pic>
        <p:nvPicPr>
          <p:cNvPr id="26628" name="Picture 2" descr="C:\Documents and Settings\Rafa\Escritorio\LaIsleta.png"/>
          <p:cNvPicPr>
            <a:picLocks noChangeAspect="1" noChangeArrowheads="1"/>
          </p:cNvPicPr>
          <p:nvPr/>
        </p:nvPicPr>
        <p:blipFill>
          <a:blip r:embed="rId3" cstate="print"/>
          <a:srcRect/>
          <a:stretch>
            <a:fillRect/>
          </a:stretch>
        </p:blipFill>
        <p:spPr bwMode="auto">
          <a:xfrm>
            <a:off x="614370" y="1455745"/>
            <a:ext cx="8656637" cy="50371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1"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for </a:t>
            </a:r>
            <a:r>
              <a:rPr lang="en-US" sz="2400" b="1" dirty="0" smtClean="0">
                <a:solidFill>
                  <a:srgbClr val="FFFFFF"/>
                </a:solidFill>
                <a:latin typeface="Trebuchet MS" pitchFamily="34" charset="0"/>
              </a:rPr>
              <a:t>Tetrahedral Mesh Generation</a:t>
            </a:r>
            <a:endParaRPr kumimoji="0" lang="en-US" sz="2400" b="1" dirty="0" smtClean="0">
              <a:solidFill>
                <a:srgbClr val="FFFFFF"/>
              </a:solidFill>
              <a:latin typeface="Trebuchet MS" pitchFamily="34" charset="0"/>
            </a:endParaRPr>
          </a:p>
        </p:txBody>
      </p:sp>
      <p:pic>
        <p:nvPicPr>
          <p:cNvPr id="27652" name="Picture 2" descr="C:\Documents and Settings\Rafa\Escritorio\LaIsletaMalla.png"/>
          <p:cNvPicPr>
            <a:picLocks noChangeAspect="1" noChangeArrowheads="1"/>
          </p:cNvPicPr>
          <p:nvPr/>
        </p:nvPicPr>
        <p:blipFill>
          <a:blip r:embed="rId3" cstate="print"/>
          <a:srcRect/>
          <a:stretch>
            <a:fillRect/>
          </a:stretch>
        </p:blipFill>
        <p:spPr bwMode="auto">
          <a:xfrm>
            <a:off x="615951" y="1477968"/>
            <a:ext cx="8637588" cy="5026025"/>
          </a:xfrm>
          <a:prstGeom prst="rect">
            <a:avLst/>
          </a:prstGeom>
          <a:noFill/>
          <a:ln w="9525">
            <a:noFill/>
            <a:miter lim="800000"/>
            <a:headEnd/>
            <a:tailEnd/>
          </a:ln>
        </p:spPr>
      </p:pic>
      <p:sp>
        <p:nvSpPr>
          <p:cNvPr id="5" name="Rectangle 3"/>
          <p:cNvSpPr>
            <a:spLocks noChangeArrowheads="1"/>
          </p:cNvSpPr>
          <p:nvPr/>
        </p:nvSpPr>
        <p:spPr bwMode="auto">
          <a:xfrm>
            <a:off x="496892" y="673101"/>
            <a:ext cx="7046065" cy="296958"/>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s-ES" sz="1800" dirty="0" smtClean="0">
                <a:solidFill>
                  <a:srgbClr val="FFFFFF"/>
                </a:solidFill>
                <a:latin typeface="Arial" pitchFamily="34" charset="0"/>
              </a:rPr>
              <a:t>Gran Canaria</a:t>
            </a:r>
            <a:r>
              <a:rPr kumimoji="0" lang="en-US" sz="1800" dirty="0" smtClean="0">
                <a:solidFill>
                  <a:srgbClr val="FFFFFF"/>
                </a:solidFill>
                <a:latin typeface="Arial" pitchFamily="34" charset="0"/>
              </a:rPr>
              <a:t>: The city </a:t>
            </a:r>
            <a:r>
              <a:rPr kumimoji="0" lang="es-ES" sz="1800" dirty="0" smtClean="0">
                <a:solidFill>
                  <a:srgbClr val="FFFFFF"/>
                </a:solidFill>
                <a:latin typeface="Arial" pitchFamily="34" charset="0"/>
              </a:rPr>
              <a:t>of Las Palmas de Gran Canaria (</a:t>
            </a:r>
            <a:r>
              <a:rPr kumimoji="0" lang="es-ES" sz="1800" dirty="0" err="1" smtClean="0">
                <a:solidFill>
                  <a:srgbClr val="FFFFFF"/>
                </a:solidFill>
                <a:latin typeface="Arial" pitchFamily="34" charset="0"/>
              </a:rPr>
              <a:t>The</a:t>
            </a:r>
            <a:r>
              <a:rPr kumimoji="0" lang="es-ES" sz="1800" dirty="0" smtClean="0">
                <a:solidFill>
                  <a:srgbClr val="FFFFFF"/>
                </a:solidFill>
                <a:latin typeface="Arial" pitchFamily="34" charset="0"/>
              </a:rPr>
              <a:t> </a:t>
            </a:r>
            <a:r>
              <a:rPr kumimoji="0" lang="es-ES" sz="1800" dirty="0" err="1" smtClean="0">
                <a:solidFill>
                  <a:srgbClr val="FFFFFF"/>
                </a:solidFill>
                <a:latin typeface="Arial" pitchFamily="34" charset="0"/>
              </a:rPr>
              <a:t>Mesh</a:t>
            </a:r>
            <a:r>
              <a:rPr kumimoji="0" lang="es-ES" sz="1800" dirty="0" smtClean="0">
                <a:solidFill>
                  <a:srgbClr val="FFFFFF"/>
                </a:solidFill>
                <a:latin typeface="Arial" pitchFamily="34" charset="0"/>
              </a:rPr>
              <a:t>)</a:t>
            </a:r>
            <a:endParaRPr lang="es-ES" sz="1800" dirty="0" smtClean="0">
              <a:solidFill>
                <a:srgbClr val="FFFFFF"/>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81442" name="Picture 2"/>
          <p:cNvPicPr>
            <a:picLocks noChangeAspect="1" noChangeArrowheads="1"/>
          </p:cNvPicPr>
          <p:nvPr/>
        </p:nvPicPr>
        <p:blipFill>
          <a:blip r:embed="rId3" cstate="print"/>
          <a:srcRect/>
          <a:stretch>
            <a:fillRect/>
          </a:stretch>
        </p:blipFill>
        <p:spPr bwMode="auto">
          <a:xfrm>
            <a:off x="0" y="417520"/>
            <a:ext cx="9906000" cy="6040437"/>
          </a:xfrm>
          <a:prstGeom prst="rect">
            <a:avLst/>
          </a:prstGeom>
          <a:noFill/>
          <a:ln w="57150" algn="ctr">
            <a:noFill/>
            <a:miter lim="800000"/>
            <a:headEnd/>
            <a:tailEnd/>
          </a:ln>
          <a:effectLst/>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83490" name="Picture 2"/>
          <p:cNvPicPr>
            <a:picLocks noChangeAspect="1" noChangeArrowheads="1"/>
          </p:cNvPicPr>
          <p:nvPr/>
        </p:nvPicPr>
        <p:blipFill>
          <a:blip r:embed="rId3" cstate="print"/>
          <a:srcRect/>
          <a:stretch>
            <a:fillRect/>
          </a:stretch>
        </p:blipFill>
        <p:spPr bwMode="auto">
          <a:xfrm>
            <a:off x="0" y="414344"/>
            <a:ext cx="9906000" cy="6040437"/>
          </a:xfrm>
          <a:prstGeom prst="rect">
            <a:avLst/>
          </a:prstGeom>
          <a:noFill/>
          <a:ln w="57150" algn="ctr">
            <a:noFill/>
            <a:miter lim="800000"/>
            <a:headEnd/>
            <a:tailEnd/>
          </a:ln>
          <a:effectLst/>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5539" name="Picture 3"/>
          <p:cNvPicPr>
            <a:picLocks noChangeAspect="1" noChangeArrowheads="1"/>
          </p:cNvPicPr>
          <p:nvPr/>
        </p:nvPicPr>
        <p:blipFill>
          <a:blip r:embed="rId3" cstate="print"/>
          <a:srcRect/>
          <a:stretch>
            <a:fillRect/>
          </a:stretch>
        </p:blipFill>
        <p:spPr bwMode="auto">
          <a:xfrm>
            <a:off x="1698629" y="1528764"/>
            <a:ext cx="6540500" cy="4578350"/>
          </a:xfrm>
          <a:prstGeom prst="rect">
            <a:avLst/>
          </a:prstGeom>
          <a:noFill/>
          <a:ln w="57150" algn="ctr">
            <a:noFill/>
            <a:miter lim="800000"/>
            <a:headEnd/>
            <a:tailEnd/>
          </a:ln>
          <a:effectLst/>
        </p:spPr>
      </p:pic>
      <p:sp useBgFill="1">
        <p:nvSpPr>
          <p:cNvPr id="1985541" name="Text Box 5"/>
          <p:cNvSpPr txBox="1">
            <a:spLocks noChangeArrowheads="1"/>
          </p:cNvSpPr>
          <p:nvPr/>
        </p:nvSpPr>
        <p:spPr bwMode="auto">
          <a:xfrm rot="10800000">
            <a:off x="541342" y="2768601"/>
            <a:ext cx="1166812" cy="1873250"/>
          </a:xfrm>
          <a:prstGeom prst="rect">
            <a:avLst/>
          </a:prstGeom>
          <a:ln w="57150">
            <a:noFill/>
            <a:miter lim="800000"/>
            <a:headEnd/>
            <a:tailEnd/>
          </a:ln>
          <a:effectLst/>
        </p:spPr>
        <p:txBody>
          <a:bodyPr vert="eaVert" wrap="none" lIns="91393" tIns="45697" rIns="91393" bIns="45697"/>
          <a:lstStyle/>
          <a:p>
            <a:pPr algn="l">
              <a:spcBef>
                <a:spcPct val="50000"/>
              </a:spcBef>
            </a:pPr>
            <a:endParaRPr lang="en-GB" sz="1600" b="1" i="1" dirty="0" smtClean="0">
              <a:solidFill>
                <a:srgbClr val="000000"/>
              </a:solidFill>
              <a:latin typeface="Arial" pitchFamily="34" charset="0"/>
            </a:endParaRPr>
          </a:p>
          <a:p>
            <a:pPr algn="l">
              <a:spcBef>
                <a:spcPct val="50000"/>
              </a:spcBef>
            </a:pPr>
            <a:endParaRPr lang="en-GB" sz="1600" b="1" i="1" dirty="0" smtClean="0">
              <a:solidFill>
                <a:srgbClr val="000000"/>
              </a:solidFill>
              <a:latin typeface="Arial" pitchFamily="34" charset="0"/>
            </a:endParaRPr>
          </a:p>
          <a:p>
            <a:pPr algn="l">
              <a:spcBef>
                <a:spcPct val="50000"/>
              </a:spcBef>
            </a:pPr>
            <a:r>
              <a:rPr lang="en-GB" sz="1600" b="1" dirty="0" smtClean="0">
                <a:solidFill>
                  <a:srgbClr val="000000"/>
                </a:solidFill>
                <a:latin typeface="Arial" pitchFamily="34" charset="0"/>
              </a:rPr>
              <a:t>Quality Measure</a:t>
            </a:r>
          </a:p>
          <a:p>
            <a:pPr algn="l">
              <a:spcBef>
                <a:spcPct val="50000"/>
              </a:spcBef>
            </a:pPr>
            <a:endParaRPr lang="en-GB" sz="1600" b="1" dirty="0" smtClean="0">
              <a:solidFill>
                <a:srgbClr val="000000"/>
              </a:solidFill>
              <a:latin typeface="Arial" pitchFamily="34" charset="0"/>
            </a:endParaRPr>
          </a:p>
          <a:p>
            <a:pPr algn="l">
              <a:spcBef>
                <a:spcPct val="50000"/>
              </a:spcBef>
            </a:pPr>
            <a:endParaRPr lang="en-GB" sz="1600" b="1" dirty="0" smtClean="0">
              <a:solidFill>
                <a:srgbClr val="000000"/>
              </a:solidFill>
              <a:latin typeface="Arial" pitchFamily="34" charset="0"/>
            </a:endParaRPr>
          </a:p>
          <a:p>
            <a:pPr algn="l">
              <a:spcBef>
                <a:spcPct val="50000"/>
              </a:spcBef>
            </a:pPr>
            <a:endParaRPr lang="en-GB" sz="1600" b="1" baseline="-25000" dirty="0" smtClean="0">
              <a:solidFill>
                <a:srgbClr val="000000"/>
              </a:solidFill>
              <a:latin typeface="Arial" pitchFamily="34" charset="0"/>
            </a:endParaRPr>
          </a:p>
        </p:txBody>
      </p:sp>
      <p:sp useBgFill="1">
        <p:nvSpPr>
          <p:cNvPr id="1985542" name="Text Box 6"/>
          <p:cNvSpPr txBox="1">
            <a:spLocks noChangeArrowheads="1"/>
          </p:cNvSpPr>
          <p:nvPr/>
        </p:nvSpPr>
        <p:spPr bwMode="auto">
          <a:xfrm>
            <a:off x="3895728" y="6122989"/>
            <a:ext cx="2262189" cy="336550"/>
          </a:xfrm>
          <a:prstGeom prst="rect">
            <a:avLst/>
          </a:prstGeom>
          <a:ln w="57150">
            <a:noFill/>
            <a:miter lim="800000"/>
            <a:headEnd/>
            <a:tailEnd/>
          </a:ln>
          <a:effectLst/>
        </p:spPr>
        <p:txBody>
          <a:bodyPr lIns="91393" tIns="45697" rIns="91393" bIns="45697">
            <a:spAutoFit/>
          </a:bodyPr>
          <a:lstStyle/>
          <a:p>
            <a:pPr>
              <a:spcBef>
                <a:spcPct val="50000"/>
              </a:spcBef>
            </a:pPr>
            <a:r>
              <a:rPr lang="en-GB" sz="1600" b="1" dirty="0" smtClean="0">
                <a:solidFill>
                  <a:srgbClr val="000000"/>
                </a:solidFill>
                <a:latin typeface="Arial" pitchFamily="34" charset="0"/>
              </a:rPr>
              <a:t>Element Number</a:t>
            </a:r>
            <a:endParaRPr lang="en-GB" sz="1600" b="1" baseline="-25000" dirty="0" smtClean="0">
              <a:solidFill>
                <a:srgbClr val="000000"/>
              </a:solidFill>
              <a:latin typeface="Arial" pitchFamily="34" charset="0"/>
            </a:endParaRPr>
          </a:p>
        </p:txBody>
      </p:sp>
      <p:sp>
        <p:nvSpPr>
          <p:cNvPr id="1985543" name="Line 7"/>
          <p:cNvSpPr>
            <a:spLocks noChangeShapeType="1"/>
          </p:cNvSpPr>
          <p:nvPr/>
        </p:nvSpPr>
        <p:spPr bwMode="auto">
          <a:xfrm flipH="1" flipV="1">
            <a:off x="3640146" y="3348045"/>
            <a:ext cx="700087" cy="327025"/>
          </a:xfrm>
          <a:prstGeom prst="line">
            <a:avLst/>
          </a:prstGeom>
          <a:noFill/>
          <a:ln w="28575">
            <a:solidFill>
              <a:srgbClr val="CC3300"/>
            </a:solidFill>
            <a:round/>
            <a:headEnd/>
            <a:tailEnd type="triangle" w="med" len="med"/>
          </a:ln>
          <a:effectLst/>
        </p:spPr>
        <p:txBody>
          <a:bodyPr lIns="89953" tIns="46776" rIns="89953" bIns="46776">
            <a:spAutoFit/>
          </a:bodyPr>
          <a:lstStyle/>
          <a:p>
            <a:endParaRPr lang="es-ES" smtClean="0"/>
          </a:p>
        </p:txBody>
      </p:sp>
      <p:sp>
        <p:nvSpPr>
          <p:cNvPr id="1985544" name="Text Box 8"/>
          <p:cNvSpPr txBox="1">
            <a:spLocks noChangeArrowheads="1"/>
          </p:cNvSpPr>
          <p:nvPr/>
        </p:nvSpPr>
        <p:spPr bwMode="auto">
          <a:xfrm>
            <a:off x="4200525" y="3508375"/>
            <a:ext cx="1485900"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dirty="0" smtClean="0">
                <a:solidFill>
                  <a:srgbClr val="CC3300"/>
                </a:solidFill>
                <a:latin typeface="Arial" pitchFamily="34" charset="0"/>
              </a:rPr>
              <a:t>Initial quality</a:t>
            </a:r>
          </a:p>
        </p:txBody>
      </p:sp>
      <p:sp>
        <p:nvSpPr>
          <p:cNvPr id="1985545" name="Text Box 9"/>
          <p:cNvSpPr txBox="1">
            <a:spLocks noChangeArrowheads="1"/>
          </p:cNvSpPr>
          <p:nvPr/>
        </p:nvSpPr>
        <p:spPr bwMode="auto">
          <a:xfrm>
            <a:off x="2368552" y="2400300"/>
            <a:ext cx="2457450"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dirty="0" smtClean="0">
                <a:solidFill>
                  <a:srgbClr val="CC3300"/>
                </a:solidFill>
                <a:latin typeface="Arial" pitchFamily="34" charset="0"/>
              </a:rPr>
              <a:t>Quality after 5 iterations</a:t>
            </a:r>
          </a:p>
        </p:txBody>
      </p:sp>
      <p:sp>
        <p:nvSpPr>
          <p:cNvPr id="1985546" name="Line 10"/>
          <p:cNvSpPr>
            <a:spLocks noChangeShapeType="1"/>
          </p:cNvSpPr>
          <p:nvPr/>
        </p:nvSpPr>
        <p:spPr bwMode="auto">
          <a:xfrm>
            <a:off x="3297247" y="2690818"/>
            <a:ext cx="136525" cy="236537"/>
          </a:xfrm>
          <a:prstGeom prst="line">
            <a:avLst/>
          </a:prstGeom>
          <a:noFill/>
          <a:ln w="28575">
            <a:solidFill>
              <a:srgbClr val="CC3300"/>
            </a:solidFill>
            <a:round/>
            <a:headEnd/>
            <a:tailEnd type="triangle" w="med" len="med"/>
          </a:ln>
          <a:effectLst/>
        </p:spPr>
        <p:txBody>
          <a:bodyPr lIns="89953" tIns="46776" rIns="89953" bIns="46776">
            <a:spAutoFit/>
          </a:bodyPr>
          <a:lstStyle/>
          <a:p>
            <a:endParaRPr lang="es-ES" smtClean="0"/>
          </a:p>
        </p:txBody>
      </p:sp>
      <p:sp>
        <p:nvSpPr>
          <p:cNvPr id="1985547" name="Rectangle 11"/>
          <p:cNvSpPr>
            <a:spLocks noChangeArrowheads="1"/>
          </p:cNvSpPr>
          <p:nvPr/>
        </p:nvSpPr>
        <p:spPr bwMode="auto">
          <a:xfrm>
            <a:off x="468315" y="620714"/>
            <a:ext cx="1838870"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s-ES_tradnl" sz="1800" dirty="0" smtClean="0">
                <a:solidFill>
                  <a:srgbClr val="C8C8C8"/>
                </a:solidFill>
                <a:latin typeface="Arial" pitchFamily="34" charset="0"/>
              </a:rPr>
              <a:t>La Palma Island</a:t>
            </a:r>
            <a:endParaRPr kumimoji="0" lang="es-ES_tradnl" sz="1800" i="1" dirty="0" smtClean="0">
              <a:solidFill>
                <a:srgbClr val="C8C8C8"/>
              </a:solidFill>
              <a:latin typeface="Arial" pitchFamily="34" charset="0"/>
            </a:endParaRPr>
          </a:p>
        </p:txBody>
      </p:sp>
      <p:sp>
        <p:nvSpPr>
          <p:cNvPr id="1985548" name="Rectangle 12"/>
          <p:cNvSpPr>
            <a:spLocks noChangeArrowheads="1"/>
          </p:cNvSpPr>
          <p:nvPr/>
        </p:nvSpPr>
        <p:spPr bwMode="auto">
          <a:xfrm>
            <a:off x="468318" y="115888"/>
            <a:ext cx="7724776"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Tetrahedral Mesh Quality Curves</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1798643" y="227014"/>
          <a:ext cx="6397625" cy="6388100"/>
        </p:xfrm>
        <a:graphic>
          <a:graphicData uri="http://schemas.openxmlformats.org/presentationml/2006/ole">
            <p:oleObj spid="_x0000_s612354" name="Fotografía de Photo Editor" r:id="rId4" imgW="3772427" imgH="3828571" progId="">
              <p:embed/>
            </p:oleObj>
          </a:graphicData>
        </a:graphic>
      </p:graphicFrame>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28"/>
          <p:cNvSpPr>
            <a:spLocks noGrp="1" noChangeArrowheads="1"/>
          </p:cNvSpPr>
          <p:nvPr>
            <p:ph type="title"/>
          </p:nvPr>
        </p:nvSpPr>
        <p:spPr>
          <a:xfrm>
            <a:off x="5" y="1843088"/>
            <a:ext cx="9905999" cy="1834832"/>
          </a:xfrm>
          <a:noFill/>
          <a:ln/>
        </p:spPr>
        <p:txBody>
          <a:bodyPr/>
          <a:lstStyle/>
          <a:p>
            <a:r>
              <a:rPr lang="en-US" dirty="0" smtClean="0">
                <a:solidFill>
                  <a:schemeClr val="bg1"/>
                </a:solidFill>
              </a:rPr>
              <a:t>The Wind Field Model</a:t>
            </a:r>
            <a:endParaRPr lang="en-US" dirty="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74946" name="Text Box 2"/>
          <p:cNvSpPr txBox="1">
            <a:spLocks noChangeArrowheads="1"/>
          </p:cNvSpPr>
          <p:nvPr/>
        </p:nvSpPr>
        <p:spPr bwMode="auto">
          <a:xfrm>
            <a:off x="141294" y="4929191"/>
            <a:ext cx="9551987" cy="855827"/>
          </a:xfrm>
          <a:prstGeom prst="rect">
            <a:avLst/>
          </a:prstGeom>
          <a:noFill/>
          <a:ln w="57150">
            <a:noFill/>
            <a:miter lim="800000"/>
            <a:headEnd/>
            <a:tailEnd/>
          </a:ln>
          <a:effectLst/>
        </p:spPr>
        <p:txBody>
          <a:bodyPr lIns="85553" tIns="42775" rIns="85553" bIns="42775">
            <a:spAutoFit/>
          </a:bodyPr>
          <a:lstStyle/>
          <a:p>
            <a:pPr marL="266564" indent="-266564" algn="l" defTabSz="855222"/>
            <a:endParaRPr lang="en-US" sz="1700" dirty="0" smtClean="0">
              <a:solidFill>
                <a:srgbClr val="000000"/>
              </a:solidFill>
            </a:endParaRPr>
          </a:p>
          <a:p>
            <a:pPr marL="266564" indent="-266564" algn="l" defTabSz="855222">
              <a:spcBef>
                <a:spcPct val="50000"/>
              </a:spcBef>
              <a:buFont typeface="Wingdings" pitchFamily="2" charset="2"/>
              <a:buChar char="Ø"/>
            </a:pPr>
            <a:endParaRPr lang="en-US" sz="2100" b="1" dirty="0" smtClean="0">
              <a:latin typeface="Arial" charset="0"/>
            </a:endParaRPr>
          </a:p>
        </p:txBody>
      </p:sp>
      <p:sp>
        <p:nvSpPr>
          <p:cNvPr id="1874947" name="Rectangle 3"/>
          <p:cNvSpPr>
            <a:spLocks noChangeArrowheads="1"/>
          </p:cNvSpPr>
          <p:nvPr/>
        </p:nvSpPr>
        <p:spPr bwMode="auto">
          <a:xfrm>
            <a:off x="280392" y="1407499"/>
            <a:ext cx="593336" cy="461618"/>
          </a:xfrm>
          <a:prstGeom prst="rect">
            <a:avLst/>
          </a:prstGeom>
          <a:noFill/>
          <a:ln w="57150">
            <a:noFill/>
            <a:miter lim="800000"/>
            <a:headEnd/>
            <a:tailEnd/>
          </a:ln>
          <a:effectLst/>
        </p:spPr>
        <p:txBody>
          <a:bodyPr wrap="none" lIns="91393" tIns="45697" rIns="91393" bIns="45697" anchor="ctr">
            <a:spAutoFit/>
          </a:bodyPr>
          <a:lstStyle/>
          <a:p>
            <a:r>
              <a:rPr lang="en-US" sz="2400" dirty="0" smtClean="0">
                <a:solidFill>
                  <a:srgbClr val="000000"/>
                </a:solidFill>
                <a:latin typeface="NewCenturySchlbk" pitchFamily="18" charset="0"/>
              </a:rPr>
              <a:t>Let</a:t>
            </a:r>
            <a:endParaRPr lang="en-US" sz="2000" dirty="0" smtClean="0">
              <a:solidFill>
                <a:srgbClr val="009999"/>
              </a:solidFill>
              <a:latin typeface="Arial" charset="0"/>
            </a:endParaRPr>
          </a:p>
        </p:txBody>
      </p:sp>
      <p:sp>
        <p:nvSpPr>
          <p:cNvPr id="1874948" name="Rectangle 4"/>
          <p:cNvSpPr>
            <a:spLocks noChangeArrowheads="1"/>
          </p:cNvSpPr>
          <p:nvPr/>
        </p:nvSpPr>
        <p:spPr bwMode="auto">
          <a:xfrm>
            <a:off x="2152839" y="1409087"/>
            <a:ext cx="3549275" cy="461618"/>
          </a:xfrm>
          <a:prstGeom prst="rect">
            <a:avLst/>
          </a:prstGeom>
          <a:noFill/>
          <a:ln w="57150">
            <a:noFill/>
            <a:miter lim="800000"/>
            <a:headEnd/>
            <a:tailEnd/>
          </a:ln>
          <a:effectLst/>
        </p:spPr>
        <p:txBody>
          <a:bodyPr wrap="none" lIns="91393" tIns="45697" rIns="91393" bIns="45697" anchor="ctr">
            <a:spAutoFit/>
          </a:bodyPr>
          <a:lstStyle/>
          <a:p>
            <a:r>
              <a:rPr lang="en-US" sz="2400" dirty="0" smtClean="0">
                <a:solidFill>
                  <a:srgbClr val="000000"/>
                </a:solidFill>
                <a:latin typeface="NewCenturySchlbk" pitchFamily="18" charset="0"/>
              </a:rPr>
              <a:t>be a domain with boundary</a:t>
            </a:r>
            <a:endParaRPr lang="en-US" sz="2000" dirty="0" smtClean="0">
              <a:solidFill>
                <a:srgbClr val="009999"/>
              </a:solidFill>
              <a:latin typeface="Arial" charset="0"/>
            </a:endParaRPr>
          </a:p>
        </p:txBody>
      </p:sp>
      <p:graphicFrame>
        <p:nvGraphicFramePr>
          <p:cNvPr id="1874949" name="Object 5"/>
          <p:cNvGraphicFramePr>
            <a:graphicFrameLocks noChangeAspect="1"/>
          </p:cNvGraphicFramePr>
          <p:nvPr/>
        </p:nvGraphicFramePr>
        <p:xfrm>
          <a:off x="925522" y="1431936"/>
          <a:ext cx="954087" cy="366713"/>
        </p:xfrm>
        <a:graphic>
          <a:graphicData uri="http://schemas.openxmlformats.org/presentationml/2006/ole">
            <p:oleObj spid="_x0000_s605186" name="Equation" r:id="rId4" imgW="495000" imgH="190440" progId="Equation.DSMT4">
              <p:embed/>
            </p:oleObj>
          </a:graphicData>
        </a:graphic>
      </p:graphicFrame>
      <p:sp>
        <p:nvSpPr>
          <p:cNvPr id="1874952" name="Rectangle 8"/>
          <p:cNvSpPr>
            <a:spLocks noChangeArrowheads="1"/>
          </p:cNvSpPr>
          <p:nvPr/>
        </p:nvSpPr>
        <p:spPr bwMode="auto">
          <a:xfrm>
            <a:off x="2257747" y="2067901"/>
            <a:ext cx="7556817" cy="723228"/>
          </a:xfrm>
          <a:prstGeom prst="rect">
            <a:avLst/>
          </a:prstGeom>
          <a:noFill/>
          <a:ln w="57150">
            <a:noFill/>
            <a:miter lim="800000"/>
            <a:headEnd/>
            <a:tailEnd/>
          </a:ln>
          <a:effectLst/>
        </p:spPr>
        <p:txBody>
          <a:bodyPr wrap="square" lIns="91393" tIns="45697" rIns="91393" bIns="45697" anchor="ctr">
            <a:spAutoFit/>
          </a:bodyPr>
          <a:lstStyle/>
          <a:p>
            <a:pPr algn="l"/>
            <a:r>
              <a:rPr lang="en-US" sz="2000" dirty="0" smtClean="0">
                <a:solidFill>
                  <a:srgbClr val="000000"/>
                </a:solidFill>
                <a:latin typeface="NewCenturySchlbk" pitchFamily="18" charset="0"/>
              </a:rPr>
              <a:t>:  observed wind, which is obtained with horizontal interpolation and </a:t>
            </a:r>
          </a:p>
          <a:p>
            <a:pPr algn="l"/>
            <a:r>
              <a:rPr lang="en-US" sz="2000" dirty="0" smtClean="0">
                <a:solidFill>
                  <a:srgbClr val="000000"/>
                </a:solidFill>
                <a:latin typeface="NewCenturySchlbk" pitchFamily="18" charset="0"/>
              </a:rPr>
              <a:t>    vertical extrapolation of experimental or forecasted data.</a:t>
            </a:r>
            <a:endParaRPr lang="en-US" sz="2400" dirty="0" smtClean="0">
              <a:solidFill>
                <a:srgbClr val="000000"/>
              </a:solidFill>
              <a:latin typeface="NewCenturySchlbk" pitchFamily="18" charset="0"/>
            </a:endParaRPr>
          </a:p>
        </p:txBody>
      </p:sp>
      <p:pic>
        <p:nvPicPr>
          <p:cNvPr id="1874953" name="Picture 9"/>
          <p:cNvPicPr>
            <a:picLocks noChangeAspect="1" noChangeArrowheads="1"/>
          </p:cNvPicPr>
          <p:nvPr/>
        </p:nvPicPr>
        <p:blipFill>
          <a:blip r:embed="rId5" cstate="print"/>
          <a:srcRect/>
          <a:stretch>
            <a:fillRect/>
          </a:stretch>
        </p:blipFill>
        <p:spPr bwMode="auto">
          <a:xfrm>
            <a:off x="3495682" y="2806705"/>
            <a:ext cx="5262563" cy="3846513"/>
          </a:xfrm>
          <a:prstGeom prst="rect">
            <a:avLst/>
          </a:prstGeom>
          <a:noFill/>
          <a:ln w="57150" algn="ctr">
            <a:noFill/>
            <a:miter lim="800000"/>
            <a:headEnd/>
            <a:tailEnd/>
          </a:ln>
          <a:effectLst/>
        </p:spPr>
      </p:pic>
      <p:pic>
        <p:nvPicPr>
          <p:cNvPr id="1874954" name="Picture 10"/>
          <p:cNvPicPr>
            <a:picLocks noChangeAspect="1" noChangeArrowheads="1"/>
          </p:cNvPicPr>
          <p:nvPr/>
        </p:nvPicPr>
        <p:blipFill>
          <a:blip r:embed="rId6" cstate="print"/>
          <a:srcRect/>
          <a:stretch>
            <a:fillRect/>
          </a:stretch>
        </p:blipFill>
        <p:spPr bwMode="auto">
          <a:xfrm>
            <a:off x="1116014" y="4154495"/>
            <a:ext cx="1562100" cy="2370137"/>
          </a:xfrm>
          <a:prstGeom prst="rect">
            <a:avLst/>
          </a:prstGeom>
          <a:noFill/>
          <a:ln w="57150" algn="ctr">
            <a:noFill/>
            <a:miter lim="800000"/>
            <a:headEnd/>
            <a:tailEnd/>
          </a:ln>
          <a:effectLst/>
        </p:spPr>
      </p:pic>
      <p:sp>
        <p:nvSpPr>
          <p:cNvPr id="1874955" name="Line 11"/>
          <p:cNvSpPr>
            <a:spLocks noChangeShapeType="1"/>
          </p:cNvSpPr>
          <p:nvPr/>
        </p:nvSpPr>
        <p:spPr bwMode="auto">
          <a:xfrm flipV="1">
            <a:off x="2681288" y="5029207"/>
            <a:ext cx="3001962" cy="358775"/>
          </a:xfrm>
          <a:prstGeom prst="line">
            <a:avLst/>
          </a:prstGeom>
          <a:noFill/>
          <a:ln w="57150">
            <a:solidFill>
              <a:srgbClr val="000000"/>
            </a:solidFill>
            <a:round/>
            <a:headEnd/>
            <a:tailEnd type="triangle" w="med" len="med"/>
          </a:ln>
          <a:effectLst/>
        </p:spPr>
        <p:txBody>
          <a:bodyPr lIns="89953" tIns="46776" rIns="89953" bIns="46776">
            <a:spAutoFit/>
          </a:bodyPr>
          <a:lstStyle/>
          <a:p>
            <a:endParaRPr lang="es-ES" smtClean="0"/>
          </a:p>
        </p:txBody>
      </p:sp>
      <p:sp>
        <p:nvSpPr>
          <p:cNvPr id="1874957" name="Rectangle 13"/>
          <p:cNvSpPr>
            <a:spLocks noChangeArrowheads="1"/>
          </p:cNvSpPr>
          <p:nvPr/>
        </p:nvSpPr>
        <p:spPr bwMode="auto">
          <a:xfrm>
            <a:off x="468321" y="620714"/>
            <a:ext cx="2415951"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Mathematical aspects</a:t>
            </a:r>
          </a:p>
        </p:txBody>
      </p:sp>
      <p:sp>
        <p:nvSpPr>
          <p:cNvPr id="1874958" name="Rectangle 14"/>
          <p:cNvSpPr>
            <a:spLocks noChangeArrowheads="1"/>
          </p:cNvSpPr>
          <p:nvPr/>
        </p:nvSpPr>
        <p:spPr bwMode="auto">
          <a:xfrm>
            <a:off x="468322" y="115888"/>
            <a:ext cx="7508875"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Mass Consistent Wind Model</a:t>
            </a:r>
          </a:p>
        </p:txBody>
      </p:sp>
      <p:pic>
        <p:nvPicPr>
          <p:cNvPr id="605189" name="Picture 5"/>
          <p:cNvPicPr>
            <a:picLocks noChangeAspect="1" noChangeArrowheads="1"/>
          </p:cNvPicPr>
          <p:nvPr/>
        </p:nvPicPr>
        <p:blipFill>
          <a:blip r:embed="rId7" cstate="print"/>
          <a:srcRect/>
          <a:stretch>
            <a:fillRect/>
          </a:stretch>
        </p:blipFill>
        <p:spPr bwMode="auto">
          <a:xfrm>
            <a:off x="5839148" y="1524002"/>
            <a:ext cx="1640952" cy="309562"/>
          </a:xfrm>
          <a:prstGeom prst="rect">
            <a:avLst/>
          </a:prstGeom>
          <a:noFill/>
          <a:ln w="9525">
            <a:noFill/>
            <a:miter lim="800000"/>
            <a:headEnd/>
            <a:tailEnd/>
          </a:ln>
        </p:spPr>
      </p:pic>
      <p:pic>
        <p:nvPicPr>
          <p:cNvPr id="605190" name="Picture 6"/>
          <p:cNvPicPr>
            <a:picLocks noChangeAspect="1" noChangeArrowheads="1"/>
          </p:cNvPicPr>
          <p:nvPr/>
        </p:nvPicPr>
        <p:blipFill>
          <a:blip r:embed="rId8" cstate="print"/>
          <a:srcRect/>
          <a:stretch>
            <a:fillRect/>
          </a:stretch>
        </p:blipFill>
        <p:spPr bwMode="auto">
          <a:xfrm>
            <a:off x="352427" y="2113282"/>
            <a:ext cx="1935630" cy="3476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74957" name="Rectangle 13"/>
          <p:cNvSpPr>
            <a:spLocks noChangeArrowheads="1"/>
          </p:cNvSpPr>
          <p:nvPr/>
        </p:nvSpPr>
        <p:spPr bwMode="auto">
          <a:xfrm>
            <a:off x="488638" y="620714"/>
            <a:ext cx="3672705"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Construction of the observed wind</a:t>
            </a:r>
          </a:p>
        </p:txBody>
      </p:sp>
      <p:sp>
        <p:nvSpPr>
          <p:cNvPr id="1874958" name="Rectangle 14"/>
          <p:cNvSpPr>
            <a:spLocks noChangeArrowheads="1"/>
          </p:cNvSpPr>
          <p:nvPr/>
        </p:nvSpPr>
        <p:spPr bwMode="auto">
          <a:xfrm>
            <a:off x="468322" y="115888"/>
            <a:ext cx="7508875"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Mass Consistent Wind Model</a:t>
            </a:r>
          </a:p>
        </p:txBody>
      </p:sp>
      <p:sp>
        <p:nvSpPr>
          <p:cNvPr id="14" name="Rectangle 18"/>
          <p:cNvSpPr>
            <a:spLocks noChangeArrowheads="1"/>
          </p:cNvSpPr>
          <p:nvPr/>
        </p:nvSpPr>
        <p:spPr bwMode="auto">
          <a:xfrm>
            <a:off x="5" y="1739315"/>
            <a:ext cx="9905999" cy="584745"/>
          </a:xfrm>
          <a:prstGeom prst="rect">
            <a:avLst/>
          </a:prstGeom>
          <a:noFill/>
          <a:ln w="57150">
            <a:noFill/>
            <a:miter lim="800000"/>
            <a:headEnd/>
            <a:tailEnd/>
          </a:ln>
          <a:effectLst/>
        </p:spPr>
        <p:txBody>
          <a:bodyPr wrap="square" lIns="91393" tIns="45697" rIns="91393" bIns="45697" anchor="ctr">
            <a:spAutoFit/>
          </a:bodyPr>
          <a:lstStyle/>
          <a:p>
            <a:r>
              <a:rPr lang="en-US" sz="3200" dirty="0" smtClean="0">
                <a:solidFill>
                  <a:srgbClr val="000000"/>
                </a:solidFill>
                <a:latin typeface="Arial" pitchFamily="34" charset="0"/>
                <a:cs typeface="Arial" pitchFamily="34" charset="0"/>
                <a:sym typeface="ZapfDingbats" pitchFamily="82" charset="2"/>
              </a:rPr>
              <a:t>Horizontal interpolation</a:t>
            </a:r>
            <a:endParaRPr lang="en-US" sz="3200" b="1" dirty="0" smtClean="0">
              <a:solidFill>
                <a:srgbClr val="000000"/>
              </a:solidFill>
              <a:latin typeface="Arial" pitchFamily="34" charset="0"/>
              <a:cs typeface="Arial" pitchFamily="34" charset="0"/>
            </a:endParaRPr>
          </a:p>
        </p:txBody>
      </p:sp>
      <p:pic>
        <p:nvPicPr>
          <p:cNvPr id="1093635" name="Picture 3"/>
          <p:cNvPicPr>
            <a:picLocks noChangeAspect="1" noChangeArrowheads="1"/>
          </p:cNvPicPr>
          <p:nvPr/>
        </p:nvPicPr>
        <p:blipFill>
          <a:blip r:embed="rId3" cstate="print"/>
          <a:srcRect/>
          <a:stretch>
            <a:fillRect/>
          </a:stretch>
        </p:blipFill>
        <p:spPr bwMode="auto">
          <a:xfrm>
            <a:off x="1696722" y="2763520"/>
            <a:ext cx="6531334" cy="2287588"/>
          </a:xfrm>
          <a:prstGeom prst="rect">
            <a:avLst/>
          </a:prstGeom>
          <a:noFill/>
          <a:ln w="9525">
            <a:noFill/>
            <a:miter lim="800000"/>
            <a:headEnd/>
            <a:tailEnd/>
          </a:ln>
        </p:spPr>
      </p:pic>
      <p:sp>
        <p:nvSpPr>
          <p:cNvPr id="17" name="Line 7"/>
          <p:cNvSpPr>
            <a:spLocks noChangeShapeType="1"/>
          </p:cNvSpPr>
          <p:nvPr/>
        </p:nvSpPr>
        <p:spPr bwMode="auto">
          <a:xfrm flipH="1" flipV="1">
            <a:off x="3716593" y="4100057"/>
            <a:ext cx="14750" cy="1415845"/>
          </a:xfrm>
          <a:prstGeom prst="line">
            <a:avLst/>
          </a:prstGeom>
          <a:noFill/>
          <a:ln w="38100">
            <a:solidFill>
              <a:srgbClr val="FF0000"/>
            </a:solidFill>
            <a:round/>
            <a:headEnd/>
            <a:tailEnd type="triangle" w="med" len="med"/>
          </a:ln>
          <a:effectLst/>
        </p:spPr>
        <p:txBody>
          <a:bodyPr wrap="square" lIns="89953" tIns="46776" rIns="89953" bIns="46776">
            <a:spAutoFit/>
          </a:bodyPr>
          <a:lstStyle/>
          <a:p>
            <a:endParaRPr lang="es-ES" smtClean="0"/>
          </a:p>
        </p:txBody>
      </p:sp>
      <p:pic>
        <p:nvPicPr>
          <p:cNvPr id="1093636" name="Picture 4"/>
          <p:cNvPicPr>
            <a:picLocks noChangeAspect="1" noChangeArrowheads="1"/>
          </p:cNvPicPr>
          <p:nvPr/>
        </p:nvPicPr>
        <p:blipFill>
          <a:blip r:embed="rId4" cstate="print"/>
          <a:srcRect/>
          <a:stretch>
            <a:fillRect/>
          </a:stretch>
        </p:blipFill>
        <p:spPr bwMode="auto">
          <a:xfrm>
            <a:off x="3073048" y="5648637"/>
            <a:ext cx="1348293" cy="313865"/>
          </a:xfrm>
          <a:prstGeom prst="rect">
            <a:avLst/>
          </a:prstGeom>
          <a:noFill/>
          <a:ln w="9525">
            <a:noFill/>
            <a:miter lim="800000"/>
            <a:headEnd/>
            <a:tailEnd/>
          </a:ln>
        </p:spPr>
      </p:pic>
      <p:sp>
        <p:nvSpPr>
          <p:cNvPr id="20" name="19 Rectángulo"/>
          <p:cNvSpPr/>
          <p:nvPr/>
        </p:nvSpPr>
        <p:spPr bwMode="auto">
          <a:xfrm>
            <a:off x="2831692" y="5501154"/>
            <a:ext cx="1828800" cy="710051"/>
          </a:xfrm>
          <a:prstGeom prst="rect">
            <a:avLst/>
          </a:prstGeom>
          <a:noFill/>
          <a:ln w="57150" cap="flat" cmpd="sng" algn="ctr">
            <a:solidFill>
              <a:srgbClr val="FF0000"/>
            </a:solidFill>
            <a:prstDash val="solid"/>
            <a:round/>
            <a:headEnd type="none" w="med" len="med"/>
            <a:tailEnd type="none" w="med" len="med"/>
          </a:ln>
          <a:effectLst/>
        </p:spPr>
        <p:txBody>
          <a:bodyPr vert="horz" wrap="square" lIns="89984" tIns="46792" rIns="89984" bIns="46792" numCol="1" rtlCol="0" anchor="t" anchorCtr="0" compatLnSpc="1">
            <a:prstTxWarp prst="textNoShape">
              <a:avLst/>
            </a:prstTxWarp>
            <a:spAutoFit/>
          </a:bodyPr>
          <a:lstStyle/>
          <a:p>
            <a:pPr defTabSz="914228"/>
            <a:endParaRPr lang="es-ES"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 name="22 CuadroTexto"/>
          <p:cNvSpPr txBox="1"/>
          <p:nvPr/>
        </p:nvSpPr>
        <p:spPr>
          <a:xfrm>
            <a:off x="7526149" y="5627173"/>
            <a:ext cx="1837306" cy="369314"/>
          </a:xfrm>
          <a:prstGeom prst="rect">
            <a:avLst/>
          </a:prstGeom>
          <a:solidFill>
            <a:schemeClr val="bg1"/>
          </a:solidFill>
        </p:spPr>
        <p:txBody>
          <a:bodyPr wrap="square" lIns="91423" tIns="45711" rIns="91423" bIns="45711">
            <a:spAutoFit/>
          </a:bodyPr>
          <a:lstStyle/>
          <a:p>
            <a:pPr>
              <a:buClr>
                <a:srgbClr val="000000"/>
              </a:buClr>
              <a:buSzPct val="100000"/>
              <a:buFont typeface="Times New Roman" pitchFamily="18" charset="0"/>
              <a:buNone/>
              <a:defRPr/>
            </a:pPr>
            <a:r>
              <a:rPr lang="en-US" sz="1800" dirty="0" smtClean="0">
                <a:solidFill>
                  <a:schemeClr val="tx1"/>
                </a:solidFill>
                <a:latin typeface="+mj-lt"/>
                <a:ea typeface="DejaVu Sans" pitchFamily="32" charset="0"/>
                <a:cs typeface="DejaVu Sans" pitchFamily="32" charset="0"/>
              </a:rPr>
              <a:t>terrain surface</a:t>
            </a:r>
            <a:endParaRPr lang="en-US" sz="1800" dirty="0">
              <a:solidFill>
                <a:schemeClr val="tx1"/>
              </a:solidFill>
              <a:latin typeface="+mj-lt"/>
              <a:ea typeface="DejaVu Sans" pitchFamily="32" charset="0"/>
              <a:cs typeface="DejaVu Sans" pitchFamily="32" charset="0"/>
            </a:endParaRPr>
          </a:p>
        </p:txBody>
      </p:sp>
      <p:sp>
        <p:nvSpPr>
          <p:cNvPr id="1874957" name="Rectangle 13"/>
          <p:cNvSpPr>
            <a:spLocks noChangeArrowheads="1"/>
          </p:cNvSpPr>
          <p:nvPr/>
        </p:nvSpPr>
        <p:spPr bwMode="auto">
          <a:xfrm>
            <a:off x="488638" y="620714"/>
            <a:ext cx="3672705"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Construction of the observed wind</a:t>
            </a:r>
          </a:p>
        </p:txBody>
      </p:sp>
      <p:sp>
        <p:nvSpPr>
          <p:cNvPr id="1874958" name="Rectangle 14"/>
          <p:cNvSpPr>
            <a:spLocks noChangeArrowheads="1"/>
          </p:cNvSpPr>
          <p:nvPr/>
        </p:nvSpPr>
        <p:spPr bwMode="auto">
          <a:xfrm>
            <a:off x="468322" y="115888"/>
            <a:ext cx="7508875"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Mass Consistent Wind Model</a:t>
            </a:r>
          </a:p>
        </p:txBody>
      </p:sp>
      <p:sp>
        <p:nvSpPr>
          <p:cNvPr id="14" name="Rectangle 18"/>
          <p:cNvSpPr>
            <a:spLocks noChangeArrowheads="1"/>
          </p:cNvSpPr>
          <p:nvPr/>
        </p:nvSpPr>
        <p:spPr bwMode="auto">
          <a:xfrm>
            <a:off x="5" y="1477710"/>
            <a:ext cx="9905999" cy="1107949"/>
          </a:xfrm>
          <a:prstGeom prst="rect">
            <a:avLst/>
          </a:prstGeom>
          <a:noFill/>
          <a:ln w="57150">
            <a:noFill/>
            <a:miter lim="800000"/>
            <a:headEnd/>
            <a:tailEnd/>
          </a:ln>
          <a:effectLst/>
        </p:spPr>
        <p:txBody>
          <a:bodyPr wrap="square" lIns="91393" tIns="45697" rIns="91393" bIns="45697" anchor="ctr">
            <a:spAutoFit/>
          </a:bodyPr>
          <a:lstStyle/>
          <a:p>
            <a:pPr marL="0" lvl="1"/>
            <a:r>
              <a:rPr lang="en-US" sz="3200" dirty="0" smtClean="0">
                <a:solidFill>
                  <a:srgbClr val="000000"/>
                </a:solidFill>
                <a:latin typeface="Arial" pitchFamily="34" charset="0"/>
                <a:cs typeface="Arial" pitchFamily="34" charset="0"/>
                <a:sym typeface="ZapfDingbats" pitchFamily="82" charset="2"/>
              </a:rPr>
              <a:t>Vertical extrapolation (log-linear wind profile)</a:t>
            </a:r>
          </a:p>
          <a:p>
            <a:pPr marL="0" lvl="1"/>
            <a:endParaRPr lang="en-US" sz="3200" b="1" dirty="0" smtClean="0">
              <a:solidFill>
                <a:srgbClr val="000000"/>
              </a:solidFill>
              <a:latin typeface="Arial" pitchFamily="34" charset="0"/>
              <a:cs typeface="Arial" pitchFamily="34" charset="0"/>
            </a:endParaRPr>
          </a:p>
        </p:txBody>
      </p:sp>
      <p:pic>
        <p:nvPicPr>
          <p:cNvPr id="9"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69669" y="2217961"/>
            <a:ext cx="6624638" cy="4386263"/>
          </a:xfrm>
          <a:prstGeom prst="rect">
            <a:avLst/>
          </a:prstGeom>
          <a:noFill/>
          <a:ln w="9525">
            <a:noFill/>
            <a:round/>
            <a:headEnd/>
            <a:tailEnd/>
          </a:ln>
          <a:effectLst/>
        </p:spPr>
      </p:pic>
      <p:sp>
        <p:nvSpPr>
          <p:cNvPr id="10" name="9 CuadroTexto"/>
          <p:cNvSpPr txBox="1"/>
          <p:nvPr/>
        </p:nvSpPr>
        <p:spPr>
          <a:xfrm>
            <a:off x="4747594" y="2424331"/>
            <a:ext cx="3035783" cy="369314"/>
          </a:xfrm>
          <a:prstGeom prst="rect">
            <a:avLst/>
          </a:prstGeom>
          <a:solidFill>
            <a:schemeClr val="bg1"/>
          </a:solidFill>
        </p:spPr>
        <p:txBody>
          <a:bodyPr wrap="square" lIns="91423" tIns="45711" rIns="91423" bIns="45711">
            <a:spAutoFit/>
          </a:bodyPr>
          <a:lstStyle/>
          <a:p>
            <a:pPr>
              <a:buClr>
                <a:srgbClr val="000000"/>
              </a:buClr>
              <a:buSzPct val="100000"/>
              <a:buFont typeface="Times New Roman" pitchFamily="18" charset="0"/>
              <a:buNone/>
              <a:defRPr/>
            </a:pPr>
            <a:r>
              <a:rPr lang="en-US" sz="1800" dirty="0" err="1" smtClean="0">
                <a:solidFill>
                  <a:schemeClr val="tx1"/>
                </a:solidFill>
                <a:latin typeface="+mj-lt"/>
                <a:ea typeface="DejaVu Sans" pitchFamily="32" charset="0"/>
                <a:cs typeface="DejaVu Sans" pitchFamily="32" charset="0"/>
              </a:rPr>
              <a:t>geostrophic</a:t>
            </a:r>
            <a:r>
              <a:rPr lang="en-US" sz="1800" dirty="0" smtClean="0">
                <a:solidFill>
                  <a:schemeClr val="tx1"/>
                </a:solidFill>
                <a:latin typeface="+mj-lt"/>
                <a:ea typeface="DejaVu Sans" pitchFamily="32" charset="0"/>
                <a:cs typeface="DejaVu Sans" pitchFamily="32" charset="0"/>
              </a:rPr>
              <a:t> </a:t>
            </a:r>
            <a:r>
              <a:rPr lang="en-US" sz="1800" dirty="0">
                <a:solidFill>
                  <a:schemeClr val="tx1"/>
                </a:solidFill>
                <a:latin typeface="+mj-lt"/>
                <a:ea typeface="DejaVu Sans" pitchFamily="32" charset="0"/>
                <a:cs typeface="DejaVu Sans" pitchFamily="32" charset="0"/>
              </a:rPr>
              <a:t>wind</a:t>
            </a:r>
          </a:p>
        </p:txBody>
      </p:sp>
      <p:sp>
        <p:nvSpPr>
          <p:cNvPr id="11" name="10 CuadroTexto"/>
          <p:cNvSpPr txBox="1"/>
          <p:nvPr/>
        </p:nvSpPr>
        <p:spPr>
          <a:xfrm>
            <a:off x="5118913" y="3073748"/>
            <a:ext cx="1573212" cy="369314"/>
          </a:xfrm>
          <a:prstGeom prst="rect">
            <a:avLst/>
          </a:prstGeom>
          <a:solidFill>
            <a:schemeClr val="bg1"/>
          </a:solidFill>
        </p:spPr>
        <p:txBody>
          <a:bodyPr lIns="91423" tIns="45711" rIns="91423" bIns="45711">
            <a:spAutoFit/>
          </a:bodyPr>
          <a:lstStyle/>
          <a:p>
            <a:pPr>
              <a:buClr>
                <a:srgbClr val="000000"/>
              </a:buClr>
              <a:buSzPct val="100000"/>
              <a:buFont typeface="Times New Roman" pitchFamily="18" charset="0"/>
              <a:buNone/>
              <a:defRPr/>
            </a:pPr>
            <a:r>
              <a:rPr lang="en-US" sz="1800" dirty="0">
                <a:solidFill>
                  <a:schemeClr val="tx1"/>
                </a:solidFill>
                <a:latin typeface="+mj-lt"/>
                <a:ea typeface="DejaVu Sans" pitchFamily="32" charset="0"/>
                <a:cs typeface="DejaVu Sans" pitchFamily="32" charset="0"/>
              </a:rPr>
              <a:t>m</a:t>
            </a:r>
            <a:r>
              <a:rPr lang="en-US" sz="1800" dirty="0" smtClean="0">
                <a:solidFill>
                  <a:schemeClr val="tx1"/>
                </a:solidFill>
                <a:latin typeface="+mj-lt"/>
                <a:ea typeface="DejaVu Sans" pitchFamily="32" charset="0"/>
                <a:cs typeface="DejaVu Sans" pitchFamily="32" charset="0"/>
              </a:rPr>
              <a:t>ixing </a:t>
            </a:r>
            <a:r>
              <a:rPr lang="en-US" sz="1800" dirty="0">
                <a:solidFill>
                  <a:schemeClr val="tx1"/>
                </a:solidFill>
                <a:latin typeface="+mj-lt"/>
                <a:ea typeface="DejaVu Sans" pitchFamily="32" charset="0"/>
                <a:cs typeface="DejaVu Sans" pitchFamily="32" charset="0"/>
              </a:rPr>
              <a:t>layer</a:t>
            </a:r>
          </a:p>
        </p:txBody>
      </p:sp>
      <p:pic>
        <p:nvPicPr>
          <p:cNvPr id="1099777" name="Picture 1"/>
          <p:cNvPicPr>
            <a:picLocks noChangeAspect="1" noChangeArrowheads="1"/>
          </p:cNvPicPr>
          <p:nvPr/>
        </p:nvPicPr>
        <p:blipFill>
          <a:blip r:embed="rId4" cstate="print"/>
          <a:srcRect/>
          <a:stretch>
            <a:fillRect/>
          </a:stretch>
        </p:blipFill>
        <p:spPr bwMode="auto">
          <a:xfrm>
            <a:off x="4955368" y="4537223"/>
            <a:ext cx="2279369" cy="461201"/>
          </a:xfrm>
          <a:prstGeom prst="rect">
            <a:avLst/>
          </a:prstGeom>
          <a:noFill/>
          <a:ln w="9525">
            <a:noFill/>
            <a:miter lim="800000"/>
            <a:headEnd/>
            <a:tailEnd/>
          </a:ln>
        </p:spPr>
      </p:pic>
      <p:pic>
        <p:nvPicPr>
          <p:cNvPr id="1099778" name="Picture 2"/>
          <p:cNvPicPr>
            <a:picLocks noChangeAspect="1" noChangeArrowheads="1"/>
          </p:cNvPicPr>
          <p:nvPr/>
        </p:nvPicPr>
        <p:blipFill>
          <a:blip r:embed="rId5" cstate="print"/>
          <a:srcRect/>
          <a:stretch>
            <a:fillRect/>
          </a:stretch>
        </p:blipFill>
        <p:spPr bwMode="auto">
          <a:xfrm>
            <a:off x="4988970" y="3713714"/>
            <a:ext cx="3460090" cy="342892"/>
          </a:xfrm>
          <a:prstGeom prst="rect">
            <a:avLst/>
          </a:prstGeom>
          <a:noFill/>
          <a:ln w="9525">
            <a:noFill/>
            <a:miter lim="800000"/>
            <a:headEnd/>
            <a:tailEnd/>
          </a:ln>
        </p:spPr>
      </p:pic>
      <p:pic>
        <p:nvPicPr>
          <p:cNvPr id="1099779" name="Picture 3"/>
          <p:cNvPicPr>
            <a:picLocks noChangeAspect="1" noChangeArrowheads="1"/>
          </p:cNvPicPr>
          <p:nvPr/>
        </p:nvPicPr>
        <p:blipFill>
          <a:blip r:embed="rId6" cstate="print"/>
          <a:srcRect/>
          <a:stretch>
            <a:fillRect/>
          </a:stretch>
        </p:blipFill>
        <p:spPr bwMode="auto">
          <a:xfrm>
            <a:off x="4978152" y="2535372"/>
            <a:ext cx="318059" cy="218156"/>
          </a:xfrm>
          <a:prstGeom prst="rect">
            <a:avLst/>
          </a:prstGeom>
          <a:noFill/>
          <a:ln w="9525">
            <a:noFill/>
            <a:miter lim="800000"/>
            <a:headEnd/>
            <a:tailEnd/>
          </a:ln>
        </p:spPr>
      </p:pic>
      <p:pic>
        <p:nvPicPr>
          <p:cNvPr id="1099780" name="Picture 4"/>
          <p:cNvPicPr>
            <a:picLocks noChangeAspect="1" noChangeArrowheads="1"/>
          </p:cNvPicPr>
          <p:nvPr/>
        </p:nvPicPr>
        <p:blipFill>
          <a:blip r:embed="rId7" cstate="print"/>
          <a:srcRect/>
          <a:stretch>
            <a:fillRect/>
          </a:stretch>
        </p:blipFill>
        <p:spPr bwMode="auto">
          <a:xfrm>
            <a:off x="1706045" y="5515661"/>
            <a:ext cx="311446" cy="187262"/>
          </a:xfrm>
          <a:prstGeom prst="rect">
            <a:avLst/>
          </a:prstGeom>
          <a:noFill/>
          <a:ln w="9525">
            <a:noFill/>
            <a:miter lim="800000"/>
            <a:headEnd/>
            <a:tailEnd/>
          </a:ln>
        </p:spPr>
      </p:pic>
      <p:pic>
        <p:nvPicPr>
          <p:cNvPr id="1099781" name="Picture 5"/>
          <p:cNvPicPr>
            <a:picLocks noChangeAspect="1" noChangeArrowheads="1"/>
          </p:cNvPicPr>
          <p:nvPr/>
        </p:nvPicPr>
        <p:blipFill>
          <a:blip r:embed="rId8" cstate="print"/>
          <a:srcRect/>
          <a:stretch>
            <a:fillRect/>
          </a:stretch>
        </p:blipFill>
        <p:spPr bwMode="auto">
          <a:xfrm>
            <a:off x="1709395" y="3379623"/>
            <a:ext cx="327054" cy="270320"/>
          </a:xfrm>
          <a:prstGeom prst="rect">
            <a:avLst/>
          </a:prstGeom>
          <a:noFill/>
          <a:ln w="9525">
            <a:noFill/>
            <a:miter lim="800000"/>
            <a:headEnd/>
            <a:tailEnd/>
          </a:ln>
        </p:spPr>
      </p:pic>
      <p:pic>
        <p:nvPicPr>
          <p:cNvPr id="1099782" name="Picture 6"/>
          <p:cNvPicPr>
            <a:picLocks noChangeAspect="1" noChangeArrowheads="1"/>
          </p:cNvPicPr>
          <p:nvPr/>
        </p:nvPicPr>
        <p:blipFill>
          <a:blip r:embed="rId9" cstate="print"/>
          <a:srcRect/>
          <a:stretch>
            <a:fillRect/>
          </a:stretch>
        </p:blipFill>
        <p:spPr bwMode="auto">
          <a:xfrm>
            <a:off x="1630914" y="2788617"/>
            <a:ext cx="388087" cy="229324"/>
          </a:xfrm>
          <a:prstGeom prst="rect">
            <a:avLst/>
          </a:prstGeom>
          <a:noFill/>
          <a:ln w="9525">
            <a:noFill/>
            <a:miter lim="800000"/>
            <a:headEnd/>
            <a:tailEnd/>
          </a:ln>
        </p:spPr>
      </p:pic>
      <p:pic>
        <p:nvPicPr>
          <p:cNvPr id="1099783" name="Picture 7"/>
          <p:cNvPicPr>
            <a:picLocks noChangeAspect="1" noChangeArrowheads="1"/>
          </p:cNvPicPr>
          <p:nvPr/>
        </p:nvPicPr>
        <p:blipFill>
          <a:blip r:embed="rId10" cstate="print"/>
          <a:srcRect/>
          <a:stretch>
            <a:fillRect/>
          </a:stretch>
        </p:blipFill>
        <p:spPr bwMode="auto">
          <a:xfrm>
            <a:off x="1705205" y="4187126"/>
            <a:ext cx="313792" cy="185344"/>
          </a:xfrm>
          <a:prstGeom prst="rect">
            <a:avLst/>
          </a:prstGeom>
          <a:noFill/>
          <a:ln w="9525">
            <a:noFill/>
            <a:miter lim="800000"/>
            <a:headEnd/>
            <a:tailEnd/>
          </a:ln>
        </p:spPr>
      </p:pic>
      <p:pic>
        <p:nvPicPr>
          <p:cNvPr id="1099784" name="Picture 8"/>
          <p:cNvPicPr>
            <a:picLocks noChangeAspect="1" noChangeArrowheads="1"/>
          </p:cNvPicPr>
          <p:nvPr/>
        </p:nvPicPr>
        <p:blipFill>
          <a:blip r:embed="rId11" cstate="print"/>
          <a:srcRect/>
          <a:stretch>
            <a:fillRect/>
          </a:stretch>
        </p:blipFill>
        <p:spPr bwMode="auto">
          <a:xfrm>
            <a:off x="1720940" y="5831638"/>
            <a:ext cx="305370" cy="227598"/>
          </a:xfrm>
          <a:prstGeom prst="rect">
            <a:avLst/>
          </a:prstGeom>
          <a:noFill/>
          <a:ln w="9525">
            <a:noFill/>
            <a:miter lim="800000"/>
            <a:headEnd/>
            <a:tailEnd/>
          </a:ln>
        </p:spPr>
      </p:pic>
      <p:sp>
        <p:nvSpPr>
          <p:cNvPr id="21" name="Line 7"/>
          <p:cNvSpPr>
            <a:spLocks noChangeShapeType="1"/>
          </p:cNvSpPr>
          <p:nvPr/>
        </p:nvSpPr>
        <p:spPr bwMode="auto">
          <a:xfrm flipH="1">
            <a:off x="5537606" y="5808273"/>
            <a:ext cx="1975104" cy="212141"/>
          </a:xfrm>
          <a:prstGeom prst="line">
            <a:avLst/>
          </a:prstGeom>
          <a:noFill/>
          <a:ln w="38100">
            <a:solidFill>
              <a:srgbClr val="FF0000"/>
            </a:solidFill>
            <a:round/>
            <a:headEnd/>
            <a:tailEnd type="triangle" w="med" len="med"/>
          </a:ln>
          <a:effectLst/>
        </p:spPr>
        <p:txBody>
          <a:bodyPr wrap="square" lIns="89953" tIns="46776" rIns="89953" bIns="46776">
            <a:spAutoFit/>
          </a:bodyPr>
          <a:lstStyle/>
          <a:p>
            <a:endParaRPr lang="es-ES" smtClean="0"/>
          </a:p>
        </p:txBody>
      </p:sp>
      <p:sp>
        <p:nvSpPr>
          <p:cNvPr id="22" name="21 Rectángulo"/>
          <p:cNvSpPr/>
          <p:nvPr/>
        </p:nvSpPr>
        <p:spPr bwMode="auto">
          <a:xfrm>
            <a:off x="7528049" y="5471892"/>
            <a:ext cx="1828800" cy="710051"/>
          </a:xfrm>
          <a:prstGeom prst="rect">
            <a:avLst/>
          </a:prstGeom>
          <a:noFill/>
          <a:ln w="57150" cap="flat" cmpd="sng" algn="ctr">
            <a:solidFill>
              <a:srgbClr val="FF0000"/>
            </a:solidFill>
            <a:prstDash val="solid"/>
            <a:round/>
            <a:headEnd type="none" w="med" len="med"/>
            <a:tailEnd type="none" w="med" len="med"/>
          </a:ln>
          <a:effectLst/>
        </p:spPr>
        <p:txBody>
          <a:bodyPr vert="horz" wrap="square" lIns="89984" tIns="46792" rIns="89984" bIns="46792" numCol="1" rtlCol="0" anchor="t" anchorCtr="0" compatLnSpc="1">
            <a:prstTxWarp prst="textNoShape">
              <a:avLst/>
            </a:prstTxWarp>
            <a:spAutoFit/>
          </a:bodyPr>
          <a:lstStyle/>
          <a:p>
            <a:pPr defTabSz="914228"/>
            <a:endParaRPr lang="es-ES"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3"/>
          <p:cNvSpPr>
            <a:spLocks noChangeArrowheads="1"/>
          </p:cNvSpPr>
          <p:nvPr/>
        </p:nvSpPr>
        <p:spPr bwMode="auto">
          <a:xfrm>
            <a:off x="488638" y="620714"/>
            <a:ext cx="3672705"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Construction of the observed wind</a:t>
            </a:r>
          </a:p>
        </p:txBody>
      </p:sp>
      <p:sp>
        <p:nvSpPr>
          <p:cNvPr id="12" name="Rectangle 14"/>
          <p:cNvSpPr>
            <a:spLocks noChangeArrowheads="1"/>
          </p:cNvSpPr>
          <p:nvPr/>
        </p:nvSpPr>
        <p:spPr bwMode="auto">
          <a:xfrm>
            <a:off x="468322" y="115888"/>
            <a:ext cx="7508875"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Mass Consistent Wind Model</a:t>
            </a:r>
          </a:p>
        </p:txBody>
      </p:sp>
      <p:sp>
        <p:nvSpPr>
          <p:cNvPr id="13" name="Rectangle 108"/>
          <p:cNvSpPr>
            <a:spLocks noChangeArrowheads="1"/>
          </p:cNvSpPr>
          <p:nvPr/>
        </p:nvSpPr>
        <p:spPr bwMode="auto">
          <a:xfrm>
            <a:off x="547604" y="1576390"/>
            <a:ext cx="2292519" cy="369285"/>
          </a:xfrm>
          <a:prstGeom prst="rect">
            <a:avLst/>
          </a:prstGeom>
          <a:noFill/>
          <a:ln w="31750" algn="ctr">
            <a:noFill/>
            <a:miter lim="800000"/>
            <a:headEnd/>
            <a:tailEnd/>
          </a:ln>
          <a:effectLst/>
        </p:spPr>
        <p:txBody>
          <a:bodyPr wrap="none" lIns="91393" tIns="45697" rIns="91393" bIns="45697">
            <a:spAutoFit/>
          </a:bodyPr>
          <a:lstStyle/>
          <a:p>
            <a:pPr>
              <a:spcBef>
                <a:spcPct val="50000"/>
              </a:spcBef>
            </a:pPr>
            <a:r>
              <a:rPr lang="en-US" sz="1800" dirty="0" smtClean="0">
                <a:solidFill>
                  <a:srgbClr val="000000"/>
                </a:solidFill>
                <a:sym typeface="ZapfDingbats" pitchFamily="82" charset="2"/>
              </a:rPr>
              <a:t>● </a:t>
            </a:r>
            <a:r>
              <a:rPr lang="en-GB" sz="1800" b="1" dirty="0" smtClean="0">
                <a:solidFill>
                  <a:srgbClr val="000000"/>
                </a:solidFill>
                <a:latin typeface="Arial" charset="0"/>
              </a:rPr>
              <a:t>Friction velocity: </a:t>
            </a:r>
          </a:p>
        </p:txBody>
      </p:sp>
      <p:sp>
        <p:nvSpPr>
          <p:cNvPr id="14" name="Rectangle 108"/>
          <p:cNvSpPr>
            <a:spLocks noChangeArrowheads="1"/>
          </p:cNvSpPr>
          <p:nvPr/>
        </p:nvSpPr>
        <p:spPr bwMode="auto">
          <a:xfrm>
            <a:off x="549752" y="2478089"/>
            <a:ext cx="4741909" cy="369285"/>
          </a:xfrm>
          <a:prstGeom prst="rect">
            <a:avLst/>
          </a:prstGeom>
          <a:noFill/>
          <a:ln w="31750" algn="ctr">
            <a:noFill/>
            <a:miter lim="800000"/>
            <a:headEnd/>
            <a:tailEnd/>
          </a:ln>
          <a:effectLst/>
        </p:spPr>
        <p:txBody>
          <a:bodyPr wrap="none" lIns="91393" tIns="45697" rIns="91393" bIns="45697">
            <a:spAutoFit/>
          </a:bodyPr>
          <a:lstStyle/>
          <a:p>
            <a:pPr>
              <a:spcBef>
                <a:spcPct val="50000"/>
              </a:spcBef>
            </a:pPr>
            <a:r>
              <a:rPr lang="en-US" sz="1800" dirty="0" smtClean="0">
                <a:solidFill>
                  <a:srgbClr val="000000"/>
                </a:solidFill>
                <a:sym typeface="ZapfDingbats" pitchFamily="82" charset="2"/>
              </a:rPr>
              <a:t>● </a:t>
            </a:r>
            <a:r>
              <a:rPr lang="en-GB" sz="1800" b="1" dirty="0" smtClean="0">
                <a:solidFill>
                  <a:srgbClr val="000000"/>
                </a:solidFill>
                <a:latin typeface="Arial" charset="0"/>
              </a:rPr>
              <a:t>Height of the planetary boundary layer: </a:t>
            </a:r>
          </a:p>
        </p:txBody>
      </p:sp>
      <p:sp>
        <p:nvSpPr>
          <p:cNvPr id="15" name="Rectangle 108"/>
          <p:cNvSpPr>
            <a:spLocks noChangeArrowheads="1"/>
          </p:cNvSpPr>
          <p:nvPr/>
        </p:nvSpPr>
        <p:spPr bwMode="auto">
          <a:xfrm>
            <a:off x="5387983" y="2989716"/>
            <a:ext cx="2042452" cy="307730"/>
          </a:xfrm>
          <a:prstGeom prst="rect">
            <a:avLst/>
          </a:prstGeom>
          <a:noFill/>
          <a:ln w="31750" algn="ctr">
            <a:noFill/>
            <a:miter lim="800000"/>
            <a:headEnd/>
            <a:tailEnd/>
          </a:ln>
          <a:effectLst/>
        </p:spPr>
        <p:txBody>
          <a:bodyPr wrap="none" lIns="91393" tIns="45697" rIns="91393" bIns="45697">
            <a:spAutoFit/>
          </a:bodyPr>
          <a:lstStyle/>
          <a:p>
            <a:pPr>
              <a:spcBef>
                <a:spcPct val="50000"/>
              </a:spcBef>
            </a:pPr>
            <a:r>
              <a:rPr lang="en-GB" sz="1400" b="1" dirty="0" smtClean="0">
                <a:solidFill>
                  <a:srgbClr val="000000"/>
                </a:solidFill>
                <a:latin typeface="Arial" charset="0"/>
              </a:rPr>
              <a:t>the Earth rotation and</a:t>
            </a:r>
          </a:p>
        </p:txBody>
      </p:sp>
      <p:sp>
        <p:nvSpPr>
          <p:cNvPr id="16" name="Rectangle 108"/>
          <p:cNvSpPr>
            <a:spLocks noChangeArrowheads="1"/>
          </p:cNvSpPr>
          <p:nvPr/>
        </p:nvSpPr>
        <p:spPr bwMode="auto">
          <a:xfrm>
            <a:off x="2382859" y="2977018"/>
            <a:ext cx="2949495" cy="307730"/>
          </a:xfrm>
          <a:prstGeom prst="rect">
            <a:avLst/>
          </a:prstGeom>
          <a:noFill/>
          <a:ln w="31750" algn="ctr">
            <a:noFill/>
            <a:miter lim="800000"/>
            <a:headEnd/>
            <a:tailEnd/>
          </a:ln>
          <a:effectLst/>
        </p:spPr>
        <p:txBody>
          <a:bodyPr wrap="none" lIns="91393" tIns="45697" rIns="91393" bIns="45697">
            <a:spAutoFit/>
          </a:bodyPr>
          <a:lstStyle/>
          <a:p>
            <a:pPr>
              <a:spcBef>
                <a:spcPct val="50000"/>
              </a:spcBef>
            </a:pPr>
            <a:r>
              <a:rPr lang="en-GB" sz="1400" b="1" dirty="0" smtClean="0">
                <a:solidFill>
                  <a:srgbClr val="000000"/>
                </a:solidFill>
                <a:latin typeface="Arial" charset="0"/>
              </a:rPr>
              <a:t>is the </a:t>
            </a:r>
            <a:r>
              <a:rPr lang="en-GB" sz="1400" b="1" dirty="0" err="1" smtClean="0">
                <a:solidFill>
                  <a:srgbClr val="000000"/>
                </a:solidFill>
                <a:latin typeface="Arial" charset="0"/>
              </a:rPr>
              <a:t>Coriolis</a:t>
            </a:r>
            <a:r>
              <a:rPr lang="en-GB" sz="1400" b="1" dirty="0" smtClean="0">
                <a:solidFill>
                  <a:srgbClr val="000000"/>
                </a:solidFill>
                <a:latin typeface="Arial" charset="0"/>
              </a:rPr>
              <a:t> parameter, being  </a:t>
            </a:r>
          </a:p>
        </p:txBody>
      </p:sp>
      <p:sp>
        <p:nvSpPr>
          <p:cNvPr id="17" name="Rectangle 108"/>
          <p:cNvSpPr>
            <a:spLocks noChangeArrowheads="1"/>
          </p:cNvSpPr>
          <p:nvPr/>
        </p:nvSpPr>
        <p:spPr bwMode="auto">
          <a:xfrm>
            <a:off x="1273517" y="3417524"/>
            <a:ext cx="4775571" cy="307730"/>
          </a:xfrm>
          <a:prstGeom prst="rect">
            <a:avLst/>
          </a:prstGeom>
          <a:noFill/>
          <a:ln w="31750" algn="ctr">
            <a:noFill/>
            <a:miter lim="800000"/>
            <a:headEnd/>
            <a:tailEnd/>
          </a:ln>
          <a:effectLst/>
        </p:spPr>
        <p:txBody>
          <a:bodyPr wrap="none" lIns="91393" tIns="45697" rIns="91393" bIns="45697">
            <a:spAutoFit/>
          </a:bodyPr>
          <a:lstStyle/>
          <a:p>
            <a:pPr>
              <a:spcBef>
                <a:spcPct val="50000"/>
              </a:spcBef>
            </a:pPr>
            <a:r>
              <a:rPr lang="en-GB" sz="1400" b="1" dirty="0" smtClean="0">
                <a:solidFill>
                  <a:srgbClr val="000000"/>
                </a:solidFill>
                <a:latin typeface="Arial" charset="0"/>
              </a:rPr>
              <a:t>is a parameter depending on the atmospheric stability</a:t>
            </a:r>
          </a:p>
        </p:txBody>
      </p:sp>
      <p:sp>
        <p:nvSpPr>
          <p:cNvPr id="18" name="Rectangle 108"/>
          <p:cNvSpPr>
            <a:spLocks noChangeArrowheads="1"/>
          </p:cNvSpPr>
          <p:nvPr/>
        </p:nvSpPr>
        <p:spPr bwMode="auto">
          <a:xfrm>
            <a:off x="7678740" y="2973025"/>
            <a:ext cx="1335527" cy="307730"/>
          </a:xfrm>
          <a:prstGeom prst="rect">
            <a:avLst/>
          </a:prstGeom>
          <a:noFill/>
          <a:ln w="31750" algn="ctr">
            <a:noFill/>
            <a:miter lim="800000"/>
            <a:headEnd/>
            <a:tailEnd/>
          </a:ln>
          <a:effectLst/>
        </p:spPr>
        <p:txBody>
          <a:bodyPr wrap="none" lIns="91393" tIns="45697" rIns="91393" bIns="45697">
            <a:spAutoFit/>
          </a:bodyPr>
          <a:lstStyle/>
          <a:p>
            <a:pPr>
              <a:spcBef>
                <a:spcPct val="50000"/>
              </a:spcBef>
            </a:pPr>
            <a:r>
              <a:rPr lang="en-GB" sz="1400" b="1" dirty="0" smtClean="0">
                <a:solidFill>
                  <a:srgbClr val="000000"/>
                </a:solidFill>
                <a:latin typeface="Arial" charset="0"/>
              </a:rPr>
              <a:t>is the latitude</a:t>
            </a:r>
          </a:p>
        </p:txBody>
      </p:sp>
      <p:sp>
        <p:nvSpPr>
          <p:cNvPr id="20" name="Rectangle 108"/>
          <p:cNvSpPr>
            <a:spLocks noChangeArrowheads="1"/>
          </p:cNvSpPr>
          <p:nvPr/>
        </p:nvSpPr>
        <p:spPr bwMode="auto">
          <a:xfrm>
            <a:off x="566768" y="4010455"/>
            <a:ext cx="2010391" cy="369285"/>
          </a:xfrm>
          <a:prstGeom prst="rect">
            <a:avLst/>
          </a:prstGeom>
          <a:noFill/>
          <a:ln w="31750" algn="ctr">
            <a:noFill/>
            <a:miter lim="800000"/>
            <a:headEnd/>
            <a:tailEnd/>
          </a:ln>
          <a:effectLst/>
        </p:spPr>
        <p:txBody>
          <a:bodyPr wrap="none" lIns="91393" tIns="45697" rIns="91393" bIns="45697">
            <a:spAutoFit/>
          </a:bodyPr>
          <a:lstStyle/>
          <a:p>
            <a:pPr>
              <a:spcBef>
                <a:spcPct val="50000"/>
              </a:spcBef>
            </a:pPr>
            <a:r>
              <a:rPr lang="en-US" sz="1800" dirty="0" smtClean="0">
                <a:solidFill>
                  <a:srgbClr val="000000"/>
                </a:solidFill>
                <a:sym typeface="ZapfDingbats" pitchFamily="82" charset="2"/>
              </a:rPr>
              <a:t>● </a:t>
            </a:r>
            <a:r>
              <a:rPr lang="en-GB" sz="1800" b="1" dirty="0" smtClean="0">
                <a:solidFill>
                  <a:srgbClr val="000000"/>
                </a:solidFill>
                <a:latin typeface="Arial" charset="0"/>
              </a:rPr>
              <a:t>Mixing height: </a:t>
            </a:r>
          </a:p>
        </p:txBody>
      </p:sp>
      <p:sp>
        <p:nvSpPr>
          <p:cNvPr id="21" name="Rectangle 108"/>
          <p:cNvSpPr>
            <a:spLocks noChangeArrowheads="1"/>
          </p:cNvSpPr>
          <p:nvPr/>
        </p:nvSpPr>
        <p:spPr bwMode="auto">
          <a:xfrm>
            <a:off x="3097335" y="4432435"/>
            <a:ext cx="3092418" cy="307730"/>
          </a:xfrm>
          <a:prstGeom prst="rect">
            <a:avLst/>
          </a:prstGeom>
          <a:noFill/>
          <a:ln w="31750" algn="ctr">
            <a:noFill/>
            <a:miter lim="800000"/>
            <a:headEnd/>
            <a:tailEnd/>
          </a:ln>
          <a:effectLst/>
        </p:spPr>
        <p:txBody>
          <a:bodyPr wrap="none" lIns="91393" tIns="45697" rIns="91393" bIns="45697">
            <a:spAutoFit/>
          </a:bodyPr>
          <a:lstStyle/>
          <a:p>
            <a:pPr>
              <a:spcBef>
                <a:spcPct val="50000"/>
              </a:spcBef>
            </a:pPr>
            <a:r>
              <a:rPr lang="en-GB" sz="1400" b="1" dirty="0" smtClean="0">
                <a:solidFill>
                  <a:srgbClr val="000000"/>
                </a:solidFill>
                <a:latin typeface="Arial" charset="0"/>
              </a:rPr>
              <a:t>in neutral and unstable conditions</a:t>
            </a:r>
          </a:p>
        </p:txBody>
      </p:sp>
      <p:sp>
        <p:nvSpPr>
          <p:cNvPr id="22" name="Rectangle 108"/>
          <p:cNvSpPr>
            <a:spLocks noChangeArrowheads="1"/>
          </p:cNvSpPr>
          <p:nvPr/>
        </p:nvSpPr>
        <p:spPr bwMode="auto">
          <a:xfrm>
            <a:off x="3107629" y="5201695"/>
            <a:ext cx="1861312" cy="307730"/>
          </a:xfrm>
          <a:prstGeom prst="rect">
            <a:avLst/>
          </a:prstGeom>
          <a:noFill/>
          <a:ln w="31750" algn="ctr">
            <a:noFill/>
            <a:miter lim="800000"/>
            <a:headEnd/>
            <a:tailEnd/>
          </a:ln>
          <a:effectLst/>
        </p:spPr>
        <p:txBody>
          <a:bodyPr wrap="none" lIns="91393" tIns="45697" rIns="91393" bIns="45697">
            <a:spAutoFit/>
          </a:bodyPr>
          <a:lstStyle/>
          <a:p>
            <a:pPr>
              <a:spcBef>
                <a:spcPct val="50000"/>
              </a:spcBef>
            </a:pPr>
            <a:r>
              <a:rPr lang="en-GB" sz="1400" b="1" dirty="0" smtClean="0">
                <a:solidFill>
                  <a:srgbClr val="000000"/>
                </a:solidFill>
                <a:latin typeface="Arial" charset="0"/>
              </a:rPr>
              <a:t>in stable conditions</a:t>
            </a:r>
          </a:p>
        </p:txBody>
      </p:sp>
      <p:sp>
        <p:nvSpPr>
          <p:cNvPr id="23" name="Rectangle 108"/>
          <p:cNvSpPr>
            <a:spLocks noChangeArrowheads="1"/>
          </p:cNvSpPr>
          <p:nvPr/>
        </p:nvSpPr>
        <p:spPr bwMode="auto">
          <a:xfrm>
            <a:off x="553771" y="5944498"/>
            <a:ext cx="3421034" cy="369285"/>
          </a:xfrm>
          <a:prstGeom prst="rect">
            <a:avLst/>
          </a:prstGeom>
          <a:noFill/>
          <a:ln w="31750" algn="ctr">
            <a:noFill/>
            <a:miter lim="800000"/>
            <a:headEnd/>
            <a:tailEnd/>
          </a:ln>
          <a:effectLst/>
        </p:spPr>
        <p:txBody>
          <a:bodyPr wrap="none" lIns="91393" tIns="45697" rIns="91393" bIns="45697">
            <a:spAutoFit/>
          </a:bodyPr>
          <a:lstStyle/>
          <a:p>
            <a:pPr>
              <a:spcBef>
                <a:spcPct val="50000"/>
              </a:spcBef>
            </a:pPr>
            <a:r>
              <a:rPr lang="en-US" sz="1800" dirty="0" smtClean="0">
                <a:solidFill>
                  <a:srgbClr val="000000"/>
                </a:solidFill>
                <a:sym typeface="ZapfDingbats" pitchFamily="82" charset="2"/>
              </a:rPr>
              <a:t>● </a:t>
            </a:r>
            <a:r>
              <a:rPr lang="en-GB" sz="1800" b="1" dirty="0" smtClean="0">
                <a:solidFill>
                  <a:srgbClr val="000000"/>
                </a:solidFill>
                <a:latin typeface="Arial" charset="0"/>
              </a:rPr>
              <a:t>Height of the surface layer: </a:t>
            </a:r>
          </a:p>
        </p:txBody>
      </p:sp>
      <p:pic>
        <p:nvPicPr>
          <p:cNvPr id="1096705" name="Picture 1"/>
          <p:cNvPicPr>
            <a:picLocks noChangeAspect="1" noChangeArrowheads="1"/>
          </p:cNvPicPr>
          <p:nvPr/>
        </p:nvPicPr>
        <p:blipFill>
          <a:blip r:embed="rId2" cstate="print"/>
          <a:srcRect/>
          <a:stretch>
            <a:fillRect/>
          </a:stretch>
        </p:blipFill>
        <p:spPr bwMode="auto">
          <a:xfrm>
            <a:off x="2717800" y="1451070"/>
            <a:ext cx="2205446" cy="871059"/>
          </a:xfrm>
          <a:prstGeom prst="rect">
            <a:avLst/>
          </a:prstGeom>
          <a:noFill/>
          <a:ln w="9525">
            <a:noFill/>
            <a:miter lim="800000"/>
            <a:headEnd/>
            <a:tailEnd/>
          </a:ln>
        </p:spPr>
      </p:pic>
      <p:pic>
        <p:nvPicPr>
          <p:cNvPr id="1096706" name="Picture 2"/>
          <p:cNvPicPr>
            <a:picLocks noChangeAspect="1" noChangeArrowheads="1"/>
          </p:cNvPicPr>
          <p:nvPr/>
        </p:nvPicPr>
        <p:blipFill>
          <a:blip r:embed="rId3" cstate="print"/>
          <a:srcRect/>
          <a:stretch>
            <a:fillRect/>
          </a:stretch>
        </p:blipFill>
        <p:spPr bwMode="auto">
          <a:xfrm>
            <a:off x="5202829" y="2258060"/>
            <a:ext cx="1717940" cy="761728"/>
          </a:xfrm>
          <a:prstGeom prst="rect">
            <a:avLst/>
          </a:prstGeom>
          <a:noFill/>
          <a:ln w="9525">
            <a:noFill/>
            <a:miter lim="800000"/>
            <a:headEnd/>
            <a:tailEnd/>
          </a:ln>
        </p:spPr>
      </p:pic>
      <p:pic>
        <p:nvPicPr>
          <p:cNvPr id="1096707" name="Picture 3"/>
          <p:cNvPicPr>
            <a:picLocks noChangeAspect="1" noChangeArrowheads="1"/>
          </p:cNvPicPr>
          <p:nvPr/>
        </p:nvPicPr>
        <p:blipFill>
          <a:blip r:embed="rId4" cstate="print"/>
          <a:srcRect/>
          <a:stretch>
            <a:fillRect/>
          </a:stretch>
        </p:blipFill>
        <p:spPr bwMode="auto">
          <a:xfrm>
            <a:off x="1018295" y="2977403"/>
            <a:ext cx="1442493" cy="326689"/>
          </a:xfrm>
          <a:prstGeom prst="rect">
            <a:avLst/>
          </a:prstGeom>
          <a:noFill/>
          <a:ln w="9525">
            <a:noFill/>
            <a:miter lim="800000"/>
            <a:headEnd/>
            <a:tailEnd/>
          </a:ln>
        </p:spPr>
      </p:pic>
      <p:pic>
        <p:nvPicPr>
          <p:cNvPr id="1096708" name="Picture 4"/>
          <p:cNvPicPr>
            <a:picLocks noChangeAspect="1" noChangeArrowheads="1"/>
          </p:cNvPicPr>
          <p:nvPr/>
        </p:nvPicPr>
        <p:blipFill>
          <a:blip r:embed="rId5" cstate="print"/>
          <a:srcRect/>
          <a:stretch>
            <a:fillRect/>
          </a:stretch>
        </p:blipFill>
        <p:spPr bwMode="auto">
          <a:xfrm>
            <a:off x="5212717" y="3034603"/>
            <a:ext cx="189139" cy="206982"/>
          </a:xfrm>
          <a:prstGeom prst="rect">
            <a:avLst/>
          </a:prstGeom>
          <a:noFill/>
          <a:ln w="9525">
            <a:noFill/>
            <a:miter lim="800000"/>
            <a:headEnd/>
            <a:tailEnd/>
          </a:ln>
        </p:spPr>
      </p:pic>
      <p:pic>
        <p:nvPicPr>
          <p:cNvPr id="1096709" name="Picture 5"/>
          <p:cNvPicPr>
            <a:picLocks noChangeAspect="1" noChangeArrowheads="1"/>
          </p:cNvPicPr>
          <p:nvPr/>
        </p:nvPicPr>
        <p:blipFill>
          <a:blip r:embed="rId6" cstate="print"/>
          <a:srcRect/>
          <a:stretch>
            <a:fillRect/>
          </a:stretch>
        </p:blipFill>
        <p:spPr bwMode="auto">
          <a:xfrm>
            <a:off x="7432177" y="2971800"/>
            <a:ext cx="237800" cy="329430"/>
          </a:xfrm>
          <a:prstGeom prst="rect">
            <a:avLst/>
          </a:prstGeom>
          <a:noFill/>
          <a:ln w="9525">
            <a:noFill/>
            <a:miter lim="800000"/>
            <a:headEnd/>
            <a:tailEnd/>
          </a:ln>
        </p:spPr>
      </p:pic>
      <p:pic>
        <p:nvPicPr>
          <p:cNvPr id="1096710" name="Picture 6"/>
          <p:cNvPicPr>
            <a:picLocks noChangeAspect="1" noChangeArrowheads="1"/>
          </p:cNvPicPr>
          <p:nvPr/>
        </p:nvPicPr>
        <p:blipFill>
          <a:blip r:embed="rId7" cstate="print"/>
          <a:srcRect/>
          <a:stretch>
            <a:fillRect/>
          </a:stretch>
        </p:blipFill>
        <p:spPr bwMode="auto">
          <a:xfrm>
            <a:off x="1028431" y="3416168"/>
            <a:ext cx="272416" cy="295503"/>
          </a:xfrm>
          <a:prstGeom prst="rect">
            <a:avLst/>
          </a:prstGeom>
          <a:noFill/>
          <a:ln w="9525">
            <a:noFill/>
            <a:miter lim="800000"/>
            <a:headEnd/>
            <a:tailEnd/>
          </a:ln>
        </p:spPr>
      </p:pic>
      <p:pic>
        <p:nvPicPr>
          <p:cNvPr id="1096711" name="Picture 7"/>
          <p:cNvPicPr>
            <a:picLocks noChangeAspect="1" noChangeArrowheads="1"/>
          </p:cNvPicPr>
          <p:nvPr/>
        </p:nvPicPr>
        <p:blipFill>
          <a:blip r:embed="rId8" cstate="print"/>
          <a:srcRect/>
          <a:stretch>
            <a:fillRect/>
          </a:stretch>
        </p:blipFill>
        <p:spPr bwMode="auto">
          <a:xfrm>
            <a:off x="1179517" y="4467225"/>
            <a:ext cx="180975" cy="285750"/>
          </a:xfrm>
          <a:prstGeom prst="rect">
            <a:avLst/>
          </a:prstGeom>
          <a:noFill/>
          <a:ln w="9525">
            <a:noFill/>
            <a:miter lim="800000"/>
            <a:headEnd/>
            <a:tailEnd/>
          </a:ln>
        </p:spPr>
      </p:pic>
      <p:pic>
        <p:nvPicPr>
          <p:cNvPr id="1096712" name="Picture 8"/>
          <p:cNvPicPr>
            <a:picLocks noChangeAspect="1" noChangeArrowheads="1"/>
          </p:cNvPicPr>
          <p:nvPr/>
        </p:nvPicPr>
        <p:blipFill>
          <a:blip r:embed="rId9" cstate="print"/>
          <a:srcRect/>
          <a:stretch>
            <a:fillRect/>
          </a:stretch>
        </p:blipFill>
        <p:spPr bwMode="auto">
          <a:xfrm>
            <a:off x="1801815" y="4495804"/>
            <a:ext cx="477838" cy="288925"/>
          </a:xfrm>
          <a:prstGeom prst="rect">
            <a:avLst/>
          </a:prstGeom>
          <a:noFill/>
          <a:ln w="9525">
            <a:noFill/>
            <a:miter lim="800000"/>
            <a:headEnd/>
            <a:tailEnd/>
          </a:ln>
        </p:spPr>
      </p:pic>
      <p:pic>
        <p:nvPicPr>
          <p:cNvPr id="1096713" name="Picture 9"/>
          <p:cNvPicPr>
            <a:picLocks noChangeAspect="1" noChangeArrowheads="1"/>
          </p:cNvPicPr>
          <p:nvPr/>
        </p:nvPicPr>
        <p:blipFill>
          <a:blip r:embed="rId10" cstate="print"/>
          <a:srcRect/>
          <a:stretch>
            <a:fillRect/>
          </a:stretch>
        </p:blipFill>
        <p:spPr bwMode="auto">
          <a:xfrm>
            <a:off x="1492252" y="4494217"/>
            <a:ext cx="266700" cy="257175"/>
          </a:xfrm>
          <a:prstGeom prst="rect">
            <a:avLst/>
          </a:prstGeom>
          <a:noFill/>
          <a:ln w="9525">
            <a:noFill/>
            <a:miter lim="800000"/>
            <a:headEnd/>
            <a:tailEnd/>
          </a:ln>
        </p:spPr>
      </p:pic>
      <p:pic>
        <p:nvPicPr>
          <p:cNvPr id="1096714" name="Picture 10"/>
          <p:cNvPicPr>
            <a:picLocks noChangeAspect="1" noChangeArrowheads="1"/>
          </p:cNvPicPr>
          <p:nvPr/>
        </p:nvPicPr>
        <p:blipFill>
          <a:blip r:embed="rId11" cstate="print"/>
          <a:srcRect/>
          <a:stretch>
            <a:fillRect/>
          </a:stretch>
        </p:blipFill>
        <p:spPr bwMode="auto">
          <a:xfrm>
            <a:off x="1052517" y="4897442"/>
            <a:ext cx="1857375" cy="847725"/>
          </a:xfrm>
          <a:prstGeom prst="rect">
            <a:avLst/>
          </a:prstGeom>
          <a:noFill/>
          <a:ln w="9525">
            <a:noFill/>
            <a:miter lim="800000"/>
            <a:headEnd/>
            <a:tailEnd/>
          </a:ln>
        </p:spPr>
      </p:pic>
      <p:pic>
        <p:nvPicPr>
          <p:cNvPr id="1096715" name="Picture 11"/>
          <p:cNvPicPr>
            <a:picLocks noChangeAspect="1" noChangeArrowheads="1"/>
          </p:cNvPicPr>
          <p:nvPr/>
        </p:nvPicPr>
        <p:blipFill>
          <a:blip r:embed="rId12" cstate="print"/>
          <a:srcRect/>
          <a:stretch>
            <a:fillRect/>
          </a:stretch>
        </p:blipFill>
        <p:spPr bwMode="auto">
          <a:xfrm>
            <a:off x="3976691" y="5907071"/>
            <a:ext cx="1230312" cy="452457"/>
          </a:xfrm>
          <a:prstGeom prst="rect">
            <a:avLst/>
          </a:prstGeom>
          <a:noFill/>
          <a:ln w="9525">
            <a:noFill/>
            <a:miter lim="800000"/>
            <a:headEnd/>
            <a:tailEnd/>
          </a:ln>
        </p:spPr>
      </p:pic>
      <p:sp>
        <p:nvSpPr>
          <p:cNvPr id="44" name="Line 7"/>
          <p:cNvSpPr>
            <a:spLocks noChangeShapeType="1"/>
          </p:cNvSpPr>
          <p:nvPr/>
        </p:nvSpPr>
        <p:spPr bwMode="auto">
          <a:xfrm flipH="1">
            <a:off x="6223000" y="1968500"/>
            <a:ext cx="0" cy="381000"/>
          </a:xfrm>
          <a:prstGeom prst="line">
            <a:avLst/>
          </a:prstGeom>
          <a:noFill/>
          <a:ln w="38100">
            <a:solidFill>
              <a:srgbClr val="FF0000"/>
            </a:solidFill>
            <a:round/>
            <a:headEnd/>
            <a:tailEnd type="triangle" w="med" len="med"/>
          </a:ln>
          <a:effectLst/>
        </p:spPr>
        <p:txBody>
          <a:bodyPr wrap="square" lIns="89953" tIns="46776" rIns="89953" bIns="46776">
            <a:spAutoFit/>
          </a:bodyPr>
          <a:lstStyle/>
          <a:p>
            <a:endParaRPr lang="es-ES" smtClean="0"/>
          </a:p>
        </p:txBody>
      </p:sp>
      <p:sp>
        <p:nvSpPr>
          <p:cNvPr id="45" name="Line 7"/>
          <p:cNvSpPr>
            <a:spLocks noChangeShapeType="1"/>
          </p:cNvSpPr>
          <p:nvPr/>
        </p:nvSpPr>
        <p:spPr bwMode="auto">
          <a:xfrm flipH="1">
            <a:off x="1739901" y="4864100"/>
            <a:ext cx="0" cy="381000"/>
          </a:xfrm>
          <a:prstGeom prst="line">
            <a:avLst/>
          </a:prstGeom>
          <a:noFill/>
          <a:ln w="38100">
            <a:solidFill>
              <a:srgbClr val="FF0000"/>
            </a:solidFill>
            <a:round/>
            <a:headEnd/>
            <a:tailEnd type="triangle" w="med" len="med"/>
          </a:ln>
          <a:effectLst/>
        </p:spPr>
        <p:txBody>
          <a:bodyPr wrap="square" lIns="89953" tIns="46776" rIns="89953" bIns="46776">
            <a:spAutoFit/>
          </a:bodyPr>
          <a:lstStyle/>
          <a:p>
            <a:endParaRPr lang="es-ES"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dissolve">
                                      <p:cBhvr>
                                        <p:cTn id="19" dur="500"/>
                                        <p:tgtEl>
                                          <p:spTgt spid="1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dissolve">
                                      <p:cBhvr>
                                        <p:cTn id="25" dur="500"/>
                                        <p:tgtEl>
                                          <p:spTgt spid="2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dissolve">
                                      <p:cBhvr>
                                        <p:cTn id="28" dur="500"/>
                                        <p:tgtEl>
                                          <p:spTgt spid="21"/>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dissolve">
                                      <p:cBhvr>
                                        <p:cTn id="31" dur="500"/>
                                        <p:tgtEl>
                                          <p:spTgt spid="22"/>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dissolv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20" grpId="0"/>
      <p:bldP spid="21" grpId="0"/>
      <p:bldP spid="22" grpId="0"/>
      <p:bldP spid="23" grpId="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74947" name="Rectangle 3"/>
          <p:cNvSpPr>
            <a:spLocks noChangeArrowheads="1"/>
          </p:cNvSpPr>
          <p:nvPr/>
        </p:nvSpPr>
        <p:spPr bwMode="auto">
          <a:xfrm>
            <a:off x="280392" y="1407499"/>
            <a:ext cx="593336" cy="461618"/>
          </a:xfrm>
          <a:prstGeom prst="rect">
            <a:avLst/>
          </a:prstGeom>
          <a:noFill/>
          <a:ln w="57150">
            <a:noFill/>
            <a:miter lim="800000"/>
            <a:headEnd/>
            <a:tailEnd/>
          </a:ln>
          <a:effectLst/>
        </p:spPr>
        <p:txBody>
          <a:bodyPr wrap="none" lIns="91393" tIns="45697" rIns="91393" bIns="45697" anchor="ctr">
            <a:spAutoFit/>
          </a:bodyPr>
          <a:lstStyle/>
          <a:p>
            <a:r>
              <a:rPr lang="en-US" sz="2400" dirty="0" smtClean="0">
                <a:solidFill>
                  <a:srgbClr val="000000"/>
                </a:solidFill>
                <a:latin typeface="NewCenturySchlbk" pitchFamily="18" charset="0"/>
              </a:rPr>
              <a:t>Let</a:t>
            </a:r>
            <a:endParaRPr lang="en-US" sz="2000" dirty="0" smtClean="0">
              <a:solidFill>
                <a:srgbClr val="009999"/>
              </a:solidFill>
              <a:latin typeface="Arial" charset="0"/>
            </a:endParaRPr>
          </a:p>
        </p:txBody>
      </p:sp>
      <p:sp>
        <p:nvSpPr>
          <p:cNvPr id="1874948" name="Rectangle 4"/>
          <p:cNvSpPr>
            <a:spLocks noChangeArrowheads="1"/>
          </p:cNvSpPr>
          <p:nvPr/>
        </p:nvSpPr>
        <p:spPr bwMode="auto">
          <a:xfrm>
            <a:off x="2127438" y="1409087"/>
            <a:ext cx="3549275" cy="461618"/>
          </a:xfrm>
          <a:prstGeom prst="rect">
            <a:avLst/>
          </a:prstGeom>
          <a:noFill/>
          <a:ln w="57150">
            <a:noFill/>
            <a:miter lim="800000"/>
            <a:headEnd/>
            <a:tailEnd/>
          </a:ln>
          <a:effectLst/>
        </p:spPr>
        <p:txBody>
          <a:bodyPr wrap="none" lIns="91393" tIns="45697" rIns="91393" bIns="45697" anchor="ctr">
            <a:spAutoFit/>
          </a:bodyPr>
          <a:lstStyle/>
          <a:p>
            <a:r>
              <a:rPr lang="en-US" sz="2400" dirty="0" smtClean="0">
                <a:solidFill>
                  <a:srgbClr val="000000"/>
                </a:solidFill>
                <a:latin typeface="NewCenturySchlbk" pitchFamily="18" charset="0"/>
              </a:rPr>
              <a:t>be a domain with boundary</a:t>
            </a:r>
            <a:endParaRPr lang="en-US" sz="2000" dirty="0" smtClean="0">
              <a:solidFill>
                <a:srgbClr val="009999"/>
              </a:solidFill>
              <a:latin typeface="Arial" charset="0"/>
            </a:endParaRPr>
          </a:p>
        </p:txBody>
      </p:sp>
      <p:graphicFrame>
        <p:nvGraphicFramePr>
          <p:cNvPr id="1874949" name="Object 5"/>
          <p:cNvGraphicFramePr>
            <a:graphicFrameLocks noChangeAspect="1"/>
          </p:cNvGraphicFramePr>
          <p:nvPr/>
        </p:nvGraphicFramePr>
        <p:xfrm>
          <a:off x="1039820" y="1431936"/>
          <a:ext cx="954087" cy="366713"/>
        </p:xfrm>
        <a:graphic>
          <a:graphicData uri="http://schemas.openxmlformats.org/presentationml/2006/ole">
            <p:oleObj spid="_x0000_s1095682" name="Equation" r:id="rId4" imgW="495000" imgH="190440" progId="Equation.DSMT4">
              <p:embed/>
            </p:oleObj>
          </a:graphicData>
        </a:graphic>
      </p:graphicFrame>
      <p:sp>
        <p:nvSpPr>
          <p:cNvPr id="1874952" name="Rectangle 8"/>
          <p:cNvSpPr>
            <a:spLocks noChangeArrowheads="1"/>
          </p:cNvSpPr>
          <p:nvPr/>
        </p:nvSpPr>
        <p:spPr bwMode="auto">
          <a:xfrm>
            <a:off x="2257747" y="2067901"/>
            <a:ext cx="7556817" cy="723228"/>
          </a:xfrm>
          <a:prstGeom prst="rect">
            <a:avLst/>
          </a:prstGeom>
          <a:noFill/>
          <a:ln w="57150">
            <a:noFill/>
            <a:miter lim="800000"/>
            <a:headEnd/>
            <a:tailEnd/>
          </a:ln>
          <a:effectLst/>
        </p:spPr>
        <p:txBody>
          <a:bodyPr wrap="square" lIns="91393" tIns="45697" rIns="91393" bIns="45697" anchor="ctr">
            <a:spAutoFit/>
          </a:bodyPr>
          <a:lstStyle/>
          <a:p>
            <a:pPr algn="l"/>
            <a:r>
              <a:rPr lang="en-US" sz="2000" dirty="0" smtClean="0">
                <a:solidFill>
                  <a:srgbClr val="000000"/>
                </a:solidFill>
                <a:latin typeface="NewCenturySchlbk" pitchFamily="18" charset="0"/>
              </a:rPr>
              <a:t>:  observed wind, which is obtained with horizontal interpolation and </a:t>
            </a:r>
          </a:p>
          <a:p>
            <a:pPr algn="l"/>
            <a:r>
              <a:rPr lang="en-US" sz="2000" dirty="0" smtClean="0">
                <a:solidFill>
                  <a:srgbClr val="000000"/>
                </a:solidFill>
                <a:latin typeface="NewCenturySchlbk" pitchFamily="18" charset="0"/>
              </a:rPr>
              <a:t>    vertical extrapolation of experimental or forecasted data.</a:t>
            </a:r>
            <a:endParaRPr lang="en-US" sz="2400" dirty="0" smtClean="0">
              <a:solidFill>
                <a:srgbClr val="000000"/>
              </a:solidFill>
              <a:latin typeface="NewCenturySchlbk" pitchFamily="18" charset="0"/>
            </a:endParaRPr>
          </a:p>
        </p:txBody>
      </p:sp>
      <p:sp>
        <p:nvSpPr>
          <p:cNvPr id="1874957" name="Rectangle 13"/>
          <p:cNvSpPr>
            <a:spLocks noChangeArrowheads="1"/>
          </p:cNvSpPr>
          <p:nvPr/>
        </p:nvSpPr>
        <p:spPr bwMode="auto">
          <a:xfrm>
            <a:off x="468321" y="620714"/>
            <a:ext cx="2415951"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Mathematical aspects</a:t>
            </a:r>
          </a:p>
        </p:txBody>
      </p:sp>
      <p:sp>
        <p:nvSpPr>
          <p:cNvPr id="1874958" name="Rectangle 14"/>
          <p:cNvSpPr>
            <a:spLocks noChangeArrowheads="1"/>
          </p:cNvSpPr>
          <p:nvPr/>
        </p:nvSpPr>
        <p:spPr bwMode="auto">
          <a:xfrm>
            <a:off x="468322" y="115888"/>
            <a:ext cx="7508875"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Mass Consistent Wind Model</a:t>
            </a:r>
          </a:p>
        </p:txBody>
      </p:sp>
      <p:pic>
        <p:nvPicPr>
          <p:cNvPr id="605189" name="Picture 5"/>
          <p:cNvPicPr>
            <a:picLocks noChangeAspect="1" noChangeArrowheads="1"/>
          </p:cNvPicPr>
          <p:nvPr/>
        </p:nvPicPr>
        <p:blipFill>
          <a:blip r:embed="rId5" cstate="print"/>
          <a:srcRect/>
          <a:stretch>
            <a:fillRect/>
          </a:stretch>
        </p:blipFill>
        <p:spPr bwMode="auto">
          <a:xfrm>
            <a:off x="5839148" y="1524002"/>
            <a:ext cx="1640952" cy="309562"/>
          </a:xfrm>
          <a:prstGeom prst="rect">
            <a:avLst/>
          </a:prstGeom>
          <a:noFill/>
          <a:ln w="9525">
            <a:noFill/>
            <a:miter lim="800000"/>
            <a:headEnd/>
            <a:tailEnd/>
          </a:ln>
        </p:spPr>
      </p:pic>
      <p:pic>
        <p:nvPicPr>
          <p:cNvPr id="605190" name="Picture 6"/>
          <p:cNvPicPr>
            <a:picLocks noChangeAspect="1" noChangeArrowheads="1"/>
          </p:cNvPicPr>
          <p:nvPr/>
        </p:nvPicPr>
        <p:blipFill>
          <a:blip r:embed="rId6" cstate="print"/>
          <a:srcRect/>
          <a:stretch>
            <a:fillRect/>
          </a:stretch>
        </p:blipFill>
        <p:spPr bwMode="auto">
          <a:xfrm>
            <a:off x="352427" y="2113282"/>
            <a:ext cx="1935630" cy="347662"/>
          </a:xfrm>
          <a:prstGeom prst="rect">
            <a:avLst/>
          </a:prstGeom>
          <a:noFill/>
          <a:ln w="9525">
            <a:noFill/>
            <a:miter lim="800000"/>
            <a:headEnd/>
            <a:tailEnd/>
          </a:ln>
        </p:spPr>
      </p:pic>
      <p:sp>
        <p:nvSpPr>
          <p:cNvPr id="14" name="Text Box 2"/>
          <p:cNvSpPr txBox="1">
            <a:spLocks noChangeArrowheads="1"/>
          </p:cNvSpPr>
          <p:nvPr/>
        </p:nvSpPr>
        <p:spPr bwMode="auto">
          <a:xfrm>
            <a:off x="141294" y="4914902"/>
            <a:ext cx="9551987" cy="855827"/>
          </a:xfrm>
          <a:prstGeom prst="rect">
            <a:avLst/>
          </a:prstGeom>
          <a:noFill/>
          <a:ln w="57150">
            <a:noFill/>
            <a:miter lim="800000"/>
            <a:headEnd/>
            <a:tailEnd/>
          </a:ln>
          <a:effectLst/>
        </p:spPr>
        <p:txBody>
          <a:bodyPr lIns="85553" tIns="42775" rIns="85553" bIns="42775">
            <a:spAutoFit/>
          </a:bodyPr>
          <a:lstStyle/>
          <a:p>
            <a:pPr marL="266564" indent="-266564" algn="l" defTabSz="855222"/>
            <a:endParaRPr lang="en-US" sz="1700" dirty="0" smtClean="0">
              <a:solidFill>
                <a:srgbClr val="000000"/>
              </a:solidFill>
            </a:endParaRPr>
          </a:p>
          <a:p>
            <a:pPr marL="266564" indent="-266564" algn="l" defTabSz="855222">
              <a:spcBef>
                <a:spcPct val="50000"/>
              </a:spcBef>
              <a:buFont typeface="Wingdings" pitchFamily="2" charset="2"/>
              <a:buChar char="Ø"/>
            </a:pPr>
            <a:endParaRPr lang="en-US" sz="2100" b="1" dirty="0" smtClean="0">
              <a:latin typeface="Arial" charset="0"/>
            </a:endParaRPr>
          </a:p>
        </p:txBody>
      </p:sp>
      <p:sp>
        <p:nvSpPr>
          <p:cNvPr id="15" name="Rectangle 9"/>
          <p:cNvSpPr>
            <a:spLocks noChangeArrowheads="1"/>
          </p:cNvSpPr>
          <p:nvPr/>
        </p:nvSpPr>
        <p:spPr bwMode="auto">
          <a:xfrm>
            <a:off x="212733" y="2870444"/>
            <a:ext cx="4098925" cy="415452"/>
          </a:xfrm>
          <a:prstGeom prst="rect">
            <a:avLst/>
          </a:prstGeom>
          <a:noFill/>
          <a:ln w="57150">
            <a:noFill/>
            <a:miter lim="800000"/>
            <a:headEnd/>
            <a:tailEnd/>
          </a:ln>
          <a:effectLst/>
        </p:spPr>
        <p:txBody>
          <a:bodyPr lIns="91393" tIns="45697" rIns="91393" bIns="45697" anchor="ctr">
            <a:spAutoFit/>
          </a:bodyPr>
          <a:lstStyle/>
          <a:p>
            <a:r>
              <a:rPr lang="en-US" sz="2000" dirty="0" smtClean="0">
                <a:solidFill>
                  <a:srgbClr val="CC3300"/>
                </a:solidFill>
                <a:latin typeface="NewCenturySchlbk" pitchFamily="18" charset="0"/>
              </a:rPr>
              <a:t>Objective:</a:t>
            </a:r>
            <a:r>
              <a:rPr lang="en-US" sz="2000" dirty="0" smtClean="0">
                <a:solidFill>
                  <a:srgbClr val="000000"/>
                </a:solidFill>
                <a:latin typeface="NewCenturySchlbk" pitchFamily="18" charset="0"/>
              </a:rPr>
              <a:t>  find the velocity field</a:t>
            </a:r>
            <a:endParaRPr lang="en-US" sz="2400" dirty="0" smtClean="0">
              <a:solidFill>
                <a:srgbClr val="000000"/>
              </a:solidFill>
              <a:latin typeface="NewCenturySchlbk" pitchFamily="18" charset="0"/>
            </a:endParaRPr>
          </a:p>
        </p:txBody>
      </p:sp>
      <p:sp>
        <p:nvSpPr>
          <p:cNvPr id="17" name="Rectangle 11"/>
          <p:cNvSpPr>
            <a:spLocks noChangeArrowheads="1"/>
          </p:cNvSpPr>
          <p:nvPr/>
        </p:nvSpPr>
        <p:spPr bwMode="auto">
          <a:xfrm>
            <a:off x="4350416" y="2870201"/>
            <a:ext cx="1810016" cy="400063"/>
          </a:xfrm>
          <a:prstGeom prst="rect">
            <a:avLst/>
          </a:prstGeom>
          <a:noFill/>
          <a:ln w="57150">
            <a:noFill/>
            <a:miter lim="800000"/>
            <a:headEnd/>
            <a:tailEnd/>
          </a:ln>
          <a:effectLst/>
        </p:spPr>
        <p:txBody>
          <a:bodyPr wrap="none" lIns="91393" tIns="45697" rIns="91393" bIns="45697" anchor="ctr">
            <a:spAutoFit/>
          </a:bodyPr>
          <a:lstStyle/>
          <a:p>
            <a:r>
              <a:rPr lang="en-US" sz="2000" dirty="0" smtClean="0">
                <a:solidFill>
                  <a:srgbClr val="000000"/>
                </a:solidFill>
                <a:latin typeface="NewCenturySchlbk" pitchFamily="18" charset="0"/>
              </a:rPr>
              <a:t>that it adjusts to</a:t>
            </a:r>
          </a:p>
        </p:txBody>
      </p:sp>
      <p:sp>
        <p:nvSpPr>
          <p:cNvPr id="19" name="Rectangle 13"/>
          <p:cNvSpPr>
            <a:spLocks noChangeArrowheads="1"/>
          </p:cNvSpPr>
          <p:nvPr/>
        </p:nvSpPr>
        <p:spPr bwMode="auto">
          <a:xfrm>
            <a:off x="6534968" y="2870201"/>
            <a:ext cx="1122328" cy="400063"/>
          </a:xfrm>
          <a:prstGeom prst="rect">
            <a:avLst/>
          </a:prstGeom>
          <a:noFill/>
          <a:ln w="57150">
            <a:noFill/>
            <a:miter lim="800000"/>
            <a:headEnd/>
            <a:tailEnd/>
          </a:ln>
          <a:effectLst/>
        </p:spPr>
        <p:txBody>
          <a:bodyPr wrap="none" lIns="91393" tIns="45697" rIns="91393" bIns="45697" anchor="ctr">
            <a:spAutoFit/>
          </a:bodyPr>
          <a:lstStyle/>
          <a:p>
            <a:r>
              <a:rPr lang="en-US" sz="2000" dirty="0" smtClean="0">
                <a:solidFill>
                  <a:srgbClr val="000000"/>
                </a:solidFill>
                <a:latin typeface="NewCenturySchlbk" pitchFamily="18" charset="0"/>
              </a:rPr>
              <a:t>verifying</a:t>
            </a:r>
          </a:p>
        </p:txBody>
      </p:sp>
      <p:sp>
        <p:nvSpPr>
          <p:cNvPr id="20" name="Rectangle 14"/>
          <p:cNvSpPr>
            <a:spLocks noChangeArrowheads="1"/>
          </p:cNvSpPr>
          <p:nvPr/>
        </p:nvSpPr>
        <p:spPr bwMode="auto">
          <a:xfrm>
            <a:off x="1471729" y="3261944"/>
            <a:ext cx="4714657" cy="477007"/>
          </a:xfrm>
          <a:prstGeom prst="rect">
            <a:avLst/>
          </a:prstGeom>
          <a:noFill/>
          <a:ln w="57150">
            <a:noFill/>
            <a:miter lim="800000"/>
            <a:headEnd/>
            <a:tailEnd/>
          </a:ln>
          <a:effectLst/>
        </p:spPr>
        <p:txBody>
          <a:bodyPr wrap="none" lIns="91393" tIns="45697" rIns="91393" bIns="45697" anchor="ctr">
            <a:spAutoFit/>
          </a:bodyPr>
          <a:lstStyle/>
          <a:p>
            <a:r>
              <a:rPr lang="en-US" sz="2000" dirty="0" smtClean="0">
                <a:solidFill>
                  <a:srgbClr val="000000"/>
                </a:solidFill>
                <a:sym typeface="ZapfDingbats" pitchFamily="82" charset="2"/>
              </a:rPr>
              <a:t>- </a:t>
            </a:r>
            <a:r>
              <a:rPr lang="en-US" sz="2000" dirty="0" smtClean="0">
                <a:solidFill>
                  <a:srgbClr val="000000"/>
                </a:solidFill>
                <a:latin typeface="NewCenturySchlbk" pitchFamily="18" charset="0"/>
              </a:rPr>
              <a:t>Incompressibility condition in the domain</a:t>
            </a:r>
            <a:r>
              <a:rPr lang="en-US" sz="2400" dirty="0" smtClean="0">
                <a:solidFill>
                  <a:srgbClr val="000000"/>
                </a:solidFill>
                <a:latin typeface="NewCenturySchlbk" pitchFamily="18" charset="0"/>
              </a:rPr>
              <a:t>:</a:t>
            </a:r>
          </a:p>
        </p:txBody>
      </p:sp>
      <p:sp>
        <p:nvSpPr>
          <p:cNvPr id="21" name="Rectangle 15"/>
          <p:cNvSpPr>
            <a:spLocks noChangeArrowheads="1"/>
          </p:cNvSpPr>
          <p:nvPr/>
        </p:nvSpPr>
        <p:spPr bwMode="auto">
          <a:xfrm>
            <a:off x="1476237" y="3736973"/>
            <a:ext cx="4438941" cy="400063"/>
          </a:xfrm>
          <a:prstGeom prst="rect">
            <a:avLst/>
          </a:prstGeom>
          <a:noFill/>
          <a:ln w="57150">
            <a:noFill/>
            <a:miter lim="800000"/>
            <a:headEnd/>
            <a:tailEnd/>
          </a:ln>
          <a:effectLst/>
        </p:spPr>
        <p:txBody>
          <a:bodyPr wrap="none" lIns="91393" tIns="45697" rIns="91393" bIns="45697" anchor="ctr">
            <a:spAutoFit/>
          </a:bodyPr>
          <a:lstStyle/>
          <a:p>
            <a:r>
              <a:rPr lang="en-US" sz="2000" dirty="0" smtClean="0">
                <a:solidFill>
                  <a:srgbClr val="000000"/>
                </a:solidFill>
                <a:sym typeface="ZapfDingbats" pitchFamily="82" charset="2"/>
              </a:rPr>
              <a:t>-</a:t>
            </a:r>
            <a:r>
              <a:rPr lang="en-US" sz="2000" dirty="0" smtClean="0">
                <a:solidFill>
                  <a:srgbClr val="000000"/>
                </a:solidFill>
                <a:latin typeface="NewCenturySchlbk" pitchFamily="18" charset="0"/>
              </a:rPr>
              <a:t> Impermeability condition on the terrain:</a:t>
            </a:r>
          </a:p>
        </p:txBody>
      </p:sp>
      <p:sp>
        <p:nvSpPr>
          <p:cNvPr id="22" name="Rectangle 16"/>
          <p:cNvSpPr>
            <a:spLocks noChangeArrowheads="1"/>
          </p:cNvSpPr>
          <p:nvPr/>
        </p:nvSpPr>
        <p:spPr bwMode="auto">
          <a:xfrm>
            <a:off x="308181" y="4343645"/>
            <a:ext cx="1091807" cy="415452"/>
          </a:xfrm>
          <a:prstGeom prst="rect">
            <a:avLst/>
          </a:prstGeom>
          <a:noFill/>
          <a:ln w="57150">
            <a:noFill/>
            <a:miter lim="800000"/>
            <a:headEnd/>
            <a:tailEnd/>
          </a:ln>
          <a:effectLst/>
        </p:spPr>
        <p:txBody>
          <a:bodyPr wrap="none" lIns="91393" tIns="45697" rIns="91393" bIns="45697" anchor="ctr">
            <a:spAutoFit/>
          </a:bodyPr>
          <a:lstStyle/>
          <a:p>
            <a:r>
              <a:rPr lang="en-US" sz="2000" dirty="0" smtClean="0">
                <a:solidFill>
                  <a:srgbClr val="000000"/>
                </a:solidFill>
                <a:sym typeface="ZapfDingbats" pitchFamily="82" charset="2"/>
              </a:rPr>
              <a:t>●</a:t>
            </a:r>
            <a:r>
              <a:rPr lang="en-US" sz="2000" dirty="0" smtClean="0">
                <a:solidFill>
                  <a:srgbClr val="000000"/>
                </a:solidFill>
                <a:latin typeface="NewCenturySchlbk" pitchFamily="18" charset="0"/>
              </a:rPr>
              <a:t>  Then,</a:t>
            </a:r>
            <a:endParaRPr lang="en-US" sz="2400" b="1" dirty="0" smtClean="0">
              <a:solidFill>
                <a:srgbClr val="000000"/>
              </a:solidFill>
              <a:latin typeface="NewCenturySchlbk" pitchFamily="18" charset="0"/>
            </a:endParaRPr>
          </a:p>
        </p:txBody>
      </p:sp>
      <p:sp>
        <p:nvSpPr>
          <p:cNvPr id="24" name="Rectangle 18"/>
          <p:cNvSpPr>
            <a:spLocks noChangeArrowheads="1"/>
          </p:cNvSpPr>
          <p:nvPr/>
        </p:nvSpPr>
        <p:spPr bwMode="auto">
          <a:xfrm>
            <a:off x="1687135" y="4343645"/>
            <a:ext cx="5309372" cy="415452"/>
          </a:xfrm>
          <a:prstGeom prst="rect">
            <a:avLst/>
          </a:prstGeom>
          <a:noFill/>
          <a:ln w="57150">
            <a:noFill/>
            <a:miter lim="800000"/>
            <a:headEnd/>
            <a:tailEnd/>
          </a:ln>
          <a:effectLst/>
        </p:spPr>
        <p:txBody>
          <a:bodyPr wrap="none" lIns="91393" tIns="45697" rIns="91393" bIns="45697" anchor="ctr">
            <a:spAutoFit/>
          </a:bodyPr>
          <a:lstStyle/>
          <a:p>
            <a:r>
              <a:rPr lang="en-US" sz="2000" dirty="0" smtClean="0">
                <a:solidFill>
                  <a:srgbClr val="000000"/>
                </a:solidFill>
                <a:sym typeface="ZapfDingbats" pitchFamily="82" charset="2"/>
              </a:rPr>
              <a:t>is the solution of the least-square problem:</a:t>
            </a:r>
            <a:r>
              <a:rPr lang="en-US" sz="2000" dirty="0" smtClean="0">
                <a:solidFill>
                  <a:srgbClr val="000000"/>
                </a:solidFill>
                <a:latin typeface="NewCenturySchlbk" pitchFamily="18" charset="0"/>
              </a:rPr>
              <a:t>    Find</a:t>
            </a:r>
            <a:endParaRPr lang="en-US" sz="2400" b="1" dirty="0" smtClean="0">
              <a:solidFill>
                <a:srgbClr val="000000"/>
              </a:solidFill>
              <a:latin typeface="NewCenturySchlbk" pitchFamily="18" charset="0"/>
            </a:endParaRPr>
          </a:p>
        </p:txBody>
      </p:sp>
      <p:graphicFrame>
        <p:nvGraphicFramePr>
          <p:cNvPr id="25" name="Object 19"/>
          <p:cNvGraphicFramePr>
            <a:graphicFrameLocks noChangeAspect="1"/>
          </p:cNvGraphicFramePr>
          <p:nvPr/>
        </p:nvGraphicFramePr>
        <p:xfrm>
          <a:off x="7024688" y="4390628"/>
          <a:ext cx="785812" cy="327422"/>
        </p:xfrm>
        <a:graphic>
          <a:graphicData uri="http://schemas.openxmlformats.org/presentationml/2006/ole">
            <p:oleObj spid="_x0000_s1095686" name="Equation" r:id="rId7" imgW="393480" imgH="164880" progId="Equation.DSMT4">
              <p:embed/>
            </p:oleObj>
          </a:graphicData>
        </a:graphic>
      </p:graphicFrame>
      <p:sp>
        <p:nvSpPr>
          <p:cNvPr id="26" name="Rectangle 20"/>
          <p:cNvSpPr>
            <a:spLocks noChangeArrowheads="1"/>
          </p:cNvSpPr>
          <p:nvPr/>
        </p:nvSpPr>
        <p:spPr bwMode="auto">
          <a:xfrm>
            <a:off x="7845447" y="4346575"/>
            <a:ext cx="1122328" cy="400063"/>
          </a:xfrm>
          <a:prstGeom prst="rect">
            <a:avLst/>
          </a:prstGeom>
          <a:noFill/>
          <a:ln w="57150">
            <a:noFill/>
            <a:miter lim="800000"/>
            <a:headEnd/>
            <a:tailEnd/>
          </a:ln>
          <a:effectLst/>
        </p:spPr>
        <p:txBody>
          <a:bodyPr wrap="none" lIns="91393" tIns="45697" rIns="91393" bIns="45697" anchor="ctr">
            <a:spAutoFit/>
          </a:bodyPr>
          <a:lstStyle/>
          <a:p>
            <a:r>
              <a:rPr lang="en-US" sz="2000" dirty="0" smtClean="0">
                <a:solidFill>
                  <a:srgbClr val="000000"/>
                </a:solidFill>
                <a:latin typeface="NewCenturySchlbk" pitchFamily="18" charset="0"/>
              </a:rPr>
              <a:t>verifying</a:t>
            </a:r>
          </a:p>
        </p:txBody>
      </p:sp>
      <p:graphicFrame>
        <p:nvGraphicFramePr>
          <p:cNvPr id="27" name="Object 21"/>
          <p:cNvGraphicFramePr>
            <a:graphicFrameLocks noChangeAspect="1"/>
          </p:cNvGraphicFramePr>
          <p:nvPr/>
        </p:nvGraphicFramePr>
        <p:xfrm>
          <a:off x="207967" y="5033963"/>
          <a:ext cx="3995737" cy="1528762"/>
        </p:xfrm>
        <a:graphic>
          <a:graphicData uri="http://schemas.openxmlformats.org/presentationml/2006/ole">
            <p:oleObj spid="_x0000_s1095687" name="Equation" r:id="rId8" imgW="2057400" imgH="787320" progId="Equation.DSMT4">
              <p:embed/>
            </p:oleObj>
          </a:graphicData>
        </a:graphic>
      </p:graphicFrame>
      <p:sp>
        <p:nvSpPr>
          <p:cNvPr id="28" name="Rectangle 22"/>
          <p:cNvSpPr>
            <a:spLocks noChangeArrowheads="1"/>
          </p:cNvSpPr>
          <p:nvPr/>
        </p:nvSpPr>
        <p:spPr bwMode="auto">
          <a:xfrm>
            <a:off x="4317937" y="5554662"/>
            <a:ext cx="811346" cy="400063"/>
          </a:xfrm>
          <a:prstGeom prst="rect">
            <a:avLst/>
          </a:prstGeom>
          <a:noFill/>
          <a:ln w="57150">
            <a:noFill/>
            <a:miter lim="800000"/>
            <a:headEnd/>
            <a:tailEnd/>
          </a:ln>
          <a:effectLst/>
        </p:spPr>
        <p:txBody>
          <a:bodyPr wrap="none" lIns="91393" tIns="45697" rIns="91393" bIns="45697" anchor="ctr">
            <a:spAutoFit/>
          </a:bodyPr>
          <a:lstStyle/>
          <a:p>
            <a:r>
              <a:rPr lang="en-US" sz="2000" dirty="0" smtClean="0">
                <a:solidFill>
                  <a:srgbClr val="000000"/>
                </a:solidFill>
                <a:latin typeface="NewCenturySchlbk" pitchFamily="18" charset="0"/>
              </a:rPr>
              <a:t>where</a:t>
            </a:r>
          </a:p>
        </p:txBody>
      </p:sp>
      <p:sp>
        <p:nvSpPr>
          <p:cNvPr id="32" name="Oval 26"/>
          <p:cNvSpPr>
            <a:spLocks noChangeArrowheads="1"/>
          </p:cNvSpPr>
          <p:nvPr/>
        </p:nvSpPr>
        <p:spPr bwMode="auto">
          <a:xfrm>
            <a:off x="8328047" y="5271353"/>
            <a:ext cx="255543" cy="998421"/>
          </a:xfrm>
          <a:prstGeom prst="ellipse">
            <a:avLst/>
          </a:prstGeom>
          <a:noFill/>
          <a:ln w="57150" algn="ctr">
            <a:noFill/>
            <a:round/>
            <a:headEnd/>
            <a:tailEnd/>
          </a:ln>
          <a:effectLst/>
        </p:spPr>
        <p:txBody>
          <a:bodyPr wrap="none" lIns="89953" tIns="46776" rIns="89953" bIns="46776" anchor="ctr">
            <a:spAutoFit/>
          </a:bodyPr>
          <a:lstStyle/>
          <a:p>
            <a:endParaRPr lang="es-ES" smtClean="0"/>
          </a:p>
        </p:txBody>
      </p:sp>
      <p:sp>
        <p:nvSpPr>
          <p:cNvPr id="34" name="Freeform 29"/>
          <p:cNvSpPr>
            <a:spLocks/>
          </p:cNvSpPr>
          <p:nvPr/>
        </p:nvSpPr>
        <p:spPr bwMode="auto">
          <a:xfrm>
            <a:off x="7688263" y="6127760"/>
            <a:ext cx="654050" cy="710019"/>
          </a:xfrm>
          <a:custGeom>
            <a:avLst/>
            <a:gdLst/>
            <a:ahLst/>
            <a:cxnLst>
              <a:cxn ang="0">
                <a:pos x="215" y="0"/>
              </a:cxn>
              <a:cxn ang="0">
                <a:pos x="33" y="150"/>
              </a:cxn>
              <a:cxn ang="0">
                <a:pos x="412" y="174"/>
              </a:cxn>
            </a:cxnLst>
            <a:rect l="0" t="0" r="r" b="b"/>
            <a:pathLst>
              <a:path w="412" h="179">
                <a:moveTo>
                  <a:pt x="215" y="0"/>
                </a:moveTo>
                <a:cubicBezTo>
                  <a:pt x="107" y="60"/>
                  <a:pt x="0" y="121"/>
                  <a:pt x="33" y="150"/>
                </a:cubicBezTo>
                <a:cubicBezTo>
                  <a:pt x="66" y="179"/>
                  <a:pt x="346" y="171"/>
                  <a:pt x="412" y="174"/>
                </a:cubicBezTo>
              </a:path>
            </a:pathLst>
          </a:custGeom>
          <a:noFill/>
          <a:ln w="57150" cap="flat" cmpd="sng">
            <a:noFill/>
            <a:prstDash val="solid"/>
            <a:round/>
            <a:headEnd/>
            <a:tailEnd/>
          </a:ln>
          <a:effectLst/>
        </p:spPr>
        <p:txBody>
          <a:bodyPr lIns="89953" tIns="46776" rIns="89953" bIns="46776">
            <a:spAutoFit/>
          </a:bodyPr>
          <a:lstStyle/>
          <a:p>
            <a:endParaRPr lang="es-ES" smtClean="0"/>
          </a:p>
        </p:txBody>
      </p:sp>
      <p:pic>
        <p:nvPicPr>
          <p:cNvPr id="37" name="Picture 6"/>
          <p:cNvPicPr>
            <a:picLocks noChangeAspect="1" noChangeArrowheads="1"/>
          </p:cNvPicPr>
          <p:nvPr/>
        </p:nvPicPr>
        <p:blipFill>
          <a:blip r:embed="rId6" cstate="print"/>
          <a:srcRect r="81301"/>
          <a:stretch>
            <a:fillRect/>
          </a:stretch>
        </p:blipFill>
        <p:spPr bwMode="auto">
          <a:xfrm>
            <a:off x="6156328" y="2913381"/>
            <a:ext cx="361949" cy="347662"/>
          </a:xfrm>
          <a:prstGeom prst="rect">
            <a:avLst/>
          </a:prstGeom>
          <a:noFill/>
          <a:ln w="9525">
            <a:noFill/>
            <a:miter lim="800000"/>
            <a:headEnd/>
            <a:tailEnd/>
          </a:ln>
        </p:spPr>
      </p:pic>
      <p:pic>
        <p:nvPicPr>
          <p:cNvPr id="38" name="Picture 6"/>
          <p:cNvPicPr>
            <a:picLocks noChangeAspect="1" noChangeArrowheads="1"/>
          </p:cNvPicPr>
          <p:nvPr/>
        </p:nvPicPr>
        <p:blipFill>
          <a:blip r:embed="rId6" cstate="print"/>
          <a:srcRect r="89543"/>
          <a:stretch>
            <a:fillRect/>
          </a:stretch>
        </p:blipFill>
        <p:spPr bwMode="auto">
          <a:xfrm>
            <a:off x="4059253" y="2910998"/>
            <a:ext cx="202406" cy="347662"/>
          </a:xfrm>
          <a:prstGeom prst="rect">
            <a:avLst/>
          </a:prstGeom>
          <a:noFill/>
          <a:ln w="9525">
            <a:noFill/>
            <a:miter lim="800000"/>
            <a:headEnd/>
            <a:tailEnd/>
          </a:ln>
        </p:spPr>
      </p:pic>
      <p:pic>
        <p:nvPicPr>
          <p:cNvPr id="1095692" name="Picture 12"/>
          <p:cNvPicPr>
            <a:picLocks noChangeAspect="1" noChangeArrowheads="1"/>
          </p:cNvPicPr>
          <p:nvPr/>
        </p:nvPicPr>
        <p:blipFill>
          <a:blip r:embed="rId9" cstate="print"/>
          <a:srcRect b="68111"/>
          <a:stretch>
            <a:fillRect/>
          </a:stretch>
        </p:blipFill>
        <p:spPr bwMode="auto">
          <a:xfrm>
            <a:off x="6254751" y="3352800"/>
            <a:ext cx="2260080" cy="292100"/>
          </a:xfrm>
          <a:prstGeom prst="rect">
            <a:avLst/>
          </a:prstGeom>
          <a:noFill/>
          <a:ln w="9525">
            <a:noFill/>
            <a:miter lim="800000"/>
            <a:headEnd/>
            <a:tailEnd/>
          </a:ln>
        </p:spPr>
      </p:pic>
      <p:pic>
        <p:nvPicPr>
          <p:cNvPr id="41" name="Picture 12"/>
          <p:cNvPicPr>
            <a:picLocks noChangeAspect="1" noChangeArrowheads="1"/>
          </p:cNvPicPr>
          <p:nvPr/>
        </p:nvPicPr>
        <p:blipFill>
          <a:blip r:embed="rId9" cstate="print"/>
          <a:srcRect t="59619"/>
          <a:stretch>
            <a:fillRect/>
          </a:stretch>
        </p:blipFill>
        <p:spPr bwMode="auto">
          <a:xfrm>
            <a:off x="6280153" y="3759201"/>
            <a:ext cx="2260080" cy="369888"/>
          </a:xfrm>
          <a:prstGeom prst="rect">
            <a:avLst/>
          </a:prstGeom>
          <a:noFill/>
          <a:ln w="9525">
            <a:noFill/>
            <a:miter lim="800000"/>
            <a:headEnd/>
            <a:tailEnd/>
          </a:ln>
        </p:spPr>
      </p:pic>
      <p:pic>
        <p:nvPicPr>
          <p:cNvPr id="42" name="Picture 6"/>
          <p:cNvPicPr>
            <a:picLocks noChangeAspect="1" noChangeArrowheads="1"/>
          </p:cNvPicPr>
          <p:nvPr/>
        </p:nvPicPr>
        <p:blipFill>
          <a:blip r:embed="rId6" cstate="print"/>
          <a:srcRect r="89543"/>
          <a:stretch>
            <a:fillRect/>
          </a:stretch>
        </p:blipFill>
        <p:spPr bwMode="auto">
          <a:xfrm>
            <a:off x="1417653" y="4396900"/>
            <a:ext cx="202406" cy="347662"/>
          </a:xfrm>
          <a:prstGeom prst="rect">
            <a:avLst/>
          </a:prstGeom>
          <a:noFill/>
          <a:ln w="9525">
            <a:noFill/>
            <a:miter lim="800000"/>
            <a:headEnd/>
            <a:tailEnd/>
          </a:ln>
        </p:spPr>
      </p:pic>
      <p:pic>
        <p:nvPicPr>
          <p:cNvPr id="1095694" name="Picture 14"/>
          <p:cNvPicPr>
            <a:picLocks noChangeAspect="1" noChangeArrowheads="1"/>
          </p:cNvPicPr>
          <p:nvPr/>
        </p:nvPicPr>
        <p:blipFill>
          <a:blip r:embed="rId10" cstate="print"/>
          <a:srcRect/>
          <a:stretch>
            <a:fillRect/>
          </a:stretch>
        </p:blipFill>
        <p:spPr bwMode="auto">
          <a:xfrm>
            <a:off x="5090166" y="5414003"/>
            <a:ext cx="4663439" cy="733163"/>
          </a:xfrm>
          <a:prstGeom prst="rect">
            <a:avLst/>
          </a:prstGeom>
          <a:noFill/>
          <a:ln w="9525">
            <a:noFill/>
            <a:miter lim="800000"/>
            <a:headEnd/>
            <a:tailEnd/>
          </a:ln>
        </p:spPr>
      </p:pic>
      <p:sp>
        <p:nvSpPr>
          <p:cNvPr id="44" name="Line 30"/>
          <p:cNvSpPr>
            <a:spLocks noChangeShapeType="1"/>
          </p:cNvSpPr>
          <p:nvPr/>
        </p:nvSpPr>
        <p:spPr bwMode="auto">
          <a:xfrm>
            <a:off x="8035927" y="5902336"/>
            <a:ext cx="150813" cy="263525"/>
          </a:xfrm>
          <a:prstGeom prst="line">
            <a:avLst/>
          </a:prstGeom>
          <a:noFill/>
          <a:ln w="38100">
            <a:solidFill>
              <a:srgbClr val="FF0000"/>
            </a:solidFill>
            <a:round/>
            <a:headEnd/>
            <a:tailEnd type="triangle" w="med" len="med"/>
          </a:ln>
          <a:effectLst/>
        </p:spPr>
        <p:txBody>
          <a:bodyPr lIns="89953" tIns="46776" rIns="89953" bIns="46776">
            <a:spAutoFit/>
          </a:bodyPr>
          <a:lstStyle/>
          <a:p>
            <a:endParaRPr lang="es-ES" smtClean="0"/>
          </a:p>
        </p:txBody>
      </p:sp>
      <p:pic>
        <p:nvPicPr>
          <p:cNvPr id="45" name="Picture 28"/>
          <p:cNvPicPr>
            <a:picLocks noChangeAspect="1" noChangeArrowheads="1"/>
          </p:cNvPicPr>
          <p:nvPr/>
        </p:nvPicPr>
        <p:blipFill>
          <a:blip r:embed="rId11" cstate="print"/>
          <a:srcRect/>
          <a:stretch>
            <a:fillRect/>
          </a:stretch>
        </p:blipFill>
        <p:spPr bwMode="auto">
          <a:xfrm>
            <a:off x="8216903" y="6167608"/>
            <a:ext cx="723899" cy="461797"/>
          </a:xfrm>
          <a:prstGeom prst="rect">
            <a:avLst/>
          </a:prstGeom>
          <a:noFill/>
          <a:ln w="38100" algn="ctr">
            <a:solidFill>
              <a:srgbClr val="FF0000"/>
            </a:solidFill>
            <a:miter lim="800000"/>
            <a:headEnd/>
            <a:tailEnd/>
          </a:ln>
          <a:effectLst/>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2114" name="Text Box 2"/>
          <p:cNvSpPr txBox="1">
            <a:spLocks noChangeArrowheads="1"/>
          </p:cNvSpPr>
          <p:nvPr/>
        </p:nvSpPr>
        <p:spPr bwMode="auto">
          <a:xfrm>
            <a:off x="141294" y="866777"/>
            <a:ext cx="9551987" cy="409551"/>
          </a:xfrm>
          <a:prstGeom prst="rect">
            <a:avLst/>
          </a:prstGeom>
          <a:noFill/>
          <a:ln w="57150">
            <a:noFill/>
            <a:miter lim="800000"/>
            <a:headEnd/>
            <a:tailEnd/>
          </a:ln>
          <a:effectLst/>
        </p:spPr>
        <p:txBody>
          <a:bodyPr lIns="85553" tIns="42775" rIns="85553" bIns="42775">
            <a:spAutoFit/>
          </a:bodyPr>
          <a:lstStyle/>
          <a:p>
            <a:pPr marL="266564" indent="-266564" algn="l" defTabSz="855222">
              <a:spcBef>
                <a:spcPct val="50000"/>
              </a:spcBef>
            </a:pPr>
            <a:endParaRPr lang="en-GB" sz="2100" b="1" dirty="0" smtClean="0">
              <a:solidFill>
                <a:srgbClr val="5F5F5F"/>
              </a:solidFill>
              <a:latin typeface="Arial" charset="0"/>
            </a:endParaRPr>
          </a:p>
        </p:txBody>
      </p:sp>
      <p:sp>
        <p:nvSpPr>
          <p:cNvPr id="1882115" name="Text Box 3"/>
          <p:cNvSpPr txBox="1">
            <a:spLocks noChangeArrowheads="1"/>
          </p:cNvSpPr>
          <p:nvPr/>
        </p:nvSpPr>
        <p:spPr bwMode="auto">
          <a:xfrm>
            <a:off x="320676" y="1046164"/>
            <a:ext cx="9551988" cy="409551"/>
          </a:xfrm>
          <a:prstGeom prst="rect">
            <a:avLst/>
          </a:prstGeom>
          <a:noFill/>
          <a:ln w="57150">
            <a:noFill/>
            <a:miter lim="800000"/>
            <a:headEnd/>
            <a:tailEnd/>
          </a:ln>
          <a:effectLst/>
        </p:spPr>
        <p:txBody>
          <a:bodyPr lIns="85553" tIns="42775" rIns="85553" bIns="42775">
            <a:spAutoFit/>
          </a:bodyPr>
          <a:lstStyle/>
          <a:p>
            <a:pPr marL="266564" indent="-266564" algn="l" defTabSz="855222">
              <a:spcBef>
                <a:spcPct val="50000"/>
              </a:spcBef>
            </a:pPr>
            <a:endParaRPr lang="en-GB" sz="2100" b="1" dirty="0" smtClean="0">
              <a:solidFill>
                <a:srgbClr val="5F5F5F"/>
              </a:solidFill>
              <a:latin typeface="Arial" charset="0"/>
            </a:endParaRPr>
          </a:p>
        </p:txBody>
      </p:sp>
      <p:pic>
        <p:nvPicPr>
          <p:cNvPr id="1882116" name="Picture 4"/>
          <p:cNvPicPr>
            <a:picLocks noChangeAspect="1" noChangeArrowheads="1"/>
          </p:cNvPicPr>
          <p:nvPr/>
        </p:nvPicPr>
        <p:blipFill>
          <a:blip r:embed="rId3" cstate="print"/>
          <a:srcRect/>
          <a:stretch>
            <a:fillRect/>
          </a:stretch>
        </p:blipFill>
        <p:spPr bwMode="auto">
          <a:xfrm>
            <a:off x="-101598" y="1357324"/>
            <a:ext cx="9918700" cy="5178425"/>
          </a:xfrm>
          <a:prstGeom prst="rect">
            <a:avLst/>
          </a:prstGeom>
          <a:noFill/>
          <a:ln w="57150" algn="ctr">
            <a:noFill/>
            <a:miter lim="800000"/>
            <a:headEnd/>
            <a:tailEnd/>
          </a:ln>
          <a:effectLst/>
        </p:spPr>
      </p:pic>
      <p:pic>
        <p:nvPicPr>
          <p:cNvPr id="1105921" name="Picture 1"/>
          <p:cNvPicPr>
            <a:picLocks noChangeAspect="1" noChangeArrowheads="1"/>
          </p:cNvPicPr>
          <p:nvPr/>
        </p:nvPicPr>
        <p:blipFill>
          <a:blip r:embed="rId4" cstate="print"/>
          <a:srcRect/>
          <a:stretch>
            <a:fillRect/>
          </a:stretch>
        </p:blipFill>
        <p:spPr bwMode="auto">
          <a:xfrm>
            <a:off x="2539277" y="1955800"/>
            <a:ext cx="4332101" cy="851852"/>
          </a:xfrm>
          <a:prstGeom prst="rect">
            <a:avLst/>
          </a:prstGeom>
          <a:noFill/>
          <a:ln w="9525">
            <a:noFill/>
            <a:miter lim="800000"/>
            <a:headEnd/>
            <a:tailEnd/>
          </a:ln>
        </p:spPr>
      </p:pic>
      <p:pic>
        <p:nvPicPr>
          <p:cNvPr id="1105922" name="Picture 2"/>
          <p:cNvPicPr>
            <a:picLocks noChangeAspect="1" noChangeArrowheads="1"/>
          </p:cNvPicPr>
          <p:nvPr/>
        </p:nvPicPr>
        <p:blipFill>
          <a:blip r:embed="rId5" cstate="print"/>
          <a:srcRect/>
          <a:stretch>
            <a:fillRect/>
          </a:stretch>
        </p:blipFill>
        <p:spPr bwMode="auto">
          <a:xfrm>
            <a:off x="2093913" y="3000023"/>
            <a:ext cx="750887" cy="351190"/>
          </a:xfrm>
          <a:prstGeom prst="rect">
            <a:avLst/>
          </a:prstGeom>
          <a:noFill/>
          <a:ln w="9525">
            <a:noFill/>
            <a:miter lim="800000"/>
            <a:headEnd/>
            <a:tailEnd/>
          </a:ln>
        </p:spPr>
      </p:pic>
      <p:pic>
        <p:nvPicPr>
          <p:cNvPr id="1105923" name="Picture 3"/>
          <p:cNvPicPr>
            <a:picLocks noChangeAspect="1" noChangeArrowheads="1"/>
          </p:cNvPicPr>
          <p:nvPr/>
        </p:nvPicPr>
        <p:blipFill>
          <a:blip r:embed="rId6" cstate="print"/>
          <a:srcRect/>
          <a:stretch>
            <a:fillRect/>
          </a:stretch>
        </p:blipFill>
        <p:spPr bwMode="auto">
          <a:xfrm>
            <a:off x="5816606" y="5880101"/>
            <a:ext cx="3565717" cy="638174"/>
          </a:xfrm>
          <a:prstGeom prst="rect">
            <a:avLst/>
          </a:prstGeom>
          <a:noFill/>
          <a:ln w="9525">
            <a:noFill/>
            <a:miter lim="800000"/>
            <a:headEnd/>
            <a:tailEnd/>
          </a:ln>
        </p:spPr>
      </p:pic>
      <p:pic>
        <p:nvPicPr>
          <p:cNvPr id="1105924" name="Picture 4"/>
          <p:cNvPicPr>
            <a:picLocks noChangeAspect="1" noChangeArrowheads="1"/>
          </p:cNvPicPr>
          <p:nvPr/>
        </p:nvPicPr>
        <p:blipFill>
          <a:blip r:embed="rId7" cstate="print"/>
          <a:srcRect l="78745"/>
          <a:stretch>
            <a:fillRect/>
          </a:stretch>
        </p:blipFill>
        <p:spPr bwMode="auto">
          <a:xfrm>
            <a:off x="5994403" y="3424422"/>
            <a:ext cx="1562100" cy="2230752"/>
          </a:xfrm>
          <a:prstGeom prst="rect">
            <a:avLst/>
          </a:prstGeom>
          <a:noFill/>
          <a:ln w="9525">
            <a:noFill/>
            <a:miter lim="800000"/>
            <a:headEnd/>
            <a:tailEnd/>
          </a:ln>
        </p:spPr>
      </p:pic>
      <p:pic>
        <p:nvPicPr>
          <p:cNvPr id="11" name="Picture 4"/>
          <p:cNvPicPr>
            <a:picLocks noChangeAspect="1" noChangeArrowheads="1"/>
          </p:cNvPicPr>
          <p:nvPr/>
        </p:nvPicPr>
        <p:blipFill>
          <a:blip r:embed="rId7" cstate="print"/>
          <a:srcRect r="42336"/>
          <a:stretch>
            <a:fillRect/>
          </a:stretch>
        </p:blipFill>
        <p:spPr bwMode="auto">
          <a:xfrm>
            <a:off x="1819913" y="3424422"/>
            <a:ext cx="4237989" cy="2230752"/>
          </a:xfrm>
          <a:prstGeom prst="rect">
            <a:avLst/>
          </a:prstGeom>
          <a:noFill/>
          <a:ln w="9525">
            <a:noFill/>
            <a:miter lim="800000"/>
            <a:headEnd/>
            <a:tailEnd/>
          </a:ln>
        </p:spPr>
      </p:pic>
      <p:sp>
        <p:nvSpPr>
          <p:cNvPr id="12" name="Rectangle 13"/>
          <p:cNvSpPr>
            <a:spLocks noChangeArrowheads="1"/>
          </p:cNvSpPr>
          <p:nvPr/>
        </p:nvSpPr>
        <p:spPr bwMode="auto">
          <a:xfrm>
            <a:off x="468321" y="620714"/>
            <a:ext cx="2415951"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Mathematical aspects</a:t>
            </a:r>
          </a:p>
        </p:txBody>
      </p:sp>
      <p:sp>
        <p:nvSpPr>
          <p:cNvPr id="13" name="Rectangle 14"/>
          <p:cNvSpPr>
            <a:spLocks noChangeArrowheads="1"/>
          </p:cNvSpPr>
          <p:nvPr/>
        </p:nvSpPr>
        <p:spPr bwMode="auto">
          <a:xfrm>
            <a:off x="468322" y="115888"/>
            <a:ext cx="7508875"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Mass Consistent Wind Model</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3"/>
          <p:cNvSpPr>
            <a:spLocks noChangeArrowheads="1"/>
          </p:cNvSpPr>
          <p:nvPr/>
        </p:nvSpPr>
        <p:spPr bwMode="auto">
          <a:xfrm>
            <a:off x="468319" y="620714"/>
            <a:ext cx="1390029"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Introduction</a:t>
            </a:r>
            <a:endParaRPr kumimoji="0" lang="en-US" sz="1800" dirty="0">
              <a:solidFill>
                <a:srgbClr val="C8C8C8"/>
              </a:solidFill>
              <a:latin typeface="Arial" charset="0"/>
            </a:endParaRPr>
          </a:p>
        </p:txBody>
      </p:sp>
      <p:sp>
        <p:nvSpPr>
          <p:cNvPr id="12" name="Rectangle 14"/>
          <p:cNvSpPr>
            <a:spLocks noChangeArrowheads="1"/>
          </p:cNvSpPr>
          <p:nvPr/>
        </p:nvSpPr>
        <p:spPr bwMode="auto">
          <a:xfrm>
            <a:off x="468323" y="115888"/>
            <a:ext cx="7508875"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a:solidFill>
                  <a:srgbClr val="FFFFFF"/>
                </a:solidFill>
                <a:latin typeface="Trebuchet MS"/>
              </a:rPr>
              <a:t>HARMONIE </a:t>
            </a:r>
            <a:r>
              <a:rPr kumimoji="0" lang="en-US" sz="2400" b="1" dirty="0" smtClean="0">
                <a:solidFill>
                  <a:srgbClr val="FFFFFF"/>
                </a:solidFill>
                <a:latin typeface="Trebuchet MS"/>
              </a:rPr>
              <a:t>Meteorological Model</a:t>
            </a:r>
            <a:endParaRPr kumimoji="0" lang="en-US" sz="2400" b="1" dirty="0">
              <a:solidFill>
                <a:srgbClr val="FFFFFF"/>
              </a:solidFill>
              <a:latin typeface="Trebuchet MS"/>
            </a:endParaRPr>
          </a:p>
        </p:txBody>
      </p:sp>
      <p:sp>
        <p:nvSpPr>
          <p:cNvPr id="2" name="QuadreDeText 1"/>
          <p:cNvSpPr txBox="1"/>
          <p:nvPr/>
        </p:nvSpPr>
        <p:spPr>
          <a:xfrm>
            <a:off x="116465" y="1556794"/>
            <a:ext cx="6277966" cy="1815864"/>
          </a:xfrm>
          <a:prstGeom prst="rect">
            <a:avLst/>
          </a:prstGeom>
          <a:noFill/>
        </p:spPr>
        <p:txBody>
          <a:bodyPr wrap="none" lIns="91423" tIns="45711" rIns="91423" bIns="45711" rtlCol="0">
            <a:spAutoFit/>
          </a:bodyPr>
          <a:lstStyle/>
          <a:p>
            <a:pPr marL="285696" indent="-285696" algn="l" eaLnBrk="1" fontAlgn="auto" hangingPunct="1">
              <a:spcBef>
                <a:spcPts val="0"/>
              </a:spcBef>
              <a:spcAft>
                <a:spcPts val="0"/>
              </a:spcAft>
              <a:buFont typeface="Wingdings" pitchFamily="2" charset="2"/>
              <a:buChar char="q"/>
            </a:pPr>
            <a:r>
              <a:rPr kumimoji="0" lang="en-US" sz="1800" dirty="0" smtClean="0">
                <a:solidFill>
                  <a:srgbClr val="000000"/>
                </a:solidFill>
                <a:latin typeface="Trebuchet MS"/>
              </a:rPr>
              <a:t>Non-hydrostatic meteorological model based on HIRLAM</a:t>
            </a:r>
          </a:p>
          <a:p>
            <a:pPr marL="285696" indent="-285696" algn="l" eaLnBrk="1" fontAlgn="auto" hangingPunct="1">
              <a:spcBef>
                <a:spcPts val="0"/>
              </a:spcBef>
              <a:spcAft>
                <a:spcPts val="0"/>
              </a:spcAft>
              <a:buFont typeface="Wingdings" pitchFamily="2" charset="2"/>
              <a:buChar char="q"/>
            </a:pPr>
            <a:r>
              <a:rPr kumimoji="0" lang="en-US" sz="1800" dirty="0" smtClean="0">
                <a:solidFill>
                  <a:srgbClr val="000000"/>
                </a:solidFill>
                <a:latin typeface="Trebuchet MS"/>
              </a:rPr>
              <a:t>From large scale to 1km or less scale (under developed)</a:t>
            </a:r>
          </a:p>
          <a:p>
            <a:pPr marL="285696" indent="-285696" algn="l" eaLnBrk="1" fontAlgn="auto" hangingPunct="1">
              <a:spcBef>
                <a:spcPts val="0"/>
              </a:spcBef>
              <a:spcAft>
                <a:spcPts val="0"/>
              </a:spcAft>
              <a:buFont typeface="Wingdings" pitchFamily="2" charset="2"/>
              <a:buChar char="q"/>
            </a:pPr>
            <a:r>
              <a:rPr kumimoji="0" lang="en-US" sz="1800" dirty="0" smtClean="0">
                <a:solidFill>
                  <a:srgbClr val="000000"/>
                </a:solidFill>
                <a:latin typeface="Trebuchet MS"/>
              </a:rPr>
              <a:t>Different models in different scales</a:t>
            </a:r>
          </a:p>
          <a:p>
            <a:pPr marL="285696" indent="-285696" algn="l" eaLnBrk="1" fontAlgn="auto" hangingPunct="1">
              <a:spcBef>
                <a:spcPts val="0"/>
              </a:spcBef>
              <a:spcAft>
                <a:spcPts val="0"/>
              </a:spcAft>
              <a:buFont typeface="Wingdings" pitchFamily="2" charset="2"/>
              <a:buChar char="q"/>
            </a:pPr>
            <a:r>
              <a:rPr kumimoji="0" lang="en-US" sz="1800" dirty="0" smtClean="0">
                <a:solidFill>
                  <a:srgbClr val="000000"/>
                </a:solidFill>
                <a:latin typeface="Trebuchet MS"/>
              </a:rPr>
              <a:t>Assimilation data system</a:t>
            </a:r>
          </a:p>
          <a:p>
            <a:pPr marL="285696" indent="-285696" algn="l" eaLnBrk="1" fontAlgn="auto" hangingPunct="1">
              <a:spcBef>
                <a:spcPts val="0"/>
              </a:spcBef>
              <a:spcAft>
                <a:spcPts val="0"/>
              </a:spcAft>
              <a:buFont typeface="Wingdings" pitchFamily="2" charset="2"/>
              <a:buChar char="q"/>
            </a:pPr>
            <a:r>
              <a:rPr kumimoji="0" lang="en-US" sz="1800" dirty="0" smtClean="0">
                <a:solidFill>
                  <a:srgbClr val="000000"/>
                </a:solidFill>
                <a:latin typeface="Trebuchet MS"/>
              </a:rPr>
              <a:t>Run by AEMET daily</a:t>
            </a:r>
          </a:p>
          <a:p>
            <a:pPr marL="285696" indent="-285696" algn="l" eaLnBrk="1" fontAlgn="auto" hangingPunct="1">
              <a:spcBef>
                <a:spcPts val="0"/>
              </a:spcBef>
              <a:spcAft>
                <a:spcPts val="0"/>
              </a:spcAft>
              <a:buFont typeface="Wingdings" pitchFamily="2" charset="2"/>
              <a:buChar char="q"/>
            </a:pPr>
            <a:endParaRPr kumimoji="0" lang="en-US" sz="1800" dirty="0">
              <a:solidFill>
                <a:srgbClr val="000000"/>
              </a:solidFill>
              <a:latin typeface="Trebuchet MS"/>
            </a:endParaRPr>
          </a:p>
        </p:txBody>
      </p:sp>
      <p:pic>
        <p:nvPicPr>
          <p:cNvPr id="1026" name="Picture 2" descr="Orografía del modelo HARMONIE sobre las islas Canarias a 2,5km de resolución horizontal"/>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89003" y="2955721"/>
            <a:ext cx="5616624" cy="3032977"/>
          </a:xfrm>
          <a:prstGeom prst="rect">
            <a:avLst/>
          </a:prstGeom>
          <a:noFill/>
          <a:extLst>
            <a:ext uri="{909E8E84-426E-40DD-AFC4-6F175D3DCCD1}">
              <a14:hiddenFill xmlns="" xmlns:a14="http://schemas.microsoft.com/office/drawing/2010/main">
                <a:solidFill>
                  <a:srgbClr val="FFFFFF"/>
                </a:solidFill>
              </a14:hiddenFill>
            </a:ext>
          </a:extLst>
        </p:spPr>
      </p:pic>
      <p:sp>
        <p:nvSpPr>
          <p:cNvPr id="3" name="QuadreDeText 2"/>
          <p:cNvSpPr txBox="1"/>
          <p:nvPr/>
        </p:nvSpPr>
        <p:spPr>
          <a:xfrm>
            <a:off x="2996069" y="5959532"/>
            <a:ext cx="6891211" cy="646313"/>
          </a:xfrm>
          <a:prstGeom prst="rect">
            <a:avLst/>
          </a:prstGeom>
          <a:noFill/>
        </p:spPr>
        <p:txBody>
          <a:bodyPr wrap="none" lIns="91423" tIns="45711" rIns="91423" bIns="45711" rtlCol="0">
            <a:spAutoFit/>
          </a:bodyPr>
          <a:lstStyle/>
          <a:p>
            <a:pPr eaLnBrk="1" fontAlgn="auto" hangingPunct="1">
              <a:spcBef>
                <a:spcPts val="0"/>
              </a:spcBef>
              <a:spcAft>
                <a:spcPts val="0"/>
              </a:spcAft>
            </a:pPr>
            <a:r>
              <a:rPr kumimoji="0" lang="en-US" sz="1800" dirty="0" smtClean="0">
                <a:solidFill>
                  <a:srgbClr val="000000"/>
                </a:solidFill>
                <a:latin typeface="Trebuchet MS"/>
              </a:rPr>
              <a:t>HARMONIE on Canary islands </a:t>
            </a:r>
          </a:p>
          <a:p>
            <a:pPr eaLnBrk="1" fontAlgn="auto" hangingPunct="1">
              <a:spcBef>
                <a:spcPts val="0"/>
              </a:spcBef>
              <a:spcAft>
                <a:spcPts val="0"/>
              </a:spcAft>
            </a:pPr>
            <a:r>
              <a:rPr kumimoji="0" lang="en-US" sz="1800" dirty="0" smtClean="0">
                <a:solidFill>
                  <a:srgbClr val="000000"/>
                </a:solidFill>
                <a:latin typeface="Trebuchet MS"/>
              </a:rPr>
              <a:t>(http://www.aemet.es/ca/idi/prediccion/prediccion_numerica)</a:t>
            </a:r>
            <a:endParaRPr kumimoji="0" lang="en-US" sz="1800" dirty="0">
              <a:solidFill>
                <a:srgbClr val="000000"/>
              </a:solidFill>
              <a:latin typeface="Trebuchet MS"/>
            </a:endParaRPr>
          </a:p>
        </p:txBody>
      </p:sp>
    </p:spTree>
    <p:extLst>
      <p:ext uri="{BB962C8B-B14F-4D97-AF65-F5344CB8AC3E}">
        <p14:creationId xmlns="" xmlns:p14="http://schemas.microsoft.com/office/powerpoint/2010/main" val="39121670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10"/>
          <p:cNvSpPr>
            <a:spLocks noChangeArrowheads="1"/>
          </p:cNvSpPr>
          <p:nvPr/>
        </p:nvSpPr>
        <p:spPr bwMode="auto">
          <a:xfrm>
            <a:off x="468320" y="620714"/>
            <a:ext cx="7202518" cy="296958"/>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pitchFamily="34" charset="0"/>
              </a:rPr>
              <a:t>Data interpolation in FE domain: Problems with terrain </a:t>
            </a:r>
            <a:r>
              <a:rPr kumimoji="0" lang="en-US" sz="1800" dirty="0" err="1" smtClean="0">
                <a:solidFill>
                  <a:srgbClr val="C8C8C8"/>
                </a:solidFill>
                <a:latin typeface="Arial" pitchFamily="34" charset="0"/>
              </a:rPr>
              <a:t>discretization</a:t>
            </a:r>
            <a:endParaRPr kumimoji="0" lang="en-US" sz="1800" dirty="0">
              <a:solidFill>
                <a:srgbClr val="FFFFFF"/>
              </a:solidFill>
              <a:latin typeface="Arial" pitchFamily="34" charset="0"/>
              <a:cs typeface="Arial" pitchFamily="34" charset="0"/>
            </a:endParaRPr>
          </a:p>
        </p:txBody>
      </p:sp>
      <p:sp>
        <p:nvSpPr>
          <p:cNvPr id="4101" name="Rectangle 11"/>
          <p:cNvSpPr>
            <a:spLocks noChangeArrowheads="1"/>
          </p:cNvSpPr>
          <p:nvPr/>
        </p:nvSpPr>
        <p:spPr bwMode="auto">
          <a:xfrm>
            <a:off x="468320" y="115888"/>
            <a:ext cx="7507287" cy="576262"/>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a:rPr>
              <a:t>HARMONIE Meteorological Model</a:t>
            </a:r>
            <a:endParaRPr kumimoji="0" lang="en-US" sz="2400" b="1" dirty="0">
              <a:solidFill>
                <a:srgbClr val="FFFFFF"/>
              </a:solidFill>
              <a:latin typeface="Trebuchet MS"/>
            </a:endParaRPr>
          </a:p>
        </p:txBody>
      </p:sp>
      <p:sp>
        <p:nvSpPr>
          <p:cNvPr id="2" name="QuadreDeText 1"/>
          <p:cNvSpPr txBox="1"/>
          <p:nvPr/>
        </p:nvSpPr>
        <p:spPr>
          <a:xfrm>
            <a:off x="862106" y="5250111"/>
            <a:ext cx="8158289" cy="1231088"/>
          </a:xfrm>
          <a:prstGeom prst="rect">
            <a:avLst/>
          </a:prstGeom>
          <a:noFill/>
        </p:spPr>
        <p:txBody>
          <a:bodyPr wrap="none" lIns="91423" tIns="45711" rIns="91423" bIns="45711" rtlCol="0">
            <a:spAutoFit/>
          </a:bodyPr>
          <a:lstStyle/>
          <a:p>
            <a:pPr algn="l" eaLnBrk="1" fontAlgn="auto" hangingPunct="1">
              <a:spcBef>
                <a:spcPts val="0"/>
              </a:spcBef>
              <a:spcAft>
                <a:spcPts val="0"/>
              </a:spcAft>
            </a:pPr>
            <a:r>
              <a:rPr kumimoji="0" lang="en-US" sz="1800" dirty="0" smtClean="0">
                <a:solidFill>
                  <a:srgbClr val="000000"/>
                </a:solidFill>
                <a:latin typeface="Trebuchet MS"/>
              </a:rPr>
              <a:t>Possible solutions for a suitable data interpolation in the FE domain:</a:t>
            </a:r>
          </a:p>
          <a:p>
            <a:pPr marL="285696" indent="-285696" algn="l" eaLnBrk="1" fontAlgn="auto" hangingPunct="1">
              <a:spcBef>
                <a:spcPts val="0"/>
              </a:spcBef>
              <a:spcAft>
                <a:spcPts val="0"/>
              </a:spcAft>
              <a:buFont typeface="Wingdings" pitchFamily="2" charset="2"/>
              <a:buChar char="§"/>
            </a:pPr>
            <a:r>
              <a:rPr kumimoji="0" lang="en-US" sz="1800" dirty="0" smtClean="0">
                <a:solidFill>
                  <a:srgbClr val="000000"/>
                </a:solidFill>
                <a:latin typeface="Trebuchet MS"/>
              </a:rPr>
              <a:t>Use U10 and V10 supposing it is 10m over the FE terrain (used in this talk)</a:t>
            </a:r>
          </a:p>
          <a:p>
            <a:pPr marL="285696" indent="-285696" algn="l" eaLnBrk="1" fontAlgn="auto" hangingPunct="1">
              <a:spcBef>
                <a:spcPts val="0"/>
              </a:spcBef>
              <a:spcAft>
                <a:spcPts val="0"/>
              </a:spcAft>
              <a:buFont typeface="Wingdings" pitchFamily="2" charset="2"/>
              <a:buChar char="§"/>
            </a:pPr>
            <a:r>
              <a:rPr kumimoji="0" lang="en-US" sz="1800" dirty="0" smtClean="0">
                <a:solidFill>
                  <a:srgbClr val="000000"/>
                </a:solidFill>
                <a:latin typeface="Trebuchet MS"/>
              </a:rPr>
              <a:t>Given a point of FE domain, find the closest one in HARMONIE domain grid</a:t>
            </a:r>
          </a:p>
          <a:p>
            <a:pPr marL="285696" indent="-285696" algn="l" eaLnBrk="1" fontAlgn="auto" hangingPunct="1">
              <a:spcBef>
                <a:spcPts val="0"/>
              </a:spcBef>
              <a:spcAft>
                <a:spcPts val="0"/>
              </a:spcAft>
              <a:buFont typeface="Wingdings" pitchFamily="2" charset="2"/>
              <a:buChar char="§"/>
            </a:pPr>
            <a:r>
              <a:rPr kumimoji="0" lang="en-US" sz="1800" dirty="0" smtClean="0">
                <a:solidFill>
                  <a:srgbClr val="000000"/>
                </a:solidFill>
                <a:latin typeface="Trebuchet MS"/>
              </a:rPr>
              <a:t>Other possibilities can be considered</a:t>
            </a:r>
            <a:endParaRPr kumimoji="0" lang="en-US" sz="1800" dirty="0">
              <a:solidFill>
                <a:srgbClr val="000000"/>
              </a:solidFill>
              <a:latin typeface="Trebuchet MS"/>
            </a:endParaRPr>
          </a:p>
        </p:txBody>
      </p:sp>
      <p:pic>
        <p:nvPicPr>
          <p:cNvPr id="19" name="Picture 4"/>
          <p:cNvPicPr>
            <a:picLocks noChangeAspect="1" noChangeArrowheads="1"/>
          </p:cNvPicPr>
          <p:nvPr/>
        </p:nvPicPr>
        <p:blipFill>
          <a:blip r:embed="rId3" cstate="print"/>
          <a:srcRect b="21278"/>
          <a:stretch>
            <a:fillRect/>
          </a:stretch>
        </p:blipFill>
        <p:spPr bwMode="auto">
          <a:xfrm>
            <a:off x="1138241" y="1523748"/>
            <a:ext cx="7662860" cy="3187954"/>
          </a:xfrm>
          <a:prstGeom prst="rect">
            <a:avLst/>
          </a:prstGeom>
          <a:noFill/>
          <a:ln w="9525">
            <a:noFill/>
            <a:miter lim="800000"/>
            <a:headEnd/>
            <a:tailEnd/>
          </a:ln>
        </p:spPr>
      </p:pic>
      <p:sp>
        <p:nvSpPr>
          <p:cNvPr id="20" name="Text Box 13"/>
          <p:cNvSpPr txBox="1">
            <a:spLocks noChangeArrowheads="1"/>
          </p:cNvSpPr>
          <p:nvPr/>
        </p:nvSpPr>
        <p:spPr bwMode="auto">
          <a:xfrm>
            <a:off x="1584329" y="4652968"/>
            <a:ext cx="3013071" cy="400063"/>
          </a:xfrm>
          <a:prstGeom prst="rect">
            <a:avLst/>
          </a:prstGeom>
          <a:noFill/>
          <a:ln w="9525">
            <a:noFill/>
            <a:miter lim="800000"/>
            <a:headEnd/>
            <a:tailEnd/>
          </a:ln>
        </p:spPr>
        <p:txBody>
          <a:bodyPr wrap="square" lIns="91393" tIns="45697" rIns="91393" bIns="45697">
            <a:spAutoFit/>
          </a:bodyPr>
          <a:lstStyle/>
          <a:p>
            <a:pPr>
              <a:spcBef>
                <a:spcPct val="50000"/>
              </a:spcBef>
            </a:pPr>
            <a:r>
              <a:rPr lang="en-US" sz="2000" dirty="0" smtClean="0">
                <a:solidFill>
                  <a:srgbClr val="000000"/>
                </a:solidFill>
                <a:latin typeface="Trebuchet MS" pitchFamily="34" charset="0"/>
                <a:ea typeface="ＭＳ Ｐゴシック"/>
                <a:cs typeface="ＭＳ Ｐゴシック"/>
              </a:rPr>
              <a:t>HARMONIE FD domain</a:t>
            </a:r>
          </a:p>
        </p:txBody>
      </p:sp>
      <p:sp>
        <p:nvSpPr>
          <p:cNvPr id="21" name="Text Box 14"/>
          <p:cNvSpPr txBox="1">
            <a:spLocks noChangeArrowheads="1"/>
          </p:cNvSpPr>
          <p:nvPr/>
        </p:nvSpPr>
        <p:spPr bwMode="auto">
          <a:xfrm>
            <a:off x="5786438" y="4662492"/>
            <a:ext cx="2443162" cy="415452"/>
          </a:xfrm>
          <a:prstGeom prst="rect">
            <a:avLst/>
          </a:prstGeom>
          <a:noFill/>
          <a:ln w="9525">
            <a:noFill/>
            <a:miter lim="800000"/>
            <a:headEnd/>
            <a:tailEnd/>
          </a:ln>
        </p:spPr>
        <p:txBody>
          <a:bodyPr wrap="square" lIns="91393" tIns="45697" rIns="91393" bIns="45697">
            <a:spAutoFit/>
          </a:bodyPr>
          <a:lstStyle/>
          <a:p>
            <a:pPr>
              <a:spcBef>
                <a:spcPct val="50000"/>
              </a:spcBef>
            </a:pPr>
            <a:r>
              <a:rPr lang="es-ES" sz="2000" dirty="0" smtClean="0">
                <a:solidFill>
                  <a:srgbClr val="000000"/>
                </a:solidFill>
                <a:latin typeface="Trebuchet MS" pitchFamily="34" charset="0"/>
                <a:ea typeface="ＭＳ Ｐゴシック"/>
                <a:cs typeface="ＭＳ Ｐゴシック"/>
              </a:rPr>
              <a:t>FE </a:t>
            </a:r>
            <a:r>
              <a:rPr lang="en-US" sz="2000" dirty="0" smtClean="0">
                <a:solidFill>
                  <a:srgbClr val="000000"/>
                </a:solidFill>
                <a:latin typeface="Trebuchet MS" pitchFamily="34" charset="0"/>
                <a:ea typeface="ＭＳ Ｐゴシック"/>
                <a:cs typeface="ＭＳ Ｐゴシック"/>
              </a:rPr>
              <a:t>domain</a:t>
            </a:r>
          </a:p>
        </p:txBody>
      </p:sp>
    </p:spTree>
    <p:extLst>
      <p:ext uri="{BB962C8B-B14F-4D97-AF65-F5344CB8AC3E}">
        <p14:creationId xmlns="" xmlns:p14="http://schemas.microsoft.com/office/powerpoint/2010/main" val="352326592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62" name="Text Box 2"/>
          <p:cNvSpPr txBox="1">
            <a:spLocks noChangeArrowheads="1"/>
          </p:cNvSpPr>
          <p:nvPr/>
        </p:nvSpPr>
        <p:spPr bwMode="auto">
          <a:xfrm>
            <a:off x="141294" y="866777"/>
            <a:ext cx="9551987" cy="409551"/>
          </a:xfrm>
          <a:prstGeom prst="rect">
            <a:avLst/>
          </a:prstGeom>
          <a:noFill/>
          <a:ln w="57150">
            <a:noFill/>
            <a:miter lim="800000"/>
            <a:headEnd/>
            <a:tailEnd/>
          </a:ln>
          <a:effectLst/>
        </p:spPr>
        <p:txBody>
          <a:bodyPr lIns="85553" tIns="42775" rIns="85553" bIns="42775">
            <a:spAutoFit/>
          </a:bodyPr>
          <a:lstStyle/>
          <a:p>
            <a:pPr marL="266564" indent="-266564" algn="l" defTabSz="855222">
              <a:spcBef>
                <a:spcPct val="50000"/>
              </a:spcBef>
            </a:pPr>
            <a:endParaRPr lang="en-GB" sz="2100" b="1" dirty="0" smtClean="0">
              <a:solidFill>
                <a:srgbClr val="5F5F5F"/>
              </a:solidFill>
              <a:latin typeface="Arial" charset="0"/>
            </a:endParaRPr>
          </a:p>
        </p:txBody>
      </p:sp>
      <p:pic>
        <p:nvPicPr>
          <p:cNvPr id="1884163" name="Picture 3"/>
          <p:cNvPicPr>
            <a:picLocks noChangeAspect="1" noChangeArrowheads="1"/>
          </p:cNvPicPr>
          <p:nvPr/>
        </p:nvPicPr>
        <p:blipFill>
          <a:blip r:embed="rId3" cstate="print"/>
          <a:srcRect/>
          <a:stretch>
            <a:fillRect/>
          </a:stretch>
        </p:blipFill>
        <p:spPr bwMode="auto">
          <a:xfrm>
            <a:off x="0" y="1263659"/>
            <a:ext cx="9906000" cy="5464175"/>
          </a:xfrm>
          <a:prstGeom prst="rect">
            <a:avLst/>
          </a:prstGeom>
          <a:noFill/>
          <a:ln w="57150" algn="ctr">
            <a:noFill/>
            <a:miter lim="800000"/>
            <a:headEnd/>
            <a:tailEnd/>
          </a:ln>
          <a:effectLst/>
        </p:spPr>
      </p:pic>
      <p:sp>
        <p:nvSpPr>
          <p:cNvPr id="1884166" name="Rectangle 6"/>
          <p:cNvSpPr>
            <a:spLocks noChangeArrowheads="1"/>
          </p:cNvSpPr>
          <p:nvPr/>
        </p:nvSpPr>
        <p:spPr bwMode="auto">
          <a:xfrm>
            <a:off x="7058084" y="1460948"/>
            <a:ext cx="2243019" cy="1015616"/>
          </a:xfrm>
          <a:prstGeom prst="rect">
            <a:avLst/>
          </a:prstGeom>
          <a:noFill/>
          <a:ln w="57150">
            <a:noFill/>
            <a:miter lim="800000"/>
            <a:headEnd/>
            <a:tailEnd/>
          </a:ln>
          <a:effectLst/>
        </p:spPr>
        <p:txBody>
          <a:bodyPr wrap="none" lIns="91393" tIns="45697" rIns="91393" bIns="45697" anchor="ctr">
            <a:spAutoFit/>
          </a:bodyPr>
          <a:lstStyle/>
          <a:p>
            <a:r>
              <a:rPr lang="en-US" sz="2000" b="1" dirty="0" smtClean="0">
                <a:solidFill>
                  <a:srgbClr val="000000"/>
                </a:solidFill>
                <a:latin typeface="NewCenturySchlbk" pitchFamily="18" charset="0"/>
              </a:rPr>
              <a:t>FE solution</a:t>
            </a:r>
          </a:p>
          <a:p>
            <a:r>
              <a:rPr lang="en-US" sz="2000" b="1" dirty="0" smtClean="0">
                <a:solidFill>
                  <a:srgbClr val="000000"/>
                </a:solidFill>
                <a:latin typeface="NewCenturySchlbk" pitchFamily="18" charset="0"/>
              </a:rPr>
              <a:t>is needed </a:t>
            </a:r>
          </a:p>
          <a:p>
            <a:r>
              <a:rPr lang="en-US" sz="2000" b="1" dirty="0" smtClean="0">
                <a:solidFill>
                  <a:srgbClr val="000000"/>
                </a:solidFill>
                <a:latin typeface="NewCenturySchlbk" pitchFamily="18" charset="0"/>
              </a:rPr>
              <a:t>for each individual</a:t>
            </a:r>
            <a:endParaRPr lang="en-US" sz="2400" b="1" dirty="0" smtClean="0">
              <a:solidFill>
                <a:srgbClr val="000000"/>
              </a:solidFill>
              <a:latin typeface="NewCenturySchlbk" pitchFamily="18" charset="0"/>
            </a:endParaRPr>
          </a:p>
        </p:txBody>
      </p:sp>
      <p:sp>
        <p:nvSpPr>
          <p:cNvPr id="1884167" name="Rectangle 7"/>
          <p:cNvSpPr>
            <a:spLocks noChangeArrowheads="1"/>
          </p:cNvSpPr>
          <p:nvPr/>
        </p:nvSpPr>
        <p:spPr bwMode="auto">
          <a:xfrm>
            <a:off x="468317" y="620714"/>
            <a:ext cx="2005647"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Genetic Algorithm</a:t>
            </a:r>
          </a:p>
        </p:txBody>
      </p:sp>
      <p:sp>
        <p:nvSpPr>
          <p:cNvPr id="1884168" name="Rectangle 8"/>
          <p:cNvSpPr>
            <a:spLocks noChangeArrowheads="1"/>
          </p:cNvSpPr>
          <p:nvPr/>
        </p:nvSpPr>
        <p:spPr bwMode="auto">
          <a:xfrm>
            <a:off x="468322" y="115888"/>
            <a:ext cx="7508875"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Estimation of Model Parameters</a:t>
            </a:r>
          </a:p>
        </p:txBody>
      </p:sp>
      <p:graphicFrame>
        <p:nvGraphicFramePr>
          <p:cNvPr id="1114113" name="Object 1"/>
          <p:cNvGraphicFramePr>
            <a:graphicFrameLocks noChangeAspect="1"/>
          </p:cNvGraphicFramePr>
          <p:nvPr/>
        </p:nvGraphicFramePr>
        <p:xfrm>
          <a:off x="6057900" y="2863271"/>
          <a:ext cx="3670300" cy="659392"/>
        </p:xfrm>
        <a:graphic>
          <a:graphicData uri="http://schemas.openxmlformats.org/presentationml/2006/ole">
            <p:oleObj spid="_x0000_s1114113" name="Equation" r:id="rId4" imgW="2679480" imgH="482400" progId="Equation.DSMT4">
              <p:embed/>
            </p:oleObj>
          </a:graphicData>
        </a:graphic>
      </p:graphicFrame>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2530" name="Picture 3"/>
          <p:cNvPicPr>
            <a:picLocks noChangeAspect="1" noChangeArrowheads="1"/>
          </p:cNvPicPr>
          <p:nvPr/>
        </p:nvPicPr>
        <p:blipFill>
          <a:blip r:embed="rId3" cstate="print"/>
          <a:srcRect/>
          <a:stretch>
            <a:fillRect/>
          </a:stretch>
        </p:blipFill>
        <p:spPr bwMode="auto">
          <a:xfrm>
            <a:off x="1671647" y="11"/>
            <a:ext cx="6708775" cy="6799263"/>
          </a:xfrm>
          <a:prstGeom prst="rect">
            <a:avLst/>
          </a:prstGeom>
          <a:noFill/>
          <a:ln w="57150" algn="ctr">
            <a:noFill/>
            <a:miter lim="800000"/>
            <a:headEnd/>
            <a:tailEnd/>
          </a:ln>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28"/>
          <p:cNvSpPr>
            <a:spLocks noGrp="1" noChangeArrowheads="1"/>
          </p:cNvSpPr>
          <p:nvPr>
            <p:ph type="title"/>
          </p:nvPr>
        </p:nvSpPr>
        <p:spPr>
          <a:xfrm>
            <a:off x="5" y="1843088"/>
            <a:ext cx="9905999" cy="1834832"/>
          </a:xfrm>
          <a:noFill/>
          <a:ln/>
        </p:spPr>
        <p:txBody>
          <a:bodyPr/>
          <a:lstStyle/>
          <a:p>
            <a:r>
              <a:rPr lang="en-US" dirty="0" smtClean="0">
                <a:solidFill>
                  <a:schemeClr val="bg1"/>
                </a:solidFill>
              </a:rPr>
              <a:t>The Results</a:t>
            </a:r>
            <a:endParaRPr lang="en-US" dirty="0"/>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CustomShape 1"/>
          <p:cNvSpPr/>
          <p:nvPr/>
        </p:nvSpPr>
        <p:spPr>
          <a:xfrm>
            <a:off x="0" y="0"/>
            <a:ext cx="9903263" cy="1292952"/>
          </a:xfrm>
          <a:prstGeom prst="rect">
            <a:avLst/>
          </a:prstGeom>
          <a:solidFill>
            <a:srgbClr val="002E67"/>
          </a:solidFill>
          <a:ln w="9360">
            <a:noFill/>
          </a:ln>
        </p:spPr>
      </p:sp>
      <p:sp>
        <p:nvSpPr>
          <p:cNvPr id="235" name="Line 2"/>
          <p:cNvSpPr/>
          <p:nvPr/>
        </p:nvSpPr>
        <p:spPr>
          <a:xfrm>
            <a:off x="0" y="1362514"/>
            <a:ext cx="9905032" cy="2613"/>
          </a:xfrm>
          <a:prstGeom prst="line">
            <a:avLst/>
          </a:prstGeom>
          <a:ln w="9360">
            <a:solidFill>
              <a:srgbClr val="000000"/>
            </a:solidFill>
            <a:round/>
          </a:ln>
        </p:spPr>
      </p:sp>
      <p:sp>
        <p:nvSpPr>
          <p:cNvPr id="236" name="CustomShape 3"/>
          <p:cNvSpPr/>
          <p:nvPr/>
        </p:nvSpPr>
        <p:spPr>
          <a:xfrm>
            <a:off x="0" y="6706107"/>
            <a:ext cx="9903263" cy="149903"/>
          </a:xfrm>
          <a:prstGeom prst="rect">
            <a:avLst/>
          </a:prstGeom>
          <a:solidFill>
            <a:srgbClr val="525E66"/>
          </a:solidFill>
          <a:ln w="9360">
            <a:noFill/>
          </a:ln>
        </p:spPr>
      </p:sp>
      <p:pic>
        <p:nvPicPr>
          <p:cNvPr id="237" name="Picture 5"/>
          <p:cNvPicPr/>
          <p:nvPr/>
        </p:nvPicPr>
        <p:blipFill>
          <a:blip r:embed="rId2" cstate="print"/>
          <a:stretch>
            <a:fillRect/>
          </a:stretch>
        </p:blipFill>
        <p:spPr>
          <a:xfrm>
            <a:off x="8541273" y="391577"/>
            <a:ext cx="1245602" cy="835079"/>
          </a:xfrm>
          <a:prstGeom prst="rect">
            <a:avLst/>
          </a:prstGeom>
          <a:ln w="9360">
            <a:noFill/>
          </a:ln>
        </p:spPr>
      </p:pic>
      <p:sp>
        <p:nvSpPr>
          <p:cNvPr id="238" name="CustomShape 4"/>
          <p:cNvSpPr/>
          <p:nvPr/>
        </p:nvSpPr>
        <p:spPr>
          <a:xfrm>
            <a:off x="468030" y="114633"/>
            <a:ext cx="7949072" cy="1176687"/>
          </a:xfrm>
          <a:prstGeom prst="rect">
            <a:avLst/>
          </a:prstGeom>
          <a:noFill/>
          <a:ln>
            <a:noFill/>
          </a:ln>
        </p:spPr>
        <p:txBody>
          <a:bodyPr lIns="35575" tIns="35575" rIns="116306" bIns="35575"/>
          <a:lstStyle/>
          <a:p>
            <a:pPr algn="l" eaLnBrk="1" fontAlgn="auto" hangingPunct="1">
              <a:spcBef>
                <a:spcPts val="0"/>
              </a:spcBef>
              <a:spcAft>
                <a:spcPts val="0"/>
              </a:spcAft>
            </a:pPr>
            <a:r>
              <a:rPr kumimoji="0" lang="en-US" sz="2400" dirty="0" smtClean="0">
                <a:solidFill>
                  <a:srgbClr val="FFFFFF"/>
                </a:solidFill>
                <a:latin typeface="Trebuchet MS Bold"/>
                <a:ea typeface="ヒラギノ角ゴ ProN W6"/>
              </a:rPr>
              <a:t>HARMONIE-FEM </a:t>
            </a:r>
            <a:r>
              <a:rPr kumimoji="0" lang="en-US" sz="2400" dirty="0">
                <a:solidFill>
                  <a:srgbClr val="FFFFFF"/>
                </a:solidFill>
                <a:latin typeface="Trebuchet MS Bold"/>
                <a:ea typeface="ヒラギノ角ゴ ProN W6"/>
              </a:rPr>
              <a:t>wind forecast</a:t>
            </a:r>
            <a:endParaRPr kumimoji="0" sz="1700" dirty="0">
              <a:solidFill>
                <a:prstClr val="black"/>
              </a:solidFill>
              <a:latin typeface="Arial"/>
            </a:endParaRPr>
          </a:p>
        </p:txBody>
      </p:sp>
      <p:sp>
        <p:nvSpPr>
          <p:cNvPr id="239" name="CustomShape 5"/>
          <p:cNvSpPr/>
          <p:nvPr/>
        </p:nvSpPr>
        <p:spPr>
          <a:xfrm>
            <a:off x="523218" y="620513"/>
            <a:ext cx="4053779" cy="190399"/>
          </a:xfrm>
          <a:prstGeom prst="rect">
            <a:avLst/>
          </a:prstGeom>
          <a:noFill/>
          <a:ln w="9360">
            <a:noFill/>
          </a:ln>
        </p:spPr>
        <p:txBody>
          <a:bodyPr wrap="none" lIns="0" tIns="0" rIns="40365" bIns="0"/>
          <a:lstStyle/>
          <a:p>
            <a:pPr algn="l" eaLnBrk="1" fontAlgn="auto" hangingPunct="1">
              <a:lnSpc>
                <a:spcPct val="70000"/>
              </a:lnSpc>
              <a:spcBef>
                <a:spcPts val="0"/>
              </a:spcBef>
              <a:spcAft>
                <a:spcPts val="0"/>
              </a:spcAft>
            </a:pPr>
            <a:r>
              <a:rPr kumimoji="0" lang="en-US" sz="1700" dirty="0" smtClean="0">
                <a:solidFill>
                  <a:srgbClr val="C8C8C8"/>
                </a:solidFill>
                <a:latin typeface="Trebuchet MS"/>
                <a:ea typeface="Trebuchet MS"/>
              </a:rPr>
              <a:t>Results</a:t>
            </a:r>
            <a:endParaRPr kumimoji="0" sz="1700" dirty="0">
              <a:solidFill>
                <a:prstClr val="black"/>
              </a:solidFill>
              <a:latin typeface="Arial"/>
            </a:endParaRPr>
          </a:p>
        </p:txBody>
      </p:sp>
      <p:sp>
        <p:nvSpPr>
          <p:cNvPr id="240" name="TextShape 6"/>
          <p:cNvSpPr txBox="1"/>
          <p:nvPr/>
        </p:nvSpPr>
        <p:spPr>
          <a:xfrm>
            <a:off x="424870" y="1698571"/>
            <a:ext cx="8964374" cy="3164940"/>
          </a:xfrm>
          <a:prstGeom prst="rect">
            <a:avLst/>
          </a:prstGeom>
        </p:spPr>
        <p:txBody>
          <a:bodyPr wrap="none" lIns="85519" tIns="42760" rIns="85519" bIns="42760"/>
          <a:lstStyle/>
          <a:p>
            <a:pPr marL="325827" indent="-325827" algn="l" eaLnBrk="1" fontAlgn="auto" hangingPunct="1">
              <a:spcBef>
                <a:spcPts val="0"/>
              </a:spcBef>
              <a:spcAft>
                <a:spcPts val="0"/>
              </a:spcAft>
              <a:buSzPct val="100000"/>
              <a:buFont typeface="Wingdings" pitchFamily="2" charset="2"/>
              <a:buChar char="q"/>
            </a:pPr>
            <a:r>
              <a:rPr kumimoji="0" lang="en-US" sz="2300" dirty="0">
                <a:solidFill>
                  <a:prstClr val="black"/>
                </a:solidFill>
                <a:latin typeface="Arial"/>
              </a:rPr>
              <a:t>Wind field forecasting in Gran </a:t>
            </a:r>
            <a:r>
              <a:rPr kumimoji="0" lang="en-US" sz="2300" dirty="0" err="1">
                <a:solidFill>
                  <a:prstClr val="black"/>
                </a:solidFill>
                <a:latin typeface="Arial"/>
              </a:rPr>
              <a:t>Canaria</a:t>
            </a:r>
            <a:r>
              <a:rPr kumimoji="0" lang="en-US" sz="2300" dirty="0">
                <a:solidFill>
                  <a:prstClr val="black"/>
                </a:solidFill>
                <a:latin typeface="Arial"/>
              </a:rPr>
              <a:t> island</a:t>
            </a:r>
            <a:endParaRPr kumimoji="0" sz="1700" dirty="0">
              <a:solidFill>
                <a:prstClr val="black"/>
              </a:solidFill>
              <a:latin typeface="Arial"/>
            </a:endParaRPr>
          </a:p>
          <a:p>
            <a:pPr marL="271523" indent="-271523" algn="l" eaLnBrk="1" fontAlgn="auto" hangingPunct="1">
              <a:spcBef>
                <a:spcPts val="0"/>
              </a:spcBef>
              <a:spcAft>
                <a:spcPts val="0"/>
              </a:spcAft>
              <a:buSzPct val="100000"/>
              <a:buFont typeface="Wingdings" pitchFamily="2" charset="2"/>
              <a:buChar char="q"/>
            </a:pPr>
            <a:endParaRPr kumimoji="0" sz="1700" dirty="0">
              <a:solidFill>
                <a:prstClr val="black"/>
              </a:solidFill>
              <a:latin typeface="Arial"/>
            </a:endParaRPr>
          </a:p>
          <a:p>
            <a:pPr marL="325827" indent="-325827" algn="l" eaLnBrk="1" fontAlgn="auto" hangingPunct="1">
              <a:spcBef>
                <a:spcPts val="0"/>
              </a:spcBef>
              <a:spcAft>
                <a:spcPts val="0"/>
              </a:spcAft>
              <a:buSzPct val="100000"/>
              <a:buFont typeface="Wingdings" pitchFamily="2" charset="2"/>
              <a:buChar char="q"/>
            </a:pPr>
            <a:r>
              <a:rPr kumimoji="0" lang="en-US" sz="2300" dirty="0" smtClean="0">
                <a:solidFill>
                  <a:prstClr val="black"/>
                </a:solidFill>
                <a:latin typeface="Arial"/>
              </a:rPr>
              <a:t>HARMONIE data were provided </a:t>
            </a:r>
            <a:r>
              <a:rPr kumimoji="0" lang="en-US" sz="2300" dirty="0">
                <a:solidFill>
                  <a:prstClr val="black"/>
                </a:solidFill>
                <a:latin typeface="Arial"/>
              </a:rPr>
              <a:t>by AEMET</a:t>
            </a:r>
            <a:endParaRPr kumimoji="0" sz="1700" dirty="0">
              <a:solidFill>
                <a:prstClr val="black"/>
              </a:solidFill>
              <a:latin typeface="Arial"/>
            </a:endParaRPr>
          </a:p>
          <a:p>
            <a:pPr marL="271523" indent="-271523" algn="l" eaLnBrk="1" fontAlgn="auto" hangingPunct="1">
              <a:spcBef>
                <a:spcPts val="0"/>
              </a:spcBef>
              <a:spcAft>
                <a:spcPts val="0"/>
              </a:spcAft>
              <a:buSzPct val="100000"/>
              <a:buFont typeface="Wingdings" pitchFamily="2" charset="2"/>
              <a:buChar char="q"/>
            </a:pPr>
            <a:endParaRPr kumimoji="0" sz="1700" dirty="0">
              <a:solidFill>
                <a:prstClr val="black"/>
              </a:solidFill>
              <a:latin typeface="Arial"/>
            </a:endParaRPr>
          </a:p>
          <a:p>
            <a:pPr marL="325827" indent="-325827" algn="l" eaLnBrk="1" fontAlgn="auto" hangingPunct="1">
              <a:spcBef>
                <a:spcPts val="0"/>
              </a:spcBef>
              <a:spcAft>
                <a:spcPts val="0"/>
              </a:spcAft>
              <a:buSzPct val="100000"/>
              <a:buFont typeface="Wingdings" pitchFamily="2" charset="2"/>
              <a:buChar char="q"/>
            </a:pPr>
            <a:r>
              <a:rPr kumimoji="0" lang="en-US" sz="2300" dirty="0">
                <a:solidFill>
                  <a:prstClr val="black"/>
                </a:solidFill>
                <a:latin typeface="Arial"/>
              </a:rPr>
              <a:t>The main idea</a:t>
            </a:r>
            <a:endParaRPr kumimoji="0" sz="1700" dirty="0">
              <a:solidFill>
                <a:prstClr val="black"/>
              </a:solidFill>
              <a:latin typeface="Arial"/>
            </a:endParaRPr>
          </a:p>
          <a:p>
            <a:pPr marL="1194699" lvl="2" indent="-325827" algn="l" eaLnBrk="1" fontAlgn="auto" hangingPunct="1">
              <a:spcBef>
                <a:spcPts val="0"/>
              </a:spcBef>
              <a:spcAft>
                <a:spcPts val="0"/>
              </a:spcAft>
              <a:buSzPct val="100000"/>
              <a:buFont typeface="Wingdings" pitchFamily="2" charset="2"/>
              <a:buChar char="q"/>
            </a:pPr>
            <a:r>
              <a:rPr kumimoji="0" lang="en-US" sz="2300" dirty="0">
                <a:solidFill>
                  <a:prstClr val="black"/>
                </a:solidFill>
                <a:latin typeface="Arial"/>
              </a:rPr>
              <a:t>Use </a:t>
            </a:r>
            <a:r>
              <a:rPr kumimoji="0" lang="en-US" sz="2300" dirty="0" smtClean="0">
                <a:solidFill>
                  <a:prstClr val="black"/>
                </a:solidFill>
                <a:latin typeface="Arial"/>
              </a:rPr>
              <a:t>HARMONIE data </a:t>
            </a:r>
            <a:r>
              <a:rPr kumimoji="0" lang="en-US" sz="2300" dirty="0">
                <a:solidFill>
                  <a:prstClr val="black"/>
                </a:solidFill>
                <a:latin typeface="Arial"/>
              </a:rPr>
              <a:t>as reliable points</a:t>
            </a:r>
            <a:endParaRPr kumimoji="0" sz="1700" dirty="0">
              <a:solidFill>
                <a:prstClr val="black"/>
              </a:solidFill>
              <a:latin typeface="Arial"/>
            </a:endParaRPr>
          </a:p>
          <a:p>
            <a:pPr marL="1194699" lvl="2" indent="-325827" algn="l" eaLnBrk="1" fontAlgn="auto" hangingPunct="1">
              <a:spcBef>
                <a:spcPts val="0"/>
              </a:spcBef>
              <a:spcAft>
                <a:spcPts val="0"/>
              </a:spcAft>
              <a:buSzPct val="100000"/>
              <a:buFont typeface="Wingdings" pitchFamily="2" charset="2"/>
              <a:buChar char="q"/>
            </a:pPr>
            <a:r>
              <a:rPr kumimoji="0" lang="en-US" sz="2300" dirty="0">
                <a:solidFill>
                  <a:prstClr val="black"/>
                </a:solidFill>
                <a:latin typeface="Arial"/>
              </a:rPr>
              <a:t>Adjust the </a:t>
            </a:r>
            <a:r>
              <a:rPr kumimoji="0" lang="en-US" sz="2300" dirty="0" smtClean="0">
                <a:solidFill>
                  <a:prstClr val="black"/>
                </a:solidFill>
                <a:latin typeface="Arial"/>
              </a:rPr>
              <a:t>FE wind </a:t>
            </a:r>
            <a:r>
              <a:rPr kumimoji="0" lang="en-US" sz="2300" dirty="0">
                <a:solidFill>
                  <a:prstClr val="black"/>
                </a:solidFill>
                <a:latin typeface="Arial"/>
              </a:rPr>
              <a:t>field </a:t>
            </a:r>
            <a:r>
              <a:rPr kumimoji="0" lang="en-US" sz="2300" dirty="0" smtClean="0">
                <a:solidFill>
                  <a:prstClr val="black"/>
                </a:solidFill>
                <a:latin typeface="Arial"/>
              </a:rPr>
              <a:t>to HARMONIE data </a:t>
            </a:r>
            <a:endParaRPr kumimoji="0" sz="1700" dirty="0">
              <a:solidFill>
                <a:prstClr val="black"/>
              </a:solidFill>
              <a:latin typeface="Arial"/>
            </a:endParaRPr>
          </a:p>
          <a:p>
            <a:pPr marL="1194699" lvl="2" indent="-325827" algn="l" eaLnBrk="1" fontAlgn="auto" hangingPunct="1">
              <a:spcBef>
                <a:spcPts val="0"/>
              </a:spcBef>
              <a:spcAft>
                <a:spcPts val="0"/>
              </a:spcAft>
              <a:buSzPct val="100000"/>
              <a:buFont typeface="Wingdings" pitchFamily="2" charset="2"/>
              <a:buChar char="q"/>
            </a:pPr>
            <a:r>
              <a:rPr kumimoji="0" lang="en-US" sz="2300" dirty="0" smtClean="0">
                <a:solidFill>
                  <a:prstClr val="black"/>
                </a:solidFill>
                <a:latin typeface="Arial"/>
              </a:rPr>
              <a:t>By using </a:t>
            </a:r>
            <a:r>
              <a:rPr kumimoji="0" lang="en-US" sz="2300" dirty="0">
                <a:solidFill>
                  <a:prstClr val="black"/>
                </a:solidFill>
                <a:latin typeface="Arial"/>
              </a:rPr>
              <a:t>genetic algorithms</a:t>
            </a:r>
            <a:endParaRPr kumimoji="0" sz="1700" dirty="0">
              <a:solidFill>
                <a:prstClr val="black"/>
              </a:solidFill>
              <a:latin typeface="Arial"/>
            </a:endParaRPr>
          </a:p>
          <a:p>
            <a:pPr marL="271523" indent="-271523" algn="l" eaLnBrk="1" fontAlgn="auto" hangingPunct="1">
              <a:spcBef>
                <a:spcPts val="0"/>
              </a:spcBef>
              <a:spcAft>
                <a:spcPts val="0"/>
              </a:spcAft>
              <a:buSzPct val="100000"/>
              <a:buFont typeface="Wingdings" pitchFamily="2" charset="2"/>
              <a:buChar char="q"/>
            </a:pPr>
            <a:endParaRPr kumimoji="0" sz="1700" dirty="0">
              <a:solidFill>
                <a:prstClr val="black"/>
              </a:solidFill>
              <a:latin typeface="Arial"/>
            </a:endParaRPr>
          </a:p>
          <a:p>
            <a:pPr marL="325827" indent="-325827" algn="l" eaLnBrk="1" fontAlgn="auto" hangingPunct="1">
              <a:spcBef>
                <a:spcPts val="0"/>
              </a:spcBef>
              <a:spcAft>
                <a:spcPts val="0"/>
              </a:spcAft>
              <a:buSzPct val="100000"/>
              <a:buFont typeface="Wingdings" pitchFamily="2" charset="2"/>
              <a:buChar char="q"/>
            </a:pPr>
            <a:r>
              <a:rPr kumimoji="0" lang="en-US" sz="2300" dirty="0">
                <a:solidFill>
                  <a:prstClr val="black"/>
                </a:solidFill>
                <a:latin typeface="Arial"/>
              </a:rPr>
              <a:t>Applications to air quality modeling</a:t>
            </a:r>
            <a:endParaRPr kumimoji="0" sz="1700" dirty="0">
              <a:solidFill>
                <a:prstClr val="black"/>
              </a:solid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CustomShape 1"/>
          <p:cNvSpPr/>
          <p:nvPr/>
        </p:nvSpPr>
        <p:spPr>
          <a:xfrm>
            <a:off x="0" y="0"/>
            <a:ext cx="9903263" cy="1292952"/>
          </a:xfrm>
          <a:prstGeom prst="rect">
            <a:avLst/>
          </a:prstGeom>
          <a:solidFill>
            <a:srgbClr val="002E67"/>
          </a:solidFill>
          <a:ln w="9360">
            <a:noFill/>
          </a:ln>
        </p:spPr>
      </p:sp>
      <p:sp>
        <p:nvSpPr>
          <p:cNvPr id="242" name="Line 2"/>
          <p:cNvSpPr/>
          <p:nvPr/>
        </p:nvSpPr>
        <p:spPr>
          <a:xfrm>
            <a:off x="0" y="1362514"/>
            <a:ext cx="9905032" cy="2613"/>
          </a:xfrm>
          <a:prstGeom prst="line">
            <a:avLst/>
          </a:prstGeom>
          <a:ln w="9360">
            <a:solidFill>
              <a:srgbClr val="000000"/>
            </a:solidFill>
            <a:round/>
          </a:ln>
        </p:spPr>
      </p:sp>
      <p:sp>
        <p:nvSpPr>
          <p:cNvPr id="243" name="CustomShape 3"/>
          <p:cNvSpPr/>
          <p:nvPr/>
        </p:nvSpPr>
        <p:spPr>
          <a:xfrm>
            <a:off x="0" y="6706107"/>
            <a:ext cx="9903263" cy="149903"/>
          </a:xfrm>
          <a:prstGeom prst="rect">
            <a:avLst/>
          </a:prstGeom>
          <a:solidFill>
            <a:srgbClr val="525E66"/>
          </a:solidFill>
          <a:ln w="9360">
            <a:noFill/>
          </a:ln>
        </p:spPr>
      </p:sp>
      <p:pic>
        <p:nvPicPr>
          <p:cNvPr id="244" name="Picture 5"/>
          <p:cNvPicPr/>
          <p:nvPr/>
        </p:nvPicPr>
        <p:blipFill>
          <a:blip r:embed="rId3" cstate="print"/>
          <a:stretch>
            <a:fillRect/>
          </a:stretch>
        </p:blipFill>
        <p:spPr>
          <a:xfrm>
            <a:off x="8541273" y="391577"/>
            <a:ext cx="1245602" cy="835079"/>
          </a:xfrm>
          <a:prstGeom prst="rect">
            <a:avLst/>
          </a:prstGeom>
          <a:ln w="9360">
            <a:noFill/>
          </a:ln>
        </p:spPr>
      </p:pic>
      <p:sp>
        <p:nvSpPr>
          <p:cNvPr id="245" name="CustomShape 4"/>
          <p:cNvSpPr/>
          <p:nvPr/>
        </p:nvSpPr>
        <p:spPr>
          <a:xfrm>
            <a:off x="468030" y="114633"/>
            <a:ext cx="7949072" cy="1176687"/>
          </a:xfrm>
          <a:prstGeom prst="rect">
            <a:avLst/>
          </a:prstGeom>
          <a:noFill/>
          <a:ln>
            <a:noFill/>
          </a:ln>
        </p:spPr>
        <p:txBody>
          <a:bodyPr lIns="35575" tIns="35575" rIns="116306" bIns="35575"/>
          <a:lstStyle/>
          <a:p>
            <a:pPr algn="l" eaLnBrk="1" fontAlgn="auto" hangingPunct="1">
              <a:spcBef>
                <a:spcPts val="0"/>
              </a:spcBef>
              <a:spcAft>
                <a:spcPts val="0"/>
              </a:spcAft>
            </a:pPr>
            <a:r>
              <a:rPr kumimoji="0" lang="en-US" sz="2400" dirty="0" smtClean="0">
                <a:solidFill>
                  <a:srgbClr val="FFFFFF"/>
                </a:solidFill>
                <a:latin typeface="Trebuchet MS Bold"/>
                <a:ea typeface="ヒラギノ角ゴ ProN W6"/>
              </a:rPr>
              <a:t>HARMONIE-FEM </a:t>
            </a:r>
            <a:r>
              <a:rPr kumimoji="0" lang="en-US" sz="2400" dirty="0">
                <a:solidFill>
                  <a:srgbClr val="FFFFFF"/>
                </a:solidFill>
                <a:latin typeface="Trebuchet MS Bold"/>
                <a:ea typeface="ヒラギノ角ゴ ProN W6"/>
              </a:rPr>
              <a:t>wind forecast</a:t>
            </a:r>
            <a:endParaRPr kumimoji="0" sz="1700" dirty="0">
              <a:solidFill>
                <a:prstClr val="black"/>
              </a:solidFill>
              <a:latin typeface="Arial"/>
            </a:endParaRPr>
          </a:p>
        </p:txBody>
      </p:sp>
      <p:sp>
        <p:nvSpPr>
          <p:cNvPr id="246" name="CustomShape 5"/>
          <p:cNvSpPr/>
          <p:nvPr/>
        </p:nvSpPr>
        <p:spPr>
          <a:xfrm>
            <a:off x="523218" y="620513"/>
            <a:ext cx="4053779" cy="190399"/>
          </a:xfrm>
          <a:prstGeom prst="rect">
            <a:avLst/>
          </a:prstGeom>
          <a:noFill/>
          <a:ln w="9360">
            <a:noFill/>
          </a:ln>
        </p:spPr>
        <p:txBody>
          <a:bodyPr wrap="none" lIns="0" tIns="0" rIns="40365" bIns="0"/>
          <a:lstStyle/>
          <a:p>
            <a:pPr algn="l" eaLnBrk="1" fontAlgn="auto" hangingPunct="1">
              <a:lnSpc>
                <a:spcPct val="70000"/>
              </a:lnSpc>
              <a:spcBef>
                <a:spcPts val="0"/>
              </a:spcBef>
              <a:spcAft>
                <a:spcPts val="0"/>
              </a:spcAft>
            </a:pPr>
            <a:r>
              <a:rPr kumimoji="0" lang="en-US" sz="1700" dirty="0" smtClean="0">
                <a:solidFill>
                  <a:srgbClr val="C8C8C8"/>
                </a:solidFill>
                <a:latin typeface="Trebuchet MS"/>
                <a:ea typeface="Trebuchet MS"/>
              </a:rPr>
              <a:t>Terrain approximation</a:t>
            </a:r>
            <a:endParaRPr kumimoji="0" sz="1700" dirty="0">
              <a:solidFill>
                <a:prstClr val="black"/>
              </a:solidFill>
              <a:latin typeface="Arial"/>
            </a:endParaRPr>
          </a:p>
        </p:txBody>
      </p:sp>
      <p:pic>
        <p:nvPicPr>
          <p:cNvPr id="247" name="Imatge 246"/>
          <p:cNvPicPr/>
          <p:nvPr/>
        </p:nvPicPr>
        <p:blipFill>
          <a:blip r:embed="rId4" cstate="print"/>
          <a:stretch>
            <a:fillRect/>
          </a:stretch>
        </p:blipFill>
        <p:spPr>
          <a:xfrm>
            <a:off x="-367915" y="1936978"/>
            <a:ext cx="6676938" cy="3315496"/>
          </a:xfrm>
          <a:prstGeom prst="rect">
            <a:avLst/>
          </a:prstGeom>
          <a:ln>
            <a:noFill/>
          </a:ln>
        </p:spPr>
      </p:pic>
      <p:pic>
        <p:nvPicPr>
          <p:cNvPr id="248" name="Imatge 247"/>
          <p:cNvPicPr/>
          <p:nvPr/>
        </p:nvPicPr>
        <p:blipFill>
          <a:blip r:embed="rId5" cstate="print"/>
          <a:stretch>
            <a:fillRect/>
          </a:stretch>
        </p:blipFill>
        <p:spPr>
          <a:xfrm>
            <a:off x="3783151" y="1512092"/>
            <a:ext cx="6157259" cy="3057493"/>
          </a:xfrm>
          <a:prstGeom prst="rect">
            <a:avLst/>
          </a:prstGeom>
          <a:ln>
            <a:noFill/>
          </a:ln>
        </p:spPr>
      </p:pic>
      <p:pic>
        <p:nvPicPr>
          <p:cNvPr id="249" name="Imatge 248"/>
          <p:cNvPicPr/>
          <p:nvPr/>
        </p:nvPicPr>
        <p:blipFill>
          <a:blip r:embed="rId6" cstate="print"/>
          <a:stretch>
            <a:fillRect/>
          </a:stretch>
        </p:blipFill>
        <p:spPr>
          <a:xfrm>
            <a:off x="2400287" y="5667564"/>
            <a:ext cx="5169904" cy="929136"/>
          </a:xfrm>
          <a:prstGeom prst="rect">
            <a:avLst/>
          </a:prstGeom>
          <a:ln>
            <a:noFill/>
          </a:ln>
        </p:spPr>
      </p:pic>
      <p:sp>
        <p:nvSpPr>
          <p:cNvPr id="250" name="CustomShape 6"/>
          <p:cNvSpPr/>
          <p:nvPr/>
        </p:nvSpPr>
        <p:spPr>
          <a:xfrm rot="20916082">
            <a:off x="1937211" y="4662587"/>
            <a:ext cx="4288678" cy="196604"/>
          </a:xfrm>
          <a:prstGeom prst="rect">
            <a:avLst/>
          </a:prstGeom>
          <a:noFill/>
          <a:ln w="12600">
            <a:noFill/>
          </a:ln>
        </p:spPr>
        <p:txBody>
          <a:bodyPr wrap="none" lIns="0" tIns="0" rIns="38997" bIns="0"/>
          <a:lstStyle/>
          <a:p>
            <a:pPr eaLnBrk="1" fontAlgn="auto" hangingPunct="1">
              <a:spcBef>
                <a:spcPts val="0"/>
              </a:spcBef>
              <a:spcAft>
                <a:spcPts val="0"/>
              </a:spcAft>
            </a:pPr>
            <a:r>
              <a:rPr kumimoji="0" lang="en-US" sz="1400" b="1" i="1" dirty="0">
                <a:solidFill>
                  <a:srgbClr val="000000"/>
                </a:solidFill>
                <a:latin typeface="Trebuchet MS"/>
                <a:ea typeface="Trebuchet MS"/>
              </a:rPr>
              <a:t>Topography from Digital Terrain Model</a:t>
            </a:r>
            <a:endParaRPr kumimoji="0" sz="1700" i="1" dirty="0">
              <a:solidFill>
                <a:prstClr val="black"/>
              </a:solidFill>
              <a:latin typeface="Arial"/>
            </a:endParaRPr>
          </a:p>
        </p:txBody>
      </p:sp>
      <p:sp>
        <p:nvSpPr>
          <p:cNvPr id="251" name="CustomShape 7"/>
          <p:cNvSpPr/>
          <p:nvPr/>
        </p:nvSpPr>
        <p:spPr>
          <a:xfrm rot="20908200">
            <a:off x="6534724" y="3889633"/>
            <a:ext cx="3015129" cy="265514"/>
          </a:xfrm>
          <a:prstGeom prst="rect">
            <a:avLst/>
          </a:prstGeom>
          <a:noFill/>
          <a:ln w="12600">
            <a:noFill/>
          </a:ln>
        </p:spPr>
        <p:txBody>
          <a:bodyPr wrap="none" lIns="0" tIns="0" rIns="38997" bIns="0"/>
          <a:lstStyle/>
          <a:p>
            <a:pPr algn="l" eaLnBrk="1" fontAlgn="auto" hangingPunct="1">
              <a:spcBef>
                <a:spcPts val="0"/>
              </a:spcBef>
              <a:spcAft>
                <a:spcPts val="0"/>
              </a:spcAft>
            </a:pPr>
            <a:r>
              <a:rPr kumimoji="0" lang="en-US" sz="1400" b="1" i="1" dirty="0" smtClean="0">
                <a:solidFill>
                  <a:srgbClr val="000000"/>
                </a:solidFill>
                <a:latin typeface="Trebuchet MS"/>
                <a:ea typeface="Trebuchet MS"/>
              </a:rPr>
              <a:t>HARMONIE discretization </a:t>
            </a:r>
            <a:r>
              <a:rPr kumimoji="0" lang="en-US" sz="1400" b="1" i="1" dirty="0">
                <a:solidFill>
                  <a:srgbClr val="000000"/>
                </a:solidFill>
                <a:latin typeface="Trebuchet MS"/>
                <a:ea typeface="Trebuchet MS"/>
              </a:rPr>
              <a:t>of terrain</a:t>
            </a:r>
            <a:endParaRPr kumimoji="0" sz="1700" i="1" dirty="0">
              <a:solidFill>
                <a:prstClr val="black"/>
              </a:solidFill>
              <a:latin typeface="Arial"/>
            </a:endParaRPr>
          </a:p>
        </p:txBody>
      </p:sp>
      <p:sp>
        <p:nvSpPr>
          <p:cNvPr id="252" name="CustomShape 8"/>
          <p:cNvSpPr/>
          <p:nvPr/>
        </p:nvSpPr>
        <p:spPr>
          <a:xfrm rot="20951750">
            <a:off x="1238772" y="2750903"/>
            <a:ext cx="2059966" cy="196604"/>
          </a:xfrm>
          <a:prstGeom prst="rect">
            <a:avLst/>
          </a:prstGeom>
          <a:noFill/>
          <a:ln w="12600">
            <a:noFill/>
          </a:ln>
        </p:spPr>
        <p:txBody>
          <a:bodyPr wrap="none" lIns="0" tIns="0" rIns="38997" bIns="0"/>
          <a:lstStyle/>
          <a:p>
            <a:pPr algn="l" eaLnBrk="1" fontAlgn="auto" hangingPunct="1">
              <a:spcBef>
                <a:spcPts val="0"/>
              </a:spcBef>
              <a:spcAft>
                <a:spcPts val="0"/>
              </a:spcAft>
            </a:pPr>
            <a:r>
              <a:rPr kumimoji="0" lang="en-US" sz="1400" b="1" i="1" dirty="0">
                <a:solidFill>
                  <a:srgbClr val="000000"/>
                </a:solidFill>
                <a:latin typeface="Trebuchet MS"/>
                <a:ea typeface="Trebuchet MS"/>
              </a:rPr>
              <a:t>Max height 1950m</a:t>
            </a:r>
            <a:endParaRPr kumimoji="0" sz="1700" i="1" dirty="0">
              <a:solidFill>
                <a:prstClr val="black"/>
              </a:solidFill>
              <a:latin typeface="Arial"/>
            </a:endParaRPr>
          </a:p>
        </p:txBody>
      </p:sp>
      <p:sp>
        <p:nvSpPr>
          <p:cNvPr id="253" name="CustomShape 9"/>
          <p:cNvSpPr/>
          <p:nvPr/>
        </p:nvSpPr>
        <p:spPr>
          <a:xfrm rot="20905200">
            <a:off x="5317493" y="1977296"/>
            <a:ext cx="1909971" cy="265514"/>
          </a:xfrm>
          <a:prstGeom prst="rect">
            <a:avLst/>
          </a:prstGeom>
          <a:noFill/>
          <a:ln w="12600">
            <a:noFill/>
          </a:ln>
        </p:spPr>
        <p:txBody>
          <a:bodyPr wrap="none" lIns="0" tIns="0" rIns="38997" bIns="0"/>
          <a:lstStyle/>
          <a:p>
            <a:pPr algn="l" eaLnBrk="1" fontAlgn="auto" hangingPunct="1">
              <a:spcBef>
                <a:spcPts val="0"/>
              </a:spcBef>
              <a:spcAft>
                <a:spcPts val="0"/>
              </a:spcAft>
            </a:pPr>
            <a:r>
              <a:rPr kumimoji="0" lang="en-US" sz="1400" b="1" i="1" dirty="0">
                <a:solidFill>
                  <a:srgbClr val="000000"/>
                </a:solidFill>
                <a:latin typeface="Trebuchet MS"/>
                <a:ea typeface="Trebuchet MS"/>
              </a:rPr>
              <a:t>Max height 925m</a:t>
            </a:r>
            <a:endParaRPr kumimoji="0" sz="1700" i="1" dirty="0">
              <a:solidFill>
                <a:prstClr val="black"/>
              </a:solidFill>
              <a:latin typeface="Arial"/>
            </a:endParaRPr>
          </a:p>
        </p:txBody>
      </p:sp>
      <p:sp>
        <p:nvSpPr>
          <p:cNvPr id="254" name="TextShape 10"/>
          <p:cNvSpPr txBox="1"/>
          <p:nvPr/>
        </p:nvSpPr>
        <p:spPr>
          <a:xfrm>
            <a:off x="3926778" y="6335758"/>
            <a:ext cx="2221990" cy="314175"/>
          </a:xfrm>
          <a:prstGeom prst="rect">
            <a:avLst/>
          </a:prstGeom>
        </p:spPr>
        <p:txBody>
          <a:bodyPr wrap="none" lIns="85519" tIns="42760" rIns="85519" bIns="42760"/>
          <a:lstStyle/>
          <a:p>
            <a:pPr algn="l" eaLnBrk="1" fontAlgn="auto" hangingPunct="1">
              <a:spcBef>
                <a:spcPts val="0"/>
              </a:spcBef>
              <a:spcAft>
                <a:spcPts val="0"/>
              </a:spcAft>
            </a:pPr>
            <a:r>
              <a:rPr kumimoji="0" lang="en-US" sz="1700" dirty="0">
                <a:solidFill>
                  <a:prstClr val="black"/>
                </a:solidFill>
                <a:latin typeface="Arial"/>
              </a:rPr>
              <a:t>Terrain elevation (m)</a:t>
            </a:r>
            <a:endParaRPr kumimoji="0" sz="1700" dirty="0">
              <a:solidFill>
                <a:prstClr val="black"/>
              </a:solid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CustomShape 1"/>
          <p:cNvSpPr/>
          <p:nvPr/>
        </p:nvSpPr>
        <p:spPr>
          <a:xfrm>
            <a:off x="0" y="0"/>
            <a:ext cx="9903263" cy="1292952"/>
          </a:xfrm>
          <a:prstGeom prst="rect">
            <a:avLst/>
          </a:prstGeom>
          <a:solidFill>
            <a:srgbClr val="002E67"/>
          </a:solidFill>
          <a:ln w="9360">
            <a:noFill/>
          </a:ln>
        </p:spPr>
      </p:sp>
      <p:sp>
        <p:nvSpPr>
          <p:cNvPr id="256" name="Line 2"/>
          <p:cNvSpPr/>
          <p:nvPr/>
        </p:nvSpPr>
        <p:spPr>
          <a:xfrm>
            <a:off x="0" y="1362514"/>
            <a:ext cx="9905032" cy="2613"/>
          </a:xfrm>
          <a:prstGeom prst="line">
            <a:avLst/>
          </a:prstGeom>
          <a:ln w="9360">
            <a:solidFill>
              <a:srgbClr val="000000"/>
            </a:solidFill>
            <a:round/>
          </a:ln>
        </p:spPr>
      </p:sp>
      <p:sp>
        <p:nvSpPr>
          <p:cNvPr id="257" name="CustomShape 3"/>
          <p:cNvSpPr/>
          <p:nvPr/>
        </p:nvSpPr>
        <p:spPr>
          <a:xfrm>
            <a:off x="0" y="6706107"/>
            <a:ext cx="9903263" cy="149903"/>
          </a:xfrm>
          <a:prstGeom prst="rect">
            <a:avLst/>
          </a:prstGeom>
          <a:solidFill>
            <a:srgbClr val="525E66"/>
          </a:solidFill>
          <a:ln w="9360">
            <a:noFill/>
          </a:ln>
        </p:spPr>
      </p:sp>
      <p:pic>
        <p:nvPicPr>
          <p:cNvPr id="258" name="Picture 5"/>
          <p:cNvPicPr/>
          <p:nvPr/>
        </p:nvPicPr>
        <p:blipFill>
          <a:blip r:embed="rId3" cstate="print"/>
          <a:stretch>
            <a:fillRect/>
          </a:stretch>
        </p:blipFill>
        <p:spPr>
          <a:xfrm>
            <a:off x="8541273" y="391577"/>
            <a:ext cx="1245602" cy="835079"/>
          </a:xfrm>
          <a:prstGeom prst="rect">
            <a:avLst/>
          </a:prstGeom>
          <a:ln w="9360">
            <a:noFill/>
          </a:ln>
        </p:spPr>
      </p:pic>
      <p:sp>
        <p:nvSpPr>
          <p:cNvPr id="259" name="CustomShape 4"/>
          <p:cNvSpPr/>
          <p:nvPr/>
        </p:nvSpPr>
        <p:spPr>
          <a:xfrm>
            <a:off x="468030" y="114633"/>
            <a:ext cx="7949072" cy="1176687"/>
          </a:xfrm>
          <a:prstGeom prst="rect">
            <a:avLst/>
          </a:prstGeom>
          <a:noFill/>
          <a:ln>
            <a:noFill/>
          </a:ln>
        </p:spPr>
        <p:txBody>
          <a:bodyPr lIns="35575" tIns="35575" rIns="116306" bIns="35575"/>
          <a:lstStyle/>
          <a:p>
            <a:pPr algn="l" eaLnBrk="1" fontAlgn="auto" hangingPunct="1">
              <a:spcBef>
                <a:spcPts val="0"/>
              </a:spcBef>
              <a:spcAft>
                <a:spcPts val="0"/>
              </a:spcAft>
            </a:pPr>
            <a:r>
              <a:rPr kumimoji="0" lang="en-US" sz="2400" dirty="0" smtClean="0">
                <a:solidFill>
                  <a:srgbClr val="FFFFFF"/>
                </a:solidFill>
                <a:latin typeface="Trebuchet MS Bold"/>
                <a:ea typeface="ヒラギノ角ゴ ProN W6"/>
              </a:rPr>
              <a:t>HARMONIE-FEM </a:t>
            </a:r>
            <a:r>
              <a:rPr kumimoji="0" lang="en-US" sz="2400" dirty="0">
                <a:solidFill>
                  <a:srgbClr val="FFFFFF"/>
                </a:solidFill>
                <a:latin typeface="Trebuchet MS Bold"/>
                <a:ea typeface="ヒラギノ角ゴ ProN W6"/>
              </a:rPr>
              <a:t>wind forecast</a:t>
            </a:r>
            <a:endParaRPr kumimoji="0" sz="1700" dirty="0">
              <a:solidFill>
                <a:prstClr val="black"/>
              </a:solidFill>
              <a:latin typeface="Arial"/>
            </a:endParaRPr>
          </a:p>
        </p:txBody>
      </p:sp>
      <p:sp>
        <p:nvSpPr>
          <p:cNvPr id="260" name="CustomShape 5"/>
          <p:cNvSpPr/>
          <p:nvPr/>
        </p:nvSpPr>
        <p:spPr>
          <a:xfrm>
            <a:off x="523218" y="620513"/>
            <a:ext cx="4053779" cy="190399"/>
          </a:xfrm>
          <a:prstGeom prst="rect">
            <a:avLst/>
          </a:prstGeom>
          <a:noFill/>
          <a:ln w="9360">
            <a:noFill/>
          </a:ln>
        </p:spPr>
        <p:txBody>
          <a:bodyPr wrap="none" lIns="0" tIns="0" rIns="40365" bIns="0"/>
          <a:lstStyle/>
          <a:p>
            <a:pPr algn="l" eaLnBrk="1" fontAlgn="auto" hangingPunct="1">
              <a:lnSpc>
                <a:spcPct val="70000"/>
              </a:lnSpc>
              <a:spcBef>
                <a:spcPts val="0"/>
              </a:spcBef>
              <a:spcAft>
                <a:spcPts val="0"/>
              </a:spcAft>
            </a:pPr>
            <a:r>
              <a:rPr kumimoji="0" lang="en-US" sz="1700" dirty="0">
                <a:solidFill>
                  <a:srgbClr val="C8C8C8"/>
                </a:solidFill>
                <a:latin typeface="Trebuchet MS"/>
                <a:ea typeface="Trebuchet MS"/>
              </a:rPr>
              <a:t>Spatial </a:t>
            </a:r>
            <a:r>
              <a:rPr kumimoji="0" lang="en-US" sz="1700" dirty="0" err="1">
                <a:solidFill>
                  <a:srgbClr val="C8C8C8"/>
                </a:solidFill>
                <a:latin typeface="Trebuchet MS"/>
                <a:ea typeface="Trebuchet MS"/>
              </a:rPr>
              <a:t>discretization</a:t>
            </a:r>
            <a:endParaRPr kumimoji="0" sz="1700" dirty="0">
              <a:solidFill>
                <a:prstClr val="black"/>
              </a:solidFill>
              <a:latin typeface="Arial"/>
            </a:endParaRPr>
          </a:p>
        </p:txBody>
      </p:sp>
      <p:pic>
        <p:nvPicPr>
          <p:cNvPr id="261" name="Imatge 260"/>
          <p:cNvPicPr/>
          <p:nvPr/>
        </p:nvPicPr>
        <p:blipFill>
          <a:blip r:embed="rId4" cstate="print"/>
          <a:stretch>
            <a:fillRect/>
          </a:stretch>
        </p:blipFill>
        <p:spPr>
          <a:xfrm>
            <a:off x="-367915" y="1936978"/>
            <a:ext cx="6676938" cy="3315496"/>
          </a:xfrm>
          <a:prstGeom prst="rect">
            <a:avLst/>
          </a:prstGeom>
          <a:ln>
            <a:noFill/>
          </a:ln>
        </p:spPr>
      </p:pic>
      <p:pic>
        <p:nvPicPr>
          <p:cNvPr id="262" name="Imatge 261"/>
          <p:cNvPicPr/>
          <p:nvPr/>
        </p:nvPicPr>
        <p:blipFill>
          <a:blip r:embed="rId5" cstate="print"/>
          <a:stretch>
            <a:fillRect/>
          </a:stretch>
        </p:blipFill>
        <p:spPr>
          <a:xfrm>
            <a:off x="3783151" y="1512092"/>
            <a:ext cx="6157259" cy="3057493"/>
          </a:xfrm>
          <a:prstGeom prst="rect">
            <a:avLst/>
          </a:prstGeom>
          <a:ln>
            <a:noFill/>
          </a:ln>
        </p:spPr>
      </p:pic>
      <p:pic>
        <p:nvPicPr>
          <p:cNvPr id="263" name="Imatge 262"/>
          <p:cNvPicPr/>
          <p:nvPr/>
        </p:nvPicPr>
        <p:blipFill>
          <a:blip r:embed="rId6" cstate="print"/>
          <a:stretch>
            <a:fillRect/>
          </a:stretch>
        </p:blipFill>
        <p:spPr>
          <a:xfrm>
            <a:off x="2400287" y="5667564"/>
            <a:ext cx="5169904" cy="929136"/>
          </a:xfrm>
          <a:prstGeom prst="rect">
            <a:avLst/>
          </a:prstGeom>
          <a:ln>
            <a:noFill/>
          </a:ln>
        </p:spPr>
      </p:pic>
      <p:sp>
        <p:nvSpPr>
          <p:cNvPr id="264" name="CustomShape 6"/>
          <p:cNvSpPr/>
          <p:nvPr/>
        </p:nvSpPr>
        <p:spPr>
          <a:xfrm rot="20950800">
            <a:off x="2617852" y="4670172"/>
            <a:ext cx="2873623" cy="196604"/>
          </a:xfrm>
          <a:prstGeom prst="rect">
            <a:avLst/>
          </a:prstGeom>
          <a:noFill/>
          <a:ln w="12600">
            <a:noFill/>
          </a:ln>
        </p:spPr>
        <p:txBody>
          <a:bodyPr wrap="none" lIns="0" tIns="0" rIns="38997" bIns="0"/>
          <a:lstStyle/>
          <a:p>
            <a:pPr algn="l" eaLnBrk="1" fontAlgn="auto" hangingPunct="1">
              <a:spcBef>
                <a:spcPts val="0"/>
              </a:spcBef>
              <a:spcAft>
                <a:spcPts val="0"/>
              </a:spcAft>
            </a:pPr>
            <a:r>
              <a:rPr kumimoji="0" lang="en-US" sz="1400" b="1" i="1" dirty="0">
                <a:solidFill>
                  <a:srgbClr val="000000"/>
                </a:solidFill>
                <a:latin typeface="Trebuchet MS"/>
                <a:ea typeface="Trebuchet MS"/>
              </a:rPr>
              <a:t>FEM computational mesh</a:t>
            </a:r>
            <a:endParaRPr kumimoji="0" sz="1700" i="1" dirty="0">
              <a:solidFill>
                <a:prstClr val="black"/>
              </a:solidFill>
              <a:latin typeface="Arial"/>
            </a:endParaRPr>
          </a:p>
        </p:txBody>
      </p:sp>
      <p:sp>
        <p:nvSpPr>
          <p:cNvPr id="265" name="CustomShape 7"/>
          <p:cNvSpPr/>
          <p:nvPr/>
        </p:nvSpPr>
        <p:spPr>
          <a:xfrm rot="20937600">
            <a:off x="7146029" y="3918699"/>
            <a:ext cx="1697712" cy="265514"/>
          </a:xfrm>
          <a:prstGeom prst="rect">
            <a:avLst/>
          </a:prstGeom>
          <a:noFill/>
          <a:ln w="12600">
            <a:noFill/>
          </a:ln>
        </p:spPr>
        <p:txBody>
          <a:bodyPr wrap="none" lIns="0" tIns="0" rIns="38997" bIns="0"/>
          <a:lstStyle/>
          <a:p>
            <a:pPr eaLnBrk="1" fontAlgn="auto" hangingPunct="1">
              <a:spcBef>
                <a:spcPts val="0"/>
              </a:spcBef>
              <a:spcAft>
                <a:spcPts val="0"/>
              </a:spcAft>
            </a:pPr>
            <a:r>
              <a:rPr kumimoji="0" lang="en-US" sz="1400" b="1" i="1" dirty="0" smtClean="0">
                <a:solidFill>
                  <a:srgbClr val="000000"/>
                </a:solidFill>
                <a:latin typeface="Trebuchet MS"/>
                <a:ea typeface="Trebuchet MS"/>
              </a:rPr>
              <a:t>HARMONIE mesh</a:t>
            </a:r>
          </a:p>
          <a:p>
            <a:pPr eaLnBrk="1" fontAlgn="auto" hangingPunct="1">
              <a:spcBef>
                <a:spcPts val="0"/>
              </a:spcBef>
              <a:spcAft>
                <a:spcPts val="0"/>
              </a:spcAft>
            </a:pPr>
            <a:r>
              <a:rPr kumimoji="0" lang="en-US" sz="1400" b="1" i="1" dirty="0" err="1" smtClean="0">
                <a:solidFill>
                  <a:srgbClr val="000000"/>
                </a:solidFill>
                <a:latin typeface="Trebuchet MS"/>
              </a:rPr>
              <a:t>Δh</a:t>
            </a:r>
            <a:r>
              <a:rPr kumimoji="0" lang="en-US" sz="1400" b="1" i="1" dirty="0" smtClean="0">
                <a:solidFill>
                  <a:srgbClr val="000000"/>
                </a:solidFill>
                <a:latin typeface="Trebuchet MS"/>
              </a:rPr>
              <a:t> ~ 2.5km</a:t>
            </a:r>
            <a:endParaRPr kumimoji="0" sz="1700" i="1" dirty="0">
              <a:solidFill>
                <a:prstClr val="black"/>
              </a:solidFill>
              <a:latin typeface="Arial"/>
            </a:endParaRPr>
          </a:p>
        </p:txBody>
      </p:sp>
      <p:sp>
        <p:nvSpPr>
          <p:cNvPr id="266" name="TextShape 8"/>
          <p:cNvSpPr txBox="1"/>
          <p:nvPr/>
        </p:nvSpPr>
        <p:spPr>
          <a:xfrm>
            <a:off x="3927132" y="6335758"/>
            <a:ext cx="2221990" cy="314175"/>
          </a:xfrm>
          <a:prstGeom prst="rect">
            <a:avLst/>
          </a:prstGeom>
        </p:spPr>
        <p:txBody>
          <a:bodyPr wrap="none" lIns="85519" tIns="42760" rIns="85519" bIns="42760"/>
          <a:lstStyle/>
          <a:p>
            <a:pPr algn="l" eaLnBrk="1" fontAlgn="auto" hangingPunct="1">
              <a:spcBef>
                <a:spcPts val="0"/>
              </a:spcBef>
              <a:spcAft>
                <a:spcPts val="0"/>
              </a:spcAft>
            </a:pPr>
            <a:r>
              <a:rPr kumimoji="0" lang="en-US" sz="1700" dirty="0">
                <a:solidFill>
                  <a:prstClr val="black"/>
                </a:solidFill>
                <a:latin typeface="Arial"/>
              </a:rPr>
              <a:t>Terrain elevation (m)</a:t>
            </a:r>
            <a:endParaRPr kumimoji="0" sz="1700" dirty="0">
              <a:solidFill>
                <a:prstClr val="black"/>
              </a:solid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CustomShape 1"/>
          <p:cNvSpPr/>
          <p:nvPr/>
        </p:nvSpPr>
        <p:spPr>
          <a:xfrm>
            <a:off x="0" y="0"/>
            <a:ext cx="9903263" cy="1292952"/>
          </a:xfrm>
          <a:prstGeom prst="rect">
            <a:avLst/>
          </a:prstGeom>
          <a:solidFill>
            <a:srgbClr val="002E67"/>
          </a:solidFill>
          <a:ln w="9360">
            <a:noFill/>
          </a:ln>
        </p:spPr>
      </p:sp>
      <p:sp>
        <p:nvSpPr>
          <p:cNvPr id="268" name="Line 2"/>
          <p:cNvSpPr/>
          <p:nvPr/>
        </p:nvSpPr>
        <p:spPr>
          <a:xfrm>
            <a:off x="0" y="1362514"/>
            <a:ext cx="9905032" cy="2613"/>
          </a:xfrm>
          <a:prstGeom prst="line">
            <a:avLst/>
          </a:prstGeom>
          <a:ln w="9360">
            <a:solidFill>
              <a:srgbClr val="000000"/>
            </a:solidFill>
            <a:round/>
          </a:ln>
        </p:spPr>
      </p:sp>
      <p:sp>
        <p:nvSpPr>
          <p:cNvPr id="269" name="CustomShape 3"/>
          <p:cNvSpPr/>
          <p:nvPr/>
        </p:nvSpPr>
        <p:spPr>
          <a:xfrm>
            <a:off x="0" y="6706107"/>
            <a:ext cx="9903263" cy="149903"/>
          </a:xfrm>
          <a:prstGeom prst="rect">
            <a:avLst/>
          </a:prstGeom>
          <a:solidFill>
            <a:srgbClr val="525E66"/>
          </a:solidFill>
          <a:ln w="9360">
            <a:noFill/>
          </a:ln>
        </p:spPr>
      </p:sp>
      <p:pic>
        <p:nvPicPr>
          <p:cNvPr id="270" name="Picture 5"/>
          <p:cNvPicPr/>
          <p:nvPr/>
        </p:nvPicPr>
        <p:blipFill>
          <a:blip r:embed="rId3" cstate="print"/>
          <a:stretch>
            <a:fillRect/>
          </a:stretch>
        </p:blipFill>
        <p:spPr>
          <a:xfrm>
            <a:off x="8541273" y="391577"/>
            <a:ext cx="1245602" cy="835079"/>
          </a:xfrm>
          <a:prstGeom prst="rect">
            <a:avLst/>
          </a:prstGeom>
          <a:ln w="9360">
            <a:noFill/>
          </a:ln>
        </p:spPr>
      </p:pic>
      <p:sp>
        <p:nvSpPr>
          <p:cNvPr id="271" name="CustomShape 4"/>
          <p:cNvSpPr/>
          <p:nvPr/>
        </p:nvSpPr>
        <p:spPr>
          <a:xfrm>
            <a:off x="468030" y="114633"/>
            <a:ext cx="7949072" cy="1176687"/>
          </a:xfrm>
          <a:prstGeom prst="rect">
            <a:avLst/>
          </a:prstGeom>
          <a:noFill/>
          <a:ln>
            <a:noFill/>
          </a:ln>
        </p:spPr>
        <p:txBody>
          <a:bodyPr lIns="35575" tIns="35575" rIns="116306" bIns="35575"/>
          <a:lstStyle/>
          <a:p>
            <a:pPr algn="l" eaLnBrk="1" fontAlgn="auto" hangingPunct="1">
              <a:spcBef>
                <a:spcPts val="0"/>
              </a:spcBef>
              <a:spcAft>
                <a:spcPts val="0"/>
              </a:spcAft>
            </a:pPr>
            <a:r>
              <a:rPr kumimoji="0" lang="en-US" sz="2400" dirty="0" smtClean="0">
                <a:solidFill>
                  <a:srgbClr val="FFFFFF"/>
                </a:solidFill>
                <a:latin typeface="Trebuchet MS Bold"/>
                <a:ea typeface="ヒラギノ角ゴ ProN W6"/>
              </a:rPr>
              <a:t>HARMONIE-FEM </a:t>
            </a:r>
            <a:r>
              <a:rPr kumimoji="0" lang="en-US" sz="2400" dirty="0">
                <a:solidFill>
                  <a:srgbClr val="FFFFFF"/>
                </a:solidFill>
                <a:latin typeface="Trebuchet MS Bold"/>
                <a:ea typeface="ヒラギノ角ゴ ProN W6"/>
              </a:rPr>
              <a:t>wind forecast</a:t>
            </a:r>
            <a:endParaRPr kumimoji="0" sz="1700" dirty="0">
              <a:solidFill>
                <a:prstClr val="black"/>
              </a:solidFill>
              <a:latin typeface="Arial"/>
            </a:endParaRPr>
          </a:p>
        </p:txBody>
      </p:sp>
      <p:sp>
        <p:nvSpPr>
          <p:cNvPr id="272" name="CustomShape 5"/>
          <p:cNvSpPr/>
          <p:nvPr/>
        </p:nvSpPr>
        <p:spPr>
          <a:xfrm>
            <a:off x="523218" y="620513"/>
            <a:ext cx="4053779" cy="190399"/>
          </a:xfrm>
          <a:prstGeom prst="rect">
            <a:avLst/>
          </a:prstGeom>
          <a:noFill/>
          <a:ln w="9360">
            <a:noFill/>
          </a:ln>
        </p:spPr>
        <p:txBody>
          <a:bodyPr wrap="none" lIns="0" tIns="0" rIns="40365" bIns="0"/>
          <a:lstStyle/>
          <a:p>
            <a:pPr algn="l" eaLnBrk="1" fontAlgn="auto" hangingPunct="1">
              <a:lnSpc>
                <a:spcPct val="70000"/>
              </a:lnSpc>
              <a:spcBef>
                <a:spcPts val="0"/>
              </a:spcBef>
              <a:spcAft>
                <a:spcPts val="0"/>
              </a:spcAft>
            </a:pPr>
            <a:r>
              <a:rPr kumimoji="0" lang="en-US" sz="1700" dirty="0" smtClean="0">
                <a:solidFill>
                  <a:srgbClr val="C8C8C8"/>
                </a:solidFill>
                <a:latin typeface="Trebuchet MS"/>
                <a:ea typeface="Trebuchet MS"/>
              </a:rPr>
              <a:t>HARMONIE data</a:t>
            </a:r>
            <a:endParaRPr kumimoji="0" sz="1700" dirty="0">
              <a:solidFill>
                <a:prstClr val="black"/>
              </a:solidFill>
              <a:latin typeface="Arial"/>
            </a:endParaRPr>
          </a:p>
        </p:txBody>
      </p:sp>
      <p:pic>
        <p:nvPicPr>
          <p:cNvPr id="273" name="Imatge 272"/>
          <p:cNvPicPr/>
          <p:nvPr/>
        </p:nvPicPr>
        <p:blipFill>
          <a:blip r:embed="rId4" cstate="print"/>
          <a:stretch>
            <a:fillRect/>
          </a:stretch>
        </p:blipFill>
        <p:spPr>
          <a:xfrm>
            <a:off x="-509420" y="1610393"/>
            <a:ext cx="9636172" cy="4784804"/>
          </a:xfrm>
          <a:prstGeom prst="rect">
            <a:avLst/>
          </a:prstGeom>
          <a:ln>
            <a:noFill/>
          </a:ln>
        </p:spPr>
      </p:pic>
      <p:sp>
        <p:nvSpPr>
          <p:cNvPr id="274" name="CustomShape 6"/>
          <p:cNvSpPr/>
          <p:nvPr/>
        </p:nvSpPr>
        <p:spPr>
          <a:xfrm>
            <a:off x="4528176" y="6139807"/>
            <a:ext cx="2378354" cy="196604"/>
          </a:xfrm>
          <a:prstGeom prst="rect">
            <a:avLst/>
          </a:prstGeom>
          <a:noFill/>
          <a:ln w="12600">
            <a:noFill/>
          </a:ln>
        </p:spPr>
        <p:txBody>
          <a:bodyPr wrap="none" lIns="0" tIns="0" rIns="38997" bIns="0"/>
          <a:lstStyle/>
          <a:p>
            <a:pPr algn="l" eaLnBrk="1" fontAlgn="auto" hangingPunct="1">
              <a:spcBef>
                <a:spcPts val="0"/>
              </a:spcBef>
              <a:spcAft>
                <a:spcPts val="0"/>
              </a:spcAft>
            </a:pPr>
            <a:r>
              <a:rPr kumimoji="0" lang="en-US" sz="1400" b="1" dirty="0" smtClean="0">
                <a:solidFill>
                  <a:srgbClr val="000000"/>
                </a:solidFill>
                <a:latin typeface="Trebuchet MS"/>
                <a:ea typeface="Trebuchet MS"/>
              </a:rPr>
              <a:t>HARMONIE U</a:t>
            </a:r>
            <a:r>
              <a:rPr kumimoji="0" lang="en-US" sz="1400" b="1" baseline="-25000" dirty="0" smtClean="0">
                <a:solidFill>
                  <a:srgbClr val="000000"/>
                </a:solidFill>
                <a:latin typeface="Trebuchet MS"/>
                <a:ea typeface="Trebuchet MS"/>
              </a:rPr>
              <a:t>10</a:t>
            </a:r>
            <a:r>
              <a:rPr kumimoji="0" lang="en-US" sz="1400" b="1" dirty="0" smtClean="0">
                <a:solidFill>
                  <a:srgbClr val="000000"/>
                </a:solidFill>
                <a:latin typeface="Trebuchet MS"/>
                <a:ea typeface="Trebuchet MS"/>
              </a:rPr>
              <a:t> </a:t>
            </a:r>
            <a:r>
              <a:rPr kumimoji="0" lang="en-US" sz="1400" b="1" dirty="0">
                <a:solidFill>
                  <a:srgbClr val="000000"/>
                </a:solidFill>
                <a:latin typeface="Trebuchet MS"/>
                <a:ea typeface="Trebuchet MS"/>
              </a:rPr>
              <a:t>V</a:t>
            </a:r>
            <a:r>
              <a:rPr kumimoji="0" lang="en-US" sz="1400" b="1" baseline="-25000" dirty="0">
                <a:solidFill>
                  <a:srgbClr val="000000"/>
                </a:solidFill>
                <a:latin typeface="Trebuchet MS"/>
                <a:ea typeface="Trebuchet MS"/>
              </a:rPr>
              <a:t>10</a:t>
            </a:r>
            <a:r>
              <a:rPr kumimoji="0" lang="en-US" sz="1400" b="1" dirty="0">
                <a:solidFill>
                  <a:srgbClr val="000000"/>
                </a:solidFill>
                <a:latin typeface="Trebuchet MS"/>
                <a:ea typeface="Trebuchet MS"/>
              </a:rPr>
              <a:t> data points</a:t>
            </a:r>
            <a:endParaRPr kumimoji="0" sz="1700" dirty="0">
              <a:solidFill>
                <a:prstClr val="black"/>
              </a:solidFill>
              <a:latin typeface="Arial"/>
            </a:endParaRPr>
          </a:p>
        </p:txBody>
      </p:sp>
      <p:sp>
        <p:nvSpPr>
          <p:cNvPr id="11" name="CustomShape 7"/>
          <p:cNvSpPr/>
          <p:nvPr/>
        </p:nvSpPr>
        <p:spPr>
          <a:xfrm>
            <a:off x="6743701" y="1449676"/>
            <a:ext cx="3098799" cy="778253"/>
          </a:xfrm>
          <a:prstGeom prst="rect">
            <a:avLst/>
          </a:prstGeom>
          <a:noFill/>
          <a:ln>
            <a:noFill/>
          </a:ln>
        </p:spPr>
        <p:txBody>
          <a:bodyPr wrap="none" lIns="85519" tIns="42760" rIns="85519" bIns="42760"/>
          <a:lstStyle/>
          <a:p>
            <a:pPr algn="l" eaLnBrk="1" fontAlgn="auto" hangingPunct="1">
              <a:spcBef>
                <a:spcPts val="0"/>
              </a:spcBef>
              <a:spcAft>
                <a:spcPts val="0"/>
              </a:spcAft>
              <a:buSzPct val="25000"/>
            </a:pPr>
            <a:r>
              <a:rPr kumimoji="0" lang="en-US" sz="1700" dirty="0" smtClean="0">
                <a:solidFill>
                  <a:prstClr val="black"/>
                </a:solidFill>
                <a:latin typeface="Arial"/>
              </a:rPr>
              <a:t>U</a:t>
            </a:r>
            <a:r>
              <a:rPr kumimoji="0" lang="en-US" sz="1700" baseline="-25000" dirty="0" smtClean="0">
                <a:solidFill>
                  <a:prstClr val="black"/>
                </a:solidFill>
                <a:latin typeface="Arial"/>
              </a:rPr>
              <a:t>10</a:t>
            </a:r>
            <a:r>
              <a:rPr kumimoji="0" lang="en-US" sz="1700" dirty="0" smtClean="0">
                <a:solidFill>
                  <a:prstClr val="black"/>
                </a:solidFill>
                <a:latin typeface="Arial"/>
              </a:rPr>
              <a:t> V</a:t>
            </a:r>
            <a:r>
              <a:rPr kumimoji="0" lang="en-US" sz="1700" baseline="-25000" dirty="0" smtClean="0">
                <a:solidFill>
                  <a:prstClr val="black"/>
                </a:solidFill>
                <a:latin typeface="Arial"/>
              </a:rPr>
              <a:t>10</a:t>
            </a:r>
            <a:r>
              <a:rPr kumimoji="0" lang="en-US" sz="1700" dirty="0" smtClean="0">
                <a:solidFill>
                  <a:prstClr val="black"/>
                </a:solidFill>
                <a:latin typeface="Arial"/>
              </a:rPr>
              <a:t>  horizontal velocities</a:t>
            </a:r>
            <a:endParaRPr kumimoji="0" sz="1700" baseline="-25000" dirty="0">
              <a:solidFill>
                <a:prstClr val="black"/>
              </a:solidFill>
              <a:latin typeface="Arial"/>
            </a:endParaRPr>
          </a:p>
          <a:p>
            <a:pPr algn="l" eaLnBrk="1" fontAlgn="auto" hangingPunct="1">
              <a:spcBef>
                <a:spcPts val="0"/>
              </a:spcBef>
              <a:spcAft>
                <a:spcPts val="0"/>
              </a:spcAft>
              <a:buSzPct val="25000"/>
            </a:pPr>
            <a:r>
              <a:rPr kumimoji="0" lang="en-US" sz="1700" dirty="0" err="1" smtClean="0">
                <a:solidFill>
                  <a:prstClr val="black"/>
                </a:solidFill>
                <a:latin typeface="Arial"/>
              </a:rPr>
              <a:t>Geostrophic</a:t>
            </a:r>
            <a:r>
              <a:rPr kumimoji="0" lang="en-US" sz="1700" dirty="0" smtClean="0">
                <a:solidFill>
                  <a:prstClr val="black"/>
                </a:solidFill>
                <a:latin typeface="Arial"/>
              </a:rPr>
              <a:t> wind </a:t>
            </a:r>
            <a:r>
              <a:rPr kumimoji="0" lang="en-US" sz="1700" dirty="0">
                <a:solidFill>
                  <a:prstClr val="black"/>
                </a:solidFill>
                <a:latin typeface="Arial"/>
              </a:rPr>
              <a:t>= (</a:t>
            </a:r>
            <a:r>
              <a:rPr kumimoji="0" lang="en-US" sz="1700" dirty="0" smtClean="0">
                <a:solidFill>
                  <a:prstClr val="black"/>
                </a:solidFill>
                <a:latin typeface="Arial"/>
              </a:rPr>
              <a:t>27.3, </a:t>
            </a:r>
            <a:r>
              <a:rPr kumimoji="0" lang="en-US" sz="1700" dirty="0">
                <a:solidFill>
                  <a:prstClr val="black"/>
                </a:solidFill>
                <a:latin typeface="Arial"/>
              </a:rPr>
              <a:t>-</a:t>
            </a:r>
            <a:r>
              <a:rPr kumimoji="0" lang="en-US" sz="1700" dirty="0" smtClean="0">
                <a:solidFill>
                  <a:prstClr val="black"/>
                </a:solidFill>
                <a:latin typeface="Arial"/>
              </a:rPr>
              <a:t>3.9)</a:t>
            </a:r>
            <a:endParaRPr kumimoji="0" sz="1700" dirty="0">
              <a:solidFill>
                <a:prstClr val="black"/>
              </a:solidFill>
              <a:latin typeface="Arial"/>
            </a:endParaRPr>
          </a:p>
          <a:p>
            <a:pPr algn="l" eaLnBrk="1" fontAlgn="auto" hangingPunct="1">
              <a:spcBef>
                <a:spcPts val="0"/>
              </a:spcBef>
              <a:spcAft>
                <a:spcPts val="0"/>
              </a:spcAft>
              <a:buSzPct val="25000"/>
            </a:pPr>
            <a:r>
              <a:rPr kumimoji="0" lang="en-US" sz="1700" dirty="0" err="1">
                <a:solidFill>
                  <a:prstClr val="black"/>
                </a:solidFill>
                <a:latin typeface="Arial"/>
              </a:rPr>
              <a:t>Pasquill</a:t>
            </a:r>
            <a:r>
              <a:rPr kumimoji="0" lang="en-US" sz="1700" dirty="0">
                <a:solidFill>
                  <a:prstClr val="black"/>
                </a:solidFill>
                <a:latin typeface="Arial"/>
              </a:rPr>
              <a:t> stability </a:t>
            </a:r>
            <a:r>
              <a:rPr kumimoji="0" lang="en-US" sz="1700" dirty="0" smtClean="0">
                <a:solidFill>
                  <a:prstClr val="black"/>
                </a:solidFill>
                <a:latin typeface="Arial"/>
              </a:rPr>
              <a:t>class</a:t>
            </a:r>
            <a:r>
              <a:rPr kumimoji="0" lang="en-US" sz="1700" dirty="0">
                <a:solidFill>
                  <a:prstClr val="black"/>
                </a:solidFill>
                <a:latin typeface="Arial"/>
              </a:rPr>
              <a:t>: Stable</a:t>
            </a:r>
            <a:endParaRPr kumimoji="0" sz="1700" dirty="0">
              <a:solidFill>
                <a:prstClr val="black"/>
              </a:solid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CustomShape 1"/>
          <p:cNvSpPr/>
          <p:nvPr/>
        </p:nvSpPr>
        <p:spPr>
          <a:xfrm>
            <a:off x="0" y="0"/>
            <a:ext cx="9903263" cy="1292952"/>
          </a:xfrm>
          <a:prstGeom prst="rect">
            <a:avLst/>
          </a:prstGeom>
          <a:solidFill>
            <a:srgbClr val="002E67"/>
          </a:solidFill>
          <a:ln w="9360">
            <a:noFill/>
          </a:ln>
        </p:spPr>
      </p:sp>
      <p:sp>
        <p:nvSpPr>
          <p:cNvPr id="277" name="Line 2"/>
          <p:cNvSpPr/>
          <p:nvPr/>
        </p:nvSpPr>
        <p:spPr>
          <a:xfrm>
            <a:off x="0" y="1362514"/>
            <a:ext cx="9905032" cy="2613"/>
          </a:xfrm>
          <a:prstGeom prst="line">
            <a:avLst/>
          </a:prstGeom>
          <a:ln w="9360">
            <a:solidFill>
              <a:srgbClr val="000000"/>
            </a:solidFill>
            <a:round/>
          </a:ln>
        </p:spPr>
      </p:sp>
      <p:sp>
        <p:nvSpPr>
          <p:cNvPr id="278" name="CustomShape 3"/>
          <p:cNvSpPr/>
          <p:nvPr/>
        </p:nvSpPr>
        <p:spPr>
          <a:xfrm>
            <a:off x="0" y="6706107"/>
            <a:ext cx="9903263" cy="149903"/>
          </a:xfrm>
          <a:prstGeom prst="rect">
            <a:avLst/>
          </a:prstGeom>
          <a:solidFill>
            <a:srgbClr val="525E66"/>
          </a:solidFill>
          <a:ln w="9360">
            <a:noFill/>
          </a:ln>
        </p:spPr>
      </p:sp>
      <p:pic>
        <p:nvPicPr>
          <p:cNvPr id="279" name="Picture 5"/>
          <p:cNvPicPr/>
          <p:nvPr/>
        </p:nvPicPr>
        <p:blipFill>
          <a:blip r:embed="rId3" cstate="print"/>
          <a:stretch>
            <a:fillRect/>
          </a:stretch>
        </p:blipFill>
        <p:spPr>
          <a:xfrm>
            <a:off x="8541273" y="391577"/>
            <a:ext cx="1245602" cy="835079"/>
          </a:xfrm>
          <a:prstGeom prst="rect">
            <a:avLst/>
          </a:prstGeom>
          <a:ln w="9360">
            <a:noFill/>
          </a:ln>
        </p:spPr>
      </p:pic>
      <p:sp>
        <p:nvSpPr>
          <p:cNvPr id="280" name="CustomShape 4"/>
          <p:cNvSpPr/>
          <p:nvPr/>
        </p:nvSpPr>
        <p:spPr>
          <a:xfrm>
            <a:off x="468030" y="114633"/>
            <a:ext cx="7949072" cy="1176687"/>
          </a:xfrm>
          <a:prstGeom prst="rect">
            <a:avLst/>
          </a:prstGeom>
          <a:noFill/>
          <a:ln>
            <a:noFill/>
          </a:ln>
        </p:spPr>
        <p:txBody>
          <a:bodyPr lIns="35575" tIns="35575" rIns="116306" bIns="35575"/>
          <a:lstStyle/>
          <a:p>
            <a:pPr algn="l" eaLnBrk="1" fontAlgn="auto" hangingPunct="1">
              <a:spcBef>
                <a:spcPts val="0"/>
              </a:spcBef>
              <a:spcAft>
                <a:spcPts val="0"/>
              </a:spcAft>
            </a:pPr>
            <a:r>
              <a:rPr kumimoji="0" lang="en-US" sz="2400" dirty="0" smtClean="0">
                <a:solidFill>
                  <a:srgbClr val="FFFFFF"/>
                </a:solidFill>
                <a:latin typeface="Trebuchet MS Bold"/>
                <a:ea typeface="ヒラギノ角ゴ ProN W6"/>
              </a:rPr>
              <a:t>HARMONIE-FEM </a:t>
            </a:r>
            <a:r>
              <a:rPr kumimoji="0" lang="en-US" sz="2400" dirty="0">
                <a:solidFill>
                  <a:srgbClr val="FFFFFF"/>
                </a:solidFill>
                <a:latin typeface="Trebuchet MS Bold"/>
                <a:ea typeface="ヒラギノ角ゴ ProN W6"/>
              </a:rPr>
              <a:t>wind forecast</a:t>
            </a:r>
            <a:endParaRPr kumimoji="0" sz="1700" dirty="0">
              <a:solidFill>
                <a:prstClr val="black"/>
              </a:solidFill>
              <a:latin typeface="Arial"/>
            </a:endParaRPr>
          </a:p>
        </p:txBody>
      </p:sp>
      <p:sp>
        <p:nvSpPr>
          <p:cNvPr id="281" name="CustomShape 5"/>
          <p:cNvSpPr/>
          <p:nvPr/>
        </p:nvSpPr>
        <p:spPr>
          <a:xfrm>
            <a:off x="523218" y="620513"/>
            <a:ext cx="4053779" cy="190399"/>
          </a:xfrm>
          <a:prstGeom prst="rect">
            <a:avLst/>
          </a:prstGeom>
          <a:noFill/>
          <a:ln w="9360">
            <a:noFill/>
          </a:ln>
        </p:spPr>
        <p:txBody>
          <a:bodyPr wrap="none" lIns="0" tIns="0" rIns="40365" bIns="0"/>
          <a:lstStyle/>
          <a:p>
            <a:pPr algn="l" eaLnBrk="1" fontAlgn="auto" hangingPunct="1">
              <a:lnSpc>
                <a:spcPct val="70000"/>
              </a:lnSpc>
              <a:spcBef>
                <a:spcPts val="0"/>
              </a:spcBef>
              <a:spcAft>
                <a:spcPts val="0"/>
              </a:spcAft>
            </a:pPr>
            <a:r>
              <a:rPr kumimoji="0" lang="en-US" sz="1700" dirty="0">
                <a:solidFill>
                  <a:srgbClr val="C8C8C8"/>
                </a:solidFill>
                <a:latin typeface="Trebuchet MS"/>
                <a:ea typeface="Trebuchet MS"/>
              </a:rPr>
              <a:t>Stations election</a:t>
            </a:r>
            <a:endParaRPr kumimoji="0" sz="1700" dirty="0">
              <a:solidFill>
                <a:prstClr val="black"/>
              </a:solidFill>
              <a:latin typeface="Arial"/>
            </a:endParaRPr>
          </a:p>
        </p:txBody>
      </p:sp>
      <p:pic>
        <p:nvPicPr>
          <p:cNvPr id="282" name="Imatge 281"/>
          <p:cNvPicPr/>
          <p:nvPr/>
        </p:nvPicPr>
        <p:blipFill>
          <a:blip r:embed="rId4" cstate="print"/>
          <a:stretch>
            <a:fillRect/>
          </a:stretch>
        </p:blipFill>
        <p:spPr>
          <a:xfrm>
            <a:off x="-509420" y="1610393"/>
            <a:ext cx="9636172" cy="4784804"/>
          </a:xfrm>
          <a:prstGeom prst="rect">
            <a:avLst/>
          </a:prstGeom>
          <a:ln>
            <a:noFill/>
          </a:ln>
        </p:spPr>
      </p:pic>
      <p:sp>
        <p:nvSpPr>
          <p:cNvPr id="283" name="CustomShape 6"/>
          <p:cNvSpPr/>
          <p:nvPr/>
        </p:nvSpPr>
        <p:spPr>
          <a:xfrm>
            <a:off x="4032908" y="6074490"/>
            <a:ext cx="2475993" cy="196604"/>
          </a:xfrm>
          <a:prstGeom prst="rect">
            <a:avLst/>
          </a:prstGeom>
          <a:noFill/>
          <a:ln w="12600">
            <a:noFill/>
          </a:ln>
        </p:spPr>
        <p:txBody>
          <a:bodyPr wrap="none" lIns="0" tIns="0" rIns="38997" bIns="0"/>
          <a:lstStyle/>
          <a:p>
            <a:pPr algn="l" eaLnBrk="1" fontAlgn="auto" hangingPunct="1">
              <a:spcBef>
                <a:spcPts val="0"/>
              </a:spcBef>
              <a:spcAft>
                <a:spcPts val="0"/>
              </a:spcAft>
            </a:pPr>
            <a:r>
              <a:rPr kumimoji="0" lang="en-US" sz="1400" b="1" dirty="0" smtClean="0">
                <a:solidFill>
                  <a:srgbClr val="000000"/>
                </a:solidFill>
                <a:latin typeface="Trebuchet MS"/>
                <a:ea typeface="Trebuchet MS"/>
              </a:rPr>
              <a:t>Used data </a:t>
            </a:r>
            <a:r>
              <a:rPr kumimoji="0" lang="en-US" sz="1400" b="1" dirty="0">
                <a:solidFill>
                  <a:srgbClr val="000000"/>
                </a:solidFill>
                <a:latin typeface="Trebuchet MS"/>
                <a:ea typeface="Trebuchet MS"/>
              </a:rPr>
              <a:t>(2/3 of total)</a:t>
            </a:r>
            <a:endParaRPr kumimoji="0" sz="1700" dirty="0">
              <a:solidFill>
                <a:prstClr val="black"/>
              </a:solid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CustomShape 1"/>
          <p:cNvSpPr/>
          <p:nvPr/>
        </p:nvSpPr>
        <p:spPr>
          <a:xfrm>
            <a:off x="0" y="0"/>
            <a:ext cx="9903263" cy="1292952"/>
          </a:xfrm>
          <a:prstGeom prst="rect">
            <a:avLst/>
          </a:prstGeom>
          <a:solidFill>
            <a:srgbClr val="002E67"/>
          </a:solidFill>
          <a:ln w="9360">
            <a:noFill/>
          </a:ln>
        </p:spPr>
      </p:sp>
      <p:sp>
        <p:nvSpPr>
          <p:cNvPr id="285" name="Line 2"/>
          <p:cNvSpPr/>
          <p:nvPr/>
        </p:nvSpPr>
        <p:spPr>
          <a:xfrm>
            <a:off x="0" y="1362514"/>
            <a:ext cx="9905032" cy="2613"/>
          </a:xfrm>
          <a:prstGeom prst="line">
            <a:avLst/>
          </a:prstGeom>
          <a:ln w="9360">
            <a:solidFill>
              <a:srgbClr val="000000"/>
            </a:solidFill>
            <a:round/>
          </a:ln>
        </p:spPr>
      </p:sp>
      <p:sp>
        <p:nvSpPr>
          <p:cNvPr id="286" name="CustomShape 3"/>
          <p:cNvSpPr/>
          <p:nvPr/>
        </p:nvSpPr>
        <p:spPr>
          <a:xfrm>
            <a:off x="0" y="6706107"/>
            <a:ext cx="9903263" cy="149903"/>
          </a:xfrm>
          <a:prstGeom prst="rect">
            <a:avLst/>
          </a:prstGeom>
          <a:solidFill>
            <a:srgbClr val="525E66"/>
          </a:solidFill>
          <a:ln w="9360">
            <a:noFill/>
          </a:ln>
        </p:spPr>
      </p:sp>
      <p:pic>
        <p:nvPicPr>
          <p:cNvPr id="287" name="Picture 5"/>
          <p:cNvPicPr/>
          <p:nvPr/>
        </p:nvPicPr>
        <p:blipFill>
          <a:blip r:embed="rId3" cstate="print"/>
          <a:stretch>
            <a:fillRect/>
          </a:stretch>
        </p:blipFill>
        <p:spPr>
          <a:xfrm>
            <a:off x="8541273" y="391577"/>
            <a:ext cx="1245602" cy="835079"/>
          </a:xfrm>
          <a:prstGeom prst="rect">
            <a:avLst/>
          </a:prstGeom>
          <a:ln w="9360">
            <a:noFill/>
          </a:ln>
        </p:spPr>
      </p:pic>
      <p:sp>
        <p:nvSpPr>
          <p:cNvPr id="288" name="CustomShape 4"/>
          <p:cNvSpPr/>
          <p:nvPr/>
        </p:nvSpPr>
        <p:spPr>
          <a:xfrm>
            <a:off x="468030" y="114633"/>
            <a:ext cx="7949072" cy="1176687"/>
          </a:xfrm>
          <a:prstGeom prst="rect">
            <a:avLst/>
          </a:prstGeom>
          <a:noFill/>
          <a:ln>
            <a:noFill/>
          </a:ln>
        </p:spPr>
        <p:txBody>
          <a:bodyPr lIns="35575" tIns="35575" rIns="116306" bIns="35575"/>
          <a:lstStyle/>
          <a:p>
            <a:pPr algn="l" eaLnBrk="1" fontAlgn="auto" hangingPunct="1">
              <a:spcBef>
                <a:spcPts val="0"/>
              </a:spcBef>
              <a:spcAft>
                <a:spcPts val="0"/>
              </a:spcAft>
            </a:pPr>
            <a:r>
              <a:rPr kumimoji="0" lang="en-US" sz="2400" dirty="0" smtClean="0">
                <a:solidFill>
                  <a:srgbClr val="FFFFFF"/>
                </a:solidFill>
                <a:latin typeface="Trebuchet MS Bold"/>
                <a:ea typeface="ヒラギノ角ゴ ProN W6"/>
              </a:rPr>
              <a:t>HARMONIE-FEM </a:t>
            </a:r>
            <a:r>
              <a:rPr kumimoji="0" lang="en-US" sz="2400" dirty="0">
                <a:solidFill>
                  <a:srgbClr val="FFFFFF"/>
                </a:solidFill>
                <a:latin typeface="Trebuchet MS Bold"/>
                <a:ea typeface="ヒラギノ角ゴ ProN W6"/>
              </a:rPr>
              <a:t>wind forecast</a:t>
            </a:r>
            <a:endParaRPr kumimoji="0" sz="1700" dirty="0">
              <a:solidFill>
                <a:prstClr val="black"/>
              </a:solidFill>
              <a:latin typeface="Arial"/>
            </a:endParaRPr>
          </a:p>
        </p:txBody>
      </p:sp>
      <p:sp>
        <p:nvSpPr>
          <p:cNvPr id="289" name="CustomShape 5"/>
          <p:cNvSpPr/>
          <p:nvPr/>
        </p:nvSpPr>
        <p:spPr>
          <a:xfrm>
            <a:off x="523218" y="620513"/>
            <a:ext cx="4053779" cy="190399"/>
          </a:xfrm>
          <a:prstGeom prst="rect">
            <a:avLst/>
          </a:prstGeom>
          <a:noFill/>
          <a:ln w="9360">
            <a:noFill/>
          </a:ln>
        </p:spPr>
        <p:txBody>
          <a:bodyPr wrap="none" lIns="0" tIns="0" rIns="40365" bIns="0"/>
          <a:lstStyle/>
          <a:p>
            <a:pPr algn="l" eaLnBrk="1" fontAlgn="auto" hangingPunct="1">
              <a:lnSpc>
                <a:spcPct val="70000"/>
              </a:lnSpc>
              <a:spcBef>
                <a:spcPts val="0"/>
              </a:spcBef>
              <a:spcAft>
                <a:spcPts val="0"/>
              </a:spcAft>
            </a:pPr>
            <a:r>
              <a:rPr kumimoji="0" lang="en-US" sz="1700" dirty="0">
                <a:solidFill>
                  <a:srgbClr val="C8C8C8"/>
                </a:solidFill>
                <a:latin typeface="Trebuchet MS"/>
                <a:ea typeface="Trebuchet MS"/>
              </a:rPr>
              <a:t>Stations election</a:t>
            </a:r>
            <a:endParaRPr kumimoji="0" sz="1700" dirty="0">
              <a:solidFill>
                <a:prstClr val="black"/>
              </a:solidFill>
              <a:latin typeface="Arial"/>
            </a:endParaRPr>
          </a:p>
        </p:txBody>
      </p:sp>
      <p:pic>
        <p:nvPicPr>
          <p:cNvPr id="290" name="Imatge 289"/>
          <p:cNvPicPr/>
          <p:nvPr/>
        </p:nvPicPr>
        <p:blipFill>
          <a:blip r:embed="rId4" cstate="print"/>
          <a:stretch>
            <a:fillRect/>
          </a:stretch>
        </p:blipFill>
        <p:spPr>
          <a:xfrm>
            <a:off x="-509420" y="1610393"/>
            <a:ext cx="9636172" cy="4784804"/>
          </a:xfrm>
          <a:prstGeom prst="rect">
            <a:avLst/>
          </a:prstGeom>
          <a:ln>
            <a:noFill/>
          </a:ln>
        </p:spPr>
      </p:pic>
      <p:sp>
        <p:nvSpPr>
          <p:cNvPr id="291" name="CustomShape 6"/>
          <p:cNvSpPr/>
          <p:nvPr/>
        </p:nvSpPr>
        <p:spPr>
          <a:xfrm>
            <a:off x="4032907" y="6057900"/>
            <a:ext cx="4539593" cy="213194"/>
          </a:xfrm>
          <a:prstGeom prst="rect">
            <a:avLst/>
          </a:prstGeom>
          <a:noFill/>
          <a:ln w="12600">
            <a:noFill/>
          </a:ln>
        </p:spPr>
        <p:txBody>
          <a:bodyPr wrap="none" lIns="0" tIns="0" rIns="38997" bIns="0"/>
          <a:lstStyle/>
          <a:p>
            <a:pPr algn="l" eaLnBrk="1" fontAlgn="auto" hangingPunct="1">
              <a:spcBef>
                <a:spcPts val="0"/>
              </a:spcBef>
              <a:spcAft>
                <a:spcPts val="0"/>
              </a:spcAft>
            </a:pPr>
            <a:r>
              <a:rPr kumimoji="0" lang="en-US" sz="1400" b="1" dirty="0" smtClean="0">
                <a:solidFill>
                  <a:srgbClr val="000000"/>
                </a:solidFill>
                <a:latin typeface="Trebuchet MS"/>
                <a:ea typeface="Trebuchet MS"/>
              </a:rPr>
              <a:t>Stations (1/3) and </a:t>
            </a:r>
            <a:r>
              <a:rPr kumimoji="0" lang="en-US" sz="1400" b="1" dirty="0">
                <a:solidFill>
                  <a:srgbClr val="000000"/>
                </a:solidFill>
                <a:latin typeface="Trebuchet MS"/>
                <a:ea typeface="Trebuchet MS"/>
              </a:rPr>
              <a:t>control </a:t>
            </a:r>
            <a:r>
              <a:rPr kumimoji="0" lang="en-US" sz="1400" b="1" dirty="0" smtClean="0">
                <a:solidFill>
                  <a:srgbClr val="000000"/>
                </a:solidFill>
                <a:latin typeface="Trebuchet MS"/>
                <a:ea typeface="Trebuchet MS"/>
              </a:rPr>
              <a:t>points (1/3)</a:t>
            </a:r>
            <a:endParaRPr kumimoji="0" sz="1700" dirty="0">
              <a:solidFill>
                <a:prstClr val="black"/>
              </a:solidFill>
              <a:latin typeface="Arial"/>
            </a:endParaRPr>
          </a:p>
        </p:txBody>
      </p:sp>
      <p:pic>
        <p:nvPicPr>
          <p:cNvPr id="292" name="Imatge 291"/>
          <p:cNvPicPr/>
          <p:nvPr/>
        </p:nvPicPr>
        <p:blipFill>
          <a:blip r:embed="rId5" cstate="print"/>
          <a:stretch>
            <a:fillRect/>
          </a:stretch>
        </p:blipFill>
        <p:spPr>
          <a:xfrm>
            <a:off x="7641297" y="2433388"/>
            <a:ext cx="623686" cy="309603"/>
          </a:xfrm>
          <a:prstGeom prst="rect">
            <a:avLst/>
          </a:prstGeom>
          <a:ln>
            <a:noFill/>
          </a:ln>
        </p:spPr>
      </p:pic>
      <p:pic>
        <p:nvPicPr>
          <p:cNvPr id="293" name="Imatge 292"/>
          <p:cNvPicPr/>
          <p:nvPr/>
        </p:nvPicPr>
        <p:blipFill>
          <a:blip r:embed="rId6" cstate="print"/>
          <a:stretch>
            <a:fillRect/>
          </a:stretch>
        </p:blipFill>
        <p:spPr>
          <a:xfrm>
            <a:off x="7641297" y="2009155"/>
            <a:ext cx="623686" cy="309603"/>
          </a:xfrm>
          <a:prstGeom prst="rect">
            <a:avLst/>
          </a:prstGeom>
          <a:ln>
            <a:noFill/>
          </a:ln>
        </p:spPr>
      </p:pic>
      <p:sp>
        <p:nvSpPr>
          <p:cNvPr id="294" name="CustomShape 7"/>
          <p:cNvSpPr/>
          <p:nvPr/>
        </p:nvSpPr>
        <p:spPr>
          <a:xfrm>
            <a:off x="8088456" y="2416732"/>
            <a:ext cx="1559391" cy="313849"/>
          </a:xfrm>
          <a:prstGeom prst="rect">
            <a:avLst/>
          </a:prstGeom>
          <a:noFill/>
          <a:ln>
            <a:noFill/>
          </a:ln>
        </p:spPr>
        <p:txBody>
          <a:bodyPr wrap="none" lIns="85519" tIns="42760" rIns="85519" bIns="42760"/>
          <a:lstStyle/>
          <a:p>
            <a:pPr algn="l" eaLnBrk="1" fontAlgn="auto" hangingPunct="1">
              <a:spcBef>
                <a:spcPts val="0"/>
              </a:spcBef>
              <a:spcAft>
                <a:spcPts val="0"/>
              </a:spcAft>
            </a:pPr>
            <a:r>
              <a:rPr kumimoji="0" lang="en-US" sz="1700" dirty="0">
                <a:solidFill>
                  <a:prstClr val="black"/>
                </a:solidFill>
                <a:latin typeface="Arial"/>
              </a:rPr>
              <a:t>Control points</a:t>
            </a:r>
            <a:endParaRPr kumimoji="0" sz="1700" dirty="0">
              <a:solidFill>
                <a:prstClr val="black"/>
              </a:solidFill>
              <a:latin typeface="Arial"/>
            </a:endParaRPr>
          </a:p>
        </p:txBody>
      </p:sp>
      <p:sp>
        <p:nvSpPr>
          <p:cNvPr id="295" name="CustomShape 8"/>
          <p:cNvSpPr/>
          <p:nvPr/>
        </p:nvSpPr>
        <p:spPr>
          <a:xfrm>
            <a:off x="8088810" y="1992171"/>
            <a:ext cx="987355" cy="313849"/>
          </a:xfrm>
          <a:prstGeom prst="rect">
            <a:avLst/>
          </a:prstGeom>
          <a:noFill/>
          <a:ln>
            <a:noFill/>
          </a:ln>
        </p:spPr>
        <p:txBody>
          <a:bodyPr wrap="none" lIns="85519" tIns="42760" rIns="85519" bIns="42760"/>
          <a:lstStyle/>
          <a:p>
            <a:pPr algn="l" eaLnBrk="1" fontAlgn="auto" hangingPunct="1">
              <a:spcBef>
                <a:spcPts val="0"/>
              </a:spcBef>
              <a:spcAft>
                <a:spcPts val="0"/>
              </a:spcAft>
            </a:pPr>
            <a:r>
              <a:rPr kumimoji="0" lang="en-US" sz="1700" dirty="0">
                <a:solidFill>
                  <a:prstClr val="black"/>
                </a:solidFill>
                <a:latin typeface="Arial"/>
              </a:rPr>
              <a:t>Stations</a:t>
            </a:r>
            <a:endParaRPr kumimoji="0" sz="1700" dirty="0">
              <a:solidFill>
                <a:prstClr val="black"/>
              </a:solid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CustomShape 1"/>
          <p:cNvSpPr/>
          <p:nvPr/>
        </p:nvSpPr>
        <p:spPr>
          <a:xfrm>
            <a:off x="0" y="0"/>
            <a:ext cx="9903263" cy="1292952"/>
          </a:xfrm>
          <a:prstGeom prst="rect">
            <a:avLst/>
          </a:prstGeom>
          <a:solidFill>
            <a:srgbClr val="002E67"/>
          </a:solidFill>
          <a:ln w="9360">
            <a:noFill/>
          </a:ln>
        </p:spPr>
      </p:sp>
      <p:sp>
        <p:nvSpPr>
          <p:cNvPr id="297" name="Line 2"/>
          <p:cNvSpPr/>
          <p:nvPr/>
        </p:nvSpPr>
        <p:spPr>
          <a:xfrm>
            <a:off x="0" y="1362514"/>
            <a:ext cx="9905032" cy="2613"/>
          </a:xfrm>
          <a:prstGeom prst="line">
            <a:avLst/>
          </a:prstGeom>
          <a:ln w="9360">
            <a:solidFill>
              <a:srgbClr val="000000"/>
            </a:solidFill>
            <a:round/>
          </a:ln>
        </p:spPr>
      </p:sp>
      <p:sp>
        <p:nvSpPr>
          <p:cNvPr id="298" name="CustomShape 3"/>
          <p:cNvSpPr/>
          <p:nvPr/>
        </p:nvSpPr>
        <p:spPr>
          <a:xfrm>
            <a:off x="0" y="6706107"/>
            <a:ext cx="9903263" cy="149903"/>
          </a:xfrm>
          <a:prstGeom prst="rect">
            <a:avLst/>
          </a:prstGeom>
          <a:solidFill>
            <a:srgbClr val="525E66"/>
          </a:solidFill>
          <a:ln w="9360">
            <a:noFill/>
          </a:ln>
        </p:spPr>
      </p:sp>
      <p:pic>
        <p:nvPicPr>
          <p:cNvPr id="299" name="Picture 5"/>
          <p:cNvPicPr/>
          <p:nvPr/>
        </p:nvPicPr>
        <p:blipFill>
          <a:blip r:embed="rId3" cstate="print"/>
          <a:stretch>
            <a:fillRect/>
          </a:stretch>
        </p:blipFill>
        <p:spPr>
          <a:xfrm>
            <a:off x="8541273" y="391577"/>
            <a:ext cx="1245602" cy="835079"/>
          </a:xfrm>
          <a:prstGeom prst="rect">
            <a:avLst/>
          </a:prstGeom>
          <a:ln w="9360">
            <a:noFill/>
          </a:ln>
        </p:spPr>
      </p:pic>
      <p:sp>
        <p:nvSpPr>
          <p:cNvPr id="300" name="CustomShape 4"/>
          <p:cNvSpPr/>
          <p:nvPr/>
        </p:nvSpPr>
        <p:spPr>
          <a:xfrm>
            <a:off x="468030" y="114633"/>
            <a:ext cx="7949072" cy="1176687"/>
          </a:xfrm>
          <a:prstGeom prst="rect">
            <a:avLst/>
          </a:prstGeom>
          <a:noFill/>
          <a:ln>
            <a:noFill/>
          </a:ln>
        </p:spPr>
        <p:txBody>
          <a:bodyPr lIns="35575" tIns="35575" rIns="116306" bIns="35575"/>
          <a:lstStyle/>
          <a:p>
            <a:pPr algn="l" eaLnBrk="1" fontAlgn="auto" hangingPunct="1">
              <a:spcBef>
                <a:spcPts val="0"/>
              </a:spcBef>
              <a:spcAft>
                <a:spcPts val="0"/>
              </a:spcAft>
            </a:pPr>
            <a:r>
              <a:rPr kumimoji="0" lang="en-US" sz="2400" dirty="0" smtClean="0">
                <a:solidFill>
                  <a:srgbClr val="FFFFFF"/>
                </a:solidFill>
                <a:latin typeface="Trebuchet MS Bold"/>
                <a:ea typeface="ヒラギノ角ゴ ProN W6"/>
              </a:rPr>
              <a:t>HARMONIE-FEM </a:t>
            </a:r>
            <a:r>
              <a:rPr kumimoji="0" lang="en-US" sz="2400" dirty="0">
                <a:solidFill>
                  <a:srgbClr val="FFFFFF"/>
                </a:solidFill>
                <a:latin typeface="Trebuchet MS Bold"/>
                <a:ea typeface="ヒラギノ角ゴ ProN W6"/>
              </a:rPr>
              <a:t>wind forecast</a:t>
            </a:r>
            <a:endParaRPr kumimoji="0" sz="1700" dirty="0">
              <a:solidFill>
                <a:prstClr val="black"/>
              </a:solidFill>
              <a:latin typeface="Arial"/>
            </a:endParaRPr>
          </a:p>
        </p:txBody>
      </p:sp>
      <p:sp>
        <p:nvSpPr>
          <p:cNvPr id="301" name="CustomShape 5"/>
          <p:cNvSpPr/>
          <p:nvPr/>
        </p:nvSpPr>
        <p:spPr>
          <a:xfrm>
            <a:off x="523218" y="620513"/>
            <a:ext cx="4053779" cy="190399"/>
          </a:xfrm>
          <a:prstGeom prst="rect">
            <a:avLst/>
          </a:prstGeom>
          <a:noFill/>
          <a:ln w="9360">
            <a:noFill/>
          </a:ln>
        </p:spPr>
        <p:txBody>
          <a:bodyPr wrap="none" lIns="0" tIns="0" rIns="40365" bIns="0"/>
          <a:lstStyle/>
          <a:p>
            <a:pPr algn="l" eaLnBrk="1" fontAlgn="auto" hangingPunct="1">
              <a:lnSpc>
                <a:spcPct val="70000"/>
              </a:lnSpc>
              <a:spcBef>
                <a:spcPts val="0"/>
              </a:spcBef>
              <a:spcAft>
                <a:spcPts val="0"/>
              </a:spcAft>
            </a:pPr>
            <a:r>
              <a:rPr kumimoji="0" lang="en-US" sz="1700" dirty="0">
                <a:solidFill>
                  <a:srgbClr val="C8C8C8"/>
                </a:solidFill>
                <a:latin typeface="Trebuchet MS"/>
                <a:ea typeface="Trebuchet MS"/>
              </a:rPr>
              <a:t>Genetic algorithm results</a:t>
            </a:r>
            <a:endParaRPr kumimoji="0" sz="1700" dirty="0">
              <a:solidFill>
                <a:prstClr val="black"/>
              </a:solidFill>
              <a:latin typeface="Arial"/>
            </a:endParaRPr>
          </a:p>
        </p:txBody>
      </p:sp>
      <p:pic>
        <p:nvPicPr>
          <p:cNvPr id="302" name="Imatge 301"/>
          <p:cNvPicPr/>
          <p:nvPr/>
        </p:nvPicPr>
        <p:blipFill>
          <a:blip r:embed="rId4" cstate="print"/>
          <a:stretch>
            <a:fillRect/>
          </a:stretch>
        </p:blipFill>
        <p:spPr>
          <a:xfrm>
            <a:off x="0" y="1485900"/>
            <a:ext cx="6578600" cy="3532327"/>
          </a:xfrm>
          <a:prstGeom prst="rect">
            <a:avLst/>
          </a:prstGeom>
          <a:ln>
            <a:noFill/>
          </a:ln>
        </p:spPr>
      </p:pic>
      <p:sp>
        <p:nvSpPr>
          <p:cNvPr id="303" name="CustomShape 6"/>
          <p:cNvSpPr/>
          <p:nvPr/>
        </p:nvSpPr>
        <p:spPr>
          <a:xfrm>
            <a:off x="5871344" y="4840743"/>
            <a:ext cx="3958456" cy="1814057"/>
          </a:xfrm>
          <a:prstGeom prst="rect">
            <a:avLst/>
          </a:prstGeom>
          <a:noFill/>
          <a:ln>
            <a:noFill/>
          </a:ln>
        </p:spPr>
        <p:txBody>
          <a:bodyPr wrap="none" lIns="85519" tIns="42760" rIns="85519" bIns="42760"/>
          <a:lstStyle/>
          <a:p>
            <a:pPr eaLnBrk="1" fontAlgn="auto" hangingPunct="1">
              <a:spcBef>
                <a:spcPts val="0"/>
              </a:spcBef>
              <a:spcAft>
                <a:spcPts val="0"/>
              </a:spcAft>
              <a:buSzPct val="25000"/>
              <a:buFont typeface="StarSymbol"/>
              <a:buChar char="l"/>
            </a:pPr>
            <a:r>
              <a:rPr kumimoji="0" lang="en-US" sz="1700" b="1" dirty="0" smtClean="0">
                <a:solidFill>
                  <a:prstClr val="black"/>
                </a:solidFill>
                <a:latin typeface="Arial"/>
              </a:rPr>
              <a:t>Optimal parameter values</a:t>
            </a:r>
          </a:p>
          <a:p>
            <a:pPr eaLnBrk="1" fontAlgn="auto" hangingPunct="1">
              <a:spcBef>
                <a:spcPts val="0"/>
              </a:spcBef>
              <a:spcAft>
                <a:spcPts val="0"/>
              </a:spcAft>
              <a:buSzPct val="25000"/>
              <a:buFont typeface="StarSymbol"/>
              <a:buChar char="l"/>
            </a:pPr>
            <a:endParaRPr kumimoji="0" lang="en-US" sz="1700" b="1" dirty="0" smtClean="0">
              <a:solidFill>
                <a:prstClr val="black"/>
              </a:solidFill>
              <a:latin typeface="Arial"/>
            </a:endParaRPr>
          </a:p>
          <a:p>
            <a:pPr lvl="2" algn="l" eaLnBrk="1" fontAlgn="auto" hangingPunct="1">
              <a:spcBef>
                <a:spcPts val="0"/>
              </a:spcBef>
              <a:spcAft>
                <a:spcPts val="0"/>
              </a:spcAft>
              <a:buSzPct val="25000"/>
              <a:buFont typeface="StarSymbol"/>
              <a:buChar char="l"/>
              <a:tabLst>
                <a:tab pos="1346200" algn="l"/>
              </a:tabLst>
            </a:pPr>
            <a:r>
              <a:rPr kumimoji="0" lang="en-US" sz="1700" dirty="0" smtClean="0">
                <a:solidFill>
                  <a:prstClr val="black"/>
                </a:solidFill>
                <a:latin typeface="Arial"/>
              </a:rPr>
              <a:t>Alpha	= </a:t>
            </a:r>
            <a:r>
              <a:rPr kumimoji="0" lang="en-US" sz="1700" dirty="0">
                <a:solidFill>
                  <a:prstClr val="black"/>
                </a:solidFill>
                <a:latin typeface="Arial"/>
              </a:rPr>
              <a:t>2.302731</a:t>
            </a:r>
            <a:endParaRPr kumimoji="0" sz="1700" dirty="0">
              <a:solidFill>
                <a:prstClr val="black"/>
              </a:solidFill>
              <a:latin typeface="Arial"/>
            </a:endParaRPr>
          </a:p>
          <a:p>
            <a:pPr lvl="2" algn="l" eaLnBrk="1" fontAlgn="auto" hangingPunct="1">
              <a:spcBef>
                <a:spcPts val="0"/>
              </a:spcBef>
              <a:spcAft>
                <a:spcPts val="0"/>
              </a:spcAft>
              <a:buSzPct val="25000"/>
              <a:buFont typeface="StarSymbol"/>
              <a:buChar char="l"/>
              <a:tabLst>
                <a:tab pos="1346200" algn="l"/>
              </a:tabLst>
            </a:pPr>
            <a:r>
              <a:rPr kumimoji="0" lang="en-US" sz="1700" dirty="0" smtClean="0">
                <a:solidFill>
                  <a:prstClr val="black"/>
                </a:solidFill>
                <a:latin typeface="Arial"/>
              </a:rPr>
              <a:t>Epsilon	= </a:t>
            </a:r>
            <a:r>
              <a:rPr kumimoji="0" lang="en-US" sz="1700" dirty="0">
                <a:solidFill>
                  <a:prstClr val="black"/>
                </a:solidFill>
                <a:latin typeface="Arial"/>
              </a:rPr>
              <a:t>0.938761</a:t>
            </a:r>
            <a:endParaRPr kumimoji="0" sz="1700" dirty="0">
              <a:solidFill>
                <a:prstClr val="black"/>
              </a:solidFill>
              <a:latin typeface="Arial"/>
            </a:endParaRPr>
          </a:p>
          <a:p>
            <a:pPr lvl="2" algn="l" eaLnBrk="1" fontAlgn="auto" hangingPunct="1">
              <a:spcBef>
                <a:spcPts val="0"/>
              </a:spcBef>
              <a:spcAft>
                <a:spcPts val="0"/>
              </a:spcAft>
              <a:buSzPct val="25000"/>
              <a:buFont typeface="StarSymbol"/>
              <a:buChar char="l"/>
              <a:tabLst>
                <a:tab pos="1346200" algn="l"/>
              </a:tabLst>
            </a:pPr>
            <a:r>
              <a:rPr kumimoji="0" lang="en-US" sz="1700" dirty="0" smtClean="0">
                <a:solidFill>
                  <a:prstClr val="black"/>
                </a:solidFill>
                <a:latin typeface="Arial"/>
              </a:rPr>
              <a:t>Gamma 	= </a:t>
            </a:r>
            <a:r>
              <a:rPr kumimoji="0" lang="en-US" sz="1700" dirty="0">
                <a:solidFill>
                  <a:prstClr val="black"/>
                </a:solidFill>
                <a:latin typeface="Arial"/>
              </a:rPr>
              <a:t>0.279533</a:t>
            </a:r>
            <a:endParaRPr kumimoji="0" sz="1700" dirty="0">
              <a:solidFill>
                <a:prstClr val="black"/>
              </a:solidFill>
              <a:latin typeface="Arial"/>
            </a:endParaRPr>
          </a:p>
          <a:p>
            <a:pPr lvl="2" algn="l" eaLnBrk="1" fontAlgn="auto" hangingPunct="1">
              <a:spcBef>
                <a:spcPts val="0"/>
              </a:spcBef>
              <a:spcAft>
                <a:spcPts val="0"/>
              </a:spcAft>
              <a:buSzPct val="25000"/>
              <a:buFont typeface="StarSymbol"/>
              <a:buChar char="l"/>
              <a:tabLst>
                <a:tab pos="1346200" algn="l"/>
              </a:tabLst>
            </a:pPr>
            <a:r>
              <a:rPr kumimoji="0" lang="en-US" sz="1700" dirty="0" smtClean="0">
                <a:solidFill>
                  <a:prstClr val="black"/>
                </a:solidFill>
                <a:latin typeface="Arial"/>
              </a:rPr>
              <a:t>Gamma‘	= </a:t>
            </a:r>
            <a:r>
              <a:rPr kumimoji="0" lang="en-US" sz="1700" dirty="0">
                <a:solidFill>
                  <a:prstClr val="black"/>
                </a:solidFill>
                <a:latin typeface="Arial"/>
              </a:rPr>
              <a:t>0.432957</a:t>
            </a:r>
            <a:endParaRPr kumimoji="0" sz="1700" dirty="0">
              <a:solidFill>
                <a:prstClr val="black"/>
              </a:solid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CustomShape 1"/>
          <p:cNvSpPr/>
          <p:nvPr/>
        </p:nvSpPr>
        <p:spPr>
          <a:xfrm>
            <a:off x="0" y="0"/>
            <a:ext cx="9903263" cy="1292952"/>
          </a:xfrm>
          <a:prstGeom prst="rect">
            <a:avLst/>
          </a:prstGeom>
          <a:solidFill>
            <a:srgbClr val="002E67"/>
          </a:solidFill>
          <a:ln w="9360">
            <a:noFill/>
          </a:ln>
        </p:spPr>
      </p:sp>
      <p:sp>
        <p:nvSpPr>
          <p:cNvPr id="311" name="Line 2"/>
          <p:cNvSpPr/>
          <p:nvPr/>
        </p:nvSpPr>
        <p:spPr>
          <a:xfrm>
            <a:off x="0" y="1362514"/>
            <a:ext cx="9905032" cy="2613"/>
          </a:xfrm>
          <a:prstGeom prst="line">
            <a:avLst/>
          </a:prstGeom>
          <a:ln w="9360">
            <a:solidFill>
              <a:srgbClr val="000000"/>
            </a:solidFill>
            <a:round/>
          </a:ln>
        </p:spPr>
      </p:sp>
      <p:sp>
        <p:nvSpPr>
          <p:cNvPr id="312" name="CustomShape 3"/>
          <p:cNvSpPr/>
          <p:nvPr/>
        </p:nvSpPr>
        <p:spPr>
          <a:xfrm>
            <a:off x="0" y="6706107"/>
            <a:ext cx="9903263" cy="149903"/>
          </a:xfrm>
          <a:prstGeom prst="rect">
            <a:avLst/>
          </a:prstGeom>
          <a:solidFill>
            <a:srgbClr val="525E66"/>
          </a:solidFill>
          <a:ln w="9360">
            <a:noFill/>
          </a:ln>
        </p:spPr>
      </p:sp>
      <p:pic>
        <p:nvPicPr>
          <p:cNvPr id="313" name="Picture 5"/>
          <p:cNvPicPr/>
          <p:nvPr/>
        </p:nvPicPr>
        <p:blipFill>
          <a:blip r:embed="rId3" cstate="print"/>
          <a:stretch>
            <a:fillRect/>
          </a:stretch>
        </p:blipFill>
        <p:spPr>
          <a:xfrm>
            <a:off x="8541273" y="391577"/>
            <a:ext cx="1245602" cy="835079"/>
          </a:xfrm>
          <a:prstGeom prst="rect">
            <a:avLst/>
          </a:prstGeom>
          <a:ln w="9360">
            <a:noFill/>
          </a:ln>
        </p:spPr>
      </p:pic>
      <p:sp>
        <p:nvSpPr>
          <p:cNvPr id="314" name="CustomShape 4"/>
          <p:cNvSpPr/>
          <p:nvPr/>
        </p:nvSpPr>
        <p:spPr>
          <a:xfrm>
            <a:off x="468030" y="114633"/>
            <a:ext cx="7949072" cy="1176687"/>
          </a:xfrm>
          <a:prstGeom prst="rect">
            <a:avLst/>
          </a:prstGeom>
          <a:noFill/>
          <a:ln>
            <a:noFill/>
          </a:ln>
        </p:spPr>
        <p:txBody>
          <a:bodyPr lIns="35575" tIns="35575" rIns="116306" bIns="35575"/>
          <a:lstStyle/>
          <a:p>
            <a:pPr algn="l" defTabSz="868872" eaLnBrk="1" fontAlgn="auto" hangingPunct="1">
              <a:spcBef>
                <a:spcPts val="0"/>
              </a:spcBef>
              <a:spcAft>
                <a:spcPts val="0"/>
              </a:spcAft>
            </a:pPr>
            <a:r>
              <a:rPr kumimoji="0" lang="en-US" sz="2400" dirty="0" smtClean="0">
                <a:solidFill>
                  <a:srgbClr val="FFFFFF"/>
                </a:solidFill>
                <a:latin typeface="Trebuchet MS Bold"/>
                <a:ea typeface="ヒラギノ角ゴ ProN W6"/>
              </a:rPr>
              <a:t>HARMONIE-FEM </a:t>
            </a:r>
            <a:r>
              <a:rPr kumimoji="0" lang="en-US" sz="2400" dirty="0">
                <a:solidFill>
                  <a:srgbClr val="FFFFFF"/>
                </a:solidFill>
                <a:latin typeface="Trebuchet MS Bold"/>
                <a:ea typeface="ヒラギノ角ゴ ProN W6"/>
              </a:rPr>
              <a:t>wind forecast</a:t>
            </a:r>
            <a:endParaRPr kumimoji="0" sz="1700" dirty="0">
              <a:solidFill>
                <a:prstClr val="black"/>
              </a:solidFill>
              <a:latin typeface="Arial"/>
            </a:endParaRPr>
          </a:p>
        </p:txBody>
      </p:sp>
      <p:sp>
        <p:nvSpPr>
          <p:cNvPr id="315" name="CustomShape 5"/>
          <p:cNvSpPr/>
          <p:nvPr/>
        </p:nvSpPr>
        <p:spPr>
          <a:xfrm>
            <a:off x="523218" y="620513"/>
            <a:ext cx="4053779" cy="190399"/>
          </a:xfrm>
          <a:prstGeom prst="rect">
            <a:avLst/>
          </a:prstGeom>
          <a:noFill/>
          <a:ln w="9360">
            <a:noFill/>
          </a:ln>
        </p:spPr>
        <p:txBody>
          <a:bodyPr wrap="none" lIns="0" tIns="0" rIns="40365" bIns="0"/>
          <a:lstStyle/>
          <a:p>
            <a:pPr algn="l" defTabSz="868872" eaLnBrk="1" fontAlgn="auto" hangingPunct="1">
              <a:lnSpc>
                <a:spcPct val="70000"/>
              </a:lnSpc>
              <a:spcBef>
                <a:spcPts val="0"/>
              </a:spcBef>
              <a:spcAft>
                <a:spcPts val="0"/>
              </a:spcAft>
            </a:pPr>
            <a:r>
              <a:rPr kumimoji="0" lang="en-US" sz="1700" dirty="0">
                <a:solidFill>
                  <a:srgbClr val="C8C8C8"/>
                </a:solidFill>
                <a:latin typeface="Trebuchet MS"/>
                <a:ea typeface="Trebuchet MS"/>
              </a:rPr>
              <a:t>Wind magnitude at 10m over terrain</a:t>
            </a:r>
            <a:endParaRPr kumimoji="0" sz="1700" dirty="0">
              <a:solidFill>
                <a:prstClr val="black"/>
              </a:solidFill>
              <a:latin typeface="Arial"/>
            </a:endParaRPr>
          </a:p>
        </p:txBody>
      </p:sp>
      <p:pic>
        <p:nvPicPr>
          <p:cNvPr id="316" name="Imatge 315"/>
          <p:cNvPicPr/>
          <p:nvPr/>
        </p:nvPicPr>
        <p:blipFill>
          <a:blip r:embed="rId4" cstate="print"/>
          <a:stretch>
            <a:fillRect/>
          </a:stretch>
        </p:blipFill>
        <p:spPr>
          <a:xfrm>
            <a:off x="-212258" y="2215557"/>
            <a:ext cx="6119760" cy="3038551"/>
          </a:xfrm>
          <a:prstGeom prst="rect">
            <a:avLst/>
          </a:prstGeom>
          <a:ln>
            <a:noFill/>
          </a:ln>
        </p:spPr>
      </p:pic>
      <p:pic>
        <p:nvPicPr>
          <p:cNvPr id="317" name="Imatge 316"/>
          <p:cNvPicPr/>
          <p:nvPr/>
        </p:nvPicPr>
        <p:blipFill>
          <a:blip r:embed="rId5" cstate="print"/>
          <a:stretch>
            <a:fillRect/>
          </a:stretch>
        </p:blipFill>
        <p:spPr>
          <a:xfrm>
            <a:off x="3783151" y="1512092"/>
            <a:ext cx="6157259" cy="3057493"/>
          </a:xfrm>
          <a:prstGeom prst="rect">
            <a:avLst/>
          </a:prstGeom>
          <a:ln>
            <a:noFill/>
          </a:ln>
        </p:spPr>
      </p:pic>
      <p:pic>
        <p:nvPicPr>
          <p:cNvPr id="318" name="Imatge 317"/>
          <p:cNvPicPr/>
          <p:nvPr/>
        </p:nvPicPr>
        <p:blipFill>
          <a:blip r:embed="rId6" cstate="print"/>
          <a:stretch>
            <a:fillRect/>
          </a:stretch>
        </p:blipFill>
        <p:spPr>
          <a:xfrm>
            <a:off x="2400287" y="5667564"/>
            <a:ext cx="5169904" cy="929136"/>
          </a:xfrm>
          <a:prstGeom prst="rect">
            <a:avLst/>
          </a:prstGeom>
          <a:ln>
            <a:noFill/>
          </a:ln>
        </p:spPr>
      </p:pic>
      <p:sp>
        <p:nvSpPr>
          <p:cNvPr id="319" name="CustomShape 6"/>
          <p:cNvSpPr/>
          <p:nvPr/>
        </p:nvSpPr>
        <p:spPr>
          <a:xfrm rot="20971200">
            <a:off x="3412405" y="4624124"/>
            <a:ext cx="1202797" cy="196604"/>
          </a:xfrm>
          <a:prstGeom prst="rect">
            <a:avLst/>
          </a:prstGeom>
          <a:noFill/>
          <a:ln w="12600">
            <a:noFill/>
          </a:ln>
        </p:spPr>
        <p:txBody>
          <a:bodyPr wrap="none" lIns="0" tIns="0" rIns="38997" bIns="0"/>
          <a:lstStyle/>
          <a:p>
            <a:pPr algn="l" defTabSz="868872" eaLnBrk="1" fontAlgn="auto" hangingPunct="1">
              <a:spcBef>
                <a:spcPts val="0"/>
              </a:spcBef>
              <a:spcAft>
                <a:spcPts val="0"/>
              </a:spcAft>
            </a:pPr>
            <a:r>
              <a:rPr kumimoji="0" lang="en-US" sz="1400" b="1" dirty="0">
                <a:solidFill>
                  <a:srgbClr val="000000"/>
                </a:solidFill>
                <a:latin typeface="Trebuchet MS"/>
                <a:ea typeface="Trebuchet MS"/>
              </a:rPr>
              <a:t>FEM wind</a:t>
            </a:r>
            <a:endParaRPr kumimoji="0" sz="1700" dirty="0">
              <a:solidFill>
                <a:prstClr val="black"/>
              </a:solidFill>
              <a:latin typeface="Arial"/>
            </a:endParaRPr>
          </a:p>
        </p:txBody>
      </p:sp>
      <p:sp>
        <p:nvSpPr>
          <p:cNvPr id="320" name="CustomShape 7"/>
          <p:cNvSpPr/>
          <p:nvPr/>
        </p:nvSpPr>
        <p:spPr>
          <a:xfrm rot="20908800">
            <a:off x="7265247" y="3923598"/>
            <a:ext cx="1697712" cy="265514"/>
          </a:xfrm>
          <a:prstGeom prst="rect">
            <a:avLst/>
          </a:prstGeom>
          <a:noFill/>
          <a:ln w="12600">
            <a:noFill/>
          </a:ln>
        </p:spPr>
        <p:txBody>
          <a:bodyPr wrap="none" lIns="0" tIns="0" rIns="38997" bIns="0"/>
          <a:lstStyle/>
          <a:p>
            <a:pPr algn="l" defTabSz="868872" eaLnBrk="1" fontAlgn="auto" hangingPunct="1">
              <a:spcBef>
                <a:spcPts val="0"/>
              </a:spcBef>
              <a:spcAft>
                <a:spcPts val="0"/>
              </a:spcAft>
            </a:pPr>
            <a:r>
              <a:rPr kumimoji="0" lang="en-US" sz="1400" b="1" dirty="0" smtClean="0">
                <a:solidFill>
                  <a:srgbClr val="000000"/>
                </a:solidFill>
                <a:latin typeface="Trebuchet MS"/>
                <a:ea typeface="Trebuchet MS"/>
              </a:rPr>
              <a:t>HARMONIE </a:t>
            </a:r>
            <a:r>
              <a:rPr kumimoji="0" lang="en-US" sz="1400" b="1" dirty="0">
                <a:solidFill>
                  <a:srgbClr val="000000"/>
                </a:solidFill>
                <a:latin typeface="Trebuchet MS"/>
                <a:ea typeface="Trebuchet MS"/>
              </a:rPr>
              <a:t>wind</a:t>
            </a:r>
            <a:endParaRPr kumimoji="0" sz="1700" dirty="0">
              <a:solidFill>
                <a:prstClr val="black"/>
              </a:solidFill>
              <a:latin typeface="Arial"/>
            </a:endParaRPr>
          </a:p>
        </p:txBody>
      </p:sp>
      <p:sp>
        <p:nvSpPr>
          <p:cNvPr id="321" name="TextShape 8"/>
          <p:cNvSpPr txBox="1"/>
          <p:nvPr/>
        </p:nvSpPr>
        <p:spPr>
          <a:xfrm>
            <a:off x="3927133" y="6335758"/>
            <a:ext cx="2070579" cy="314175"/>
          </a:xfrm>
          <a:prstGeom prst="rect">
            <a:avLst/>
          </a:prstGeom>
        </p:spPr>
        <p:txBody>
          <a:bodyPr wrap="none" lIns="85519" tIns="42760" rIns="85519" bIns="42760"/>
          <a:lstStyle/>
          <a:p>
            <a:pPr algn="l" defTabSz="868872" eaLnBrk="1" fontAlgn="auto" hangingPunct="1">
              <a:spcBef>
                <a:spcPts val="0"/>
              </a:spcBef>
              <a:spcAft>
                <a:spcPts val="0"/>
              </a:spcAft>
            </a:pPr>
            <a:r>
              <a:rPr kumimoji="0" lang="en-US" sz="1700" dirty="0">
                <a:solidFill>
                  <a:prstClr val="black"/>
                </a:solidFill>
                <a:latin typeface="Arial"/>
              </a:rPr>
              <a:t>Wind velocity (m/s)</a:t>
            </a:r>
            <a:endParaRPr kumimoji="0" sz="1700" dirty="0">
              <a:solidFill>
                <a:prstClr val="black"/>
              </a:solid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CustomShape 1"/>
          <p:cNvSpPr/>
          <p:nvPr/>
        </p:nvSpPr>
        <p:spPr>
          <a:xfrm rot="20908800">
            <a:off x="7328747" y="3694998"/>
            <a:ext cx="1697712" cy="265514"/>
          </a:xfrm>
          <a:prstGeom prst="rect">
            <a:avLst/>
          </a:prstGeom>
          <a:noFill/>
          <a:ln w="12600">
            <a:noFill/>
          </a:ln>
        </p:spPr>
        <p:txBody>
          <a:bodyPr wrap="none" lIns="0" tIns="0" rIns="38997" bIns="0"/>
          <a:lstStyle/>
          <a:p>
            <a:pPr algn="l" defTabSz="868872" eaLnBrk="1" fontAlgn="auto" hangingPunct="1">
              <a:spcBef>
                <a:spcPts val="0"/>
              </a:spcBef>
              <a:spcAft>
                <a:spcPts val="0"/>
              </a:spcAft>
            </a:pPr>
            <a:r>
              <a:rPr kumimoji="0" lang="en-US" sz="1400" b="1" dirty="0" smtClean="0">
                <a:solidFill>
                  <a:srgbClr val="000000"/>
                </a:solidFill>
                <a:latin typeface="Trebuchet MS"/>
                <a:ea typeface="Trebuchet MS"/>
              </a:rPr>
              <a:t>HARMONIE </a:t>
            </a:r>
            <a:r>
              <a:rPr kumimoji="0" lang="en-US" sz="1400" b="1" dirty="0">
                <a:solidFill>
                  <a:srgbClr val="000000"/>
                </a:solidFill>
                <a:latin typeface="Trebuchet MS"/>
                <a:ea typeface="Trebuchet MS"/>
              </a:rPr>
              <a:t>wind</a:t>
            </a:r>
            <a:endParaRPr kumimoji="0" sz="1700" dirty="0">
              <a:solidFill>
                <a:prstClr val="black"/>
              </a:solidFill>
              <a:latin typeface="Arial"/>
            </a:endParaRPr>
          </a:p>
        </p:txBody>
      </p:sp>
      <p:sp>
        <p:nvSpPr>
          <p:cNvPr id="323" name="CustomShape 2"/>
          <p:cNvSpPr/>
          <p:nvPr/>
        </p:nvSpPr>
        <p:spPr>
          <a:xfrm>
            <a:off x="0" y="0"/>
            <a:ext cx="9903263" cy="1292952"/>
          </a:xfrm>
          <a:prstGeom prst="rect">
            <a:avLst/>
          </a:prstGeom>
          <a:solidFill>
            <a:srgbClr val="002E67"/>
          </a:solidFill>
          <a:ln w="9360">
            <a:noFill/>
          </a:ln>
        </p:spPr>
      </p:sp>
      <p:sp>
        <p:nvSpPr>
          <p:cNvPr id="324" name="Line 3"/>
          <p:cNvSpPr/>
          <p:nvPr/>
        </p:nvSpPr>
        <p:spPr>
          <a:xfrm>
            <a:off x="0" y="1362514"/>
            <a:ext cx="9905032" cy="2613"/>
          </a:xfrm>
          <a:prstGeom prst="line">
            <a:avLst/>
          </a:prstGeom>
          <a:ln w="9360">
            <a:solidFill>
              <a:srgbClr val="000000"/>
            </a:solidFill>
            <a:round/>
          </a:ln>
        </p:spPr>
      </p:sp>
      <p:sp>
        <p:nvSpPr>
          <p:cNvPr id="325" name="CustomShape 4"/>
          <p:cNvSpPr/>
          <p:nvPr/>
        </p:nvSpPr>
        <p:spPr>
          <a:xfrm>
            <a:off x="0" y="6706107"/>
            <a:ext cx="9903263" cy="149903"/>
          </a:xfrm>
          <a:prstGeom prst="rect">
            <a:avLst/>
          </a:prstGeom>
          <a:solidFill>
            <a:srgbClr val="525E66"/>
          </a:solidFill>
          <a:ln w="9360">
            <a:noFill/>
          </a:ln>
        </p:spPr>
      </p:sp>
      <p:pic>
        <p:nvPicPr>
          <p:cNvPr id="326" name="Picture 5"/>
          <p:cNvPicPr/>
          <p:nvPr/>
        </p:nvPicPr>
        <p:blipFill>
          <a:blip r:embed="rId3" cstate="print"/>
          <a:stretch>
            <a:fillRect/>
          </a:stretch>
        </p:blipFill>
        <p:spPr>
          <a:xfrm>
            <a:off x="8541273" y="391577"/>
            <a:ext cx="1245602" cy="835079"/>
          </a:xfrm>
          <a:prstGeom prst="rect">
            <a:avLst/>
          </a:prstGeom>
          <a:ln w="9360">
            <a:noFill/>
          </a:ln>
        </p:spPr>
      </p:pic>
      <p:sp>
        <p:nvSpPr>
          <p:cNvPr id="327" name="CustomShape 5"/>
          <p:cNvSpPr/>
          <p:nvPr/>
        </p:nvSpPr>
        <p:spPr>
          <a:xfrm>
            <a:off x="468030" y="114633"/>
            <a:ext cx="7949072" cy="1176687"/>
          </a:xfrm>
          <a:prstGeom prst="rect">
            <a:avLst/>
          </a:prstGeom>
          <a:noFill/>
          <a:ln>
            <a:noFill/>
          </a:ln>
        </p:spPr>
        <p:txBody>
          <a:bodyPr lIns="35575" tIns="35575" rIns="116306" bIns="35575"/>
          <a:lstStyle/>
          <a:p>
            <a:pPr algn="l" defTabSz="868872" eaLnBrk="1" fontAlgn="auto" hangingPunct="1">
              <a:spcBef>
                <a:spcPts val="0"/>
              </a:spcBef>
              <a:spcAft>
                <a:spcPts val="0"/>
              </a:spcAft>
            </a:pPr>
            <a:r>
              <a:rPr kumimoji="0" lang="en-US" sz="2400" dirty="0" smtClean="0">
                <a:solidFill>
                  <a:srgbClr val="FFFFFF"/>
                </a:solidFill>
                <a:latin typeface="Trebuchet MS Bold"/>
                <a:ea typeface="ヒラギノ角ゴ ProN W6"/>
              </a:rPr>
              <a:t>HARMONIE-FEM </a:t>
            </a:r>
            <a:r>
              <a:rPr kumimoji="0" lang="en-US" sz="2400" dirty="0">
                <a:solidFill>
                  <a:srgbClr val="FFFFFF"/>
                </a:solidFill>
                <a:latin typeface="Trebuchet MS Bold"/>
                <a:ea typeface="ヒラギノ角ゴ ProN W6"/>
              </a:rPr>
              <a:t>wind forecast</a:t>
            </a:r>
            <a:endParaRPr kumimoji="0" sz="1700" dirty="0">
              <a:solidFill>
                <a:prstClr val="black"/>
              </a:solidFill>
              <a:latin typeface="Arial"/>
            </a:endParaRPr>
          </a:p>
        </p:txBody>
      </p:sp>
      <p:sp>
        <p:nvSpPr>
          <p:cNvPr id="328" name="CustomShape 6"/>
          <p:cNvSpPr/>
          <p:nvPr/>
        </p:nvSpPr>
        <p:spPr>
          <a:xfrm>
            <a:off x="523218" y="620513"/>
            <a:ext cx="4053779" cy="190399"/>
          </a:xfrm>
          <a:prstGeom prst="rect">
            <a:avLst/>
          </a:prstGeom>
          <a:noFill/>
          <a:ln w="9360">
            <a:noFill/>
          </a:ln>
        </p:spPr>
        <p:txBody>
          <a:bodyPr wrap="none" lIns="0" tIns="0" rIns="40365" bIns="0"/>
          <a:lstStyle/>
          <a:p>
            <a:pPr algn="l" defTabSz="868872" eaLnBrk="1" fontAlgn="auto" hangingPunct="1">
              <a:lnSpc>
                <a:spcPct val="70000"/>
              </a:lnSpc>
              <a:spcBef>
                <a:spcPts val="0"/>
              </a:spcBef>
              <a:spcAft>
                <a:spcPts val="0"/>
              </a:spcAft>
            </a:pPr>
            <a:r>
              <a:rPr kumimoji="0" lang="en-US" sz="1700" dirty="0">
                <a:solidFill>
                  <a:srgbClr val="C8C8C8"/>
                </a:solidFill>
                <a:latin typeface="Trebuchet MS"/>
                <a:ea typeface="Trebuchet MS"/>
              </a:rPr>
              <a:t>Wind field at 10m over terrain</a:t>
            </a:r>
            <a:endParaRPr kumimoji="0" sz="1700" dirty="0">
              <a:solidFill>
                <a:prstClr val="black"/>
              </a:solidFill>
              <a:latin typeface="Arial"/>
            </a:endParaRPr>
          </a:p>
        </p:txBody>
      </p:sp>
      <p:pic>
        <p:nvPicPr>
          <p:cNvPr id="330" name="Imatge 329"/>
          <p:cNvPicPr/>
          <p:nvPr/>
        </p:nvPicPr>
        <p:blipFill>
          <a:blip r:embed="rId4" cstate="print"/>
          <a:stretch>
            <a:fillRect/>
          </a:stretch>
        </p:blipFill>
        <p:spPr>
          <a:xfrm>
            <a:off x="4338913" y="1512090"/>
            <a:ext cx="5459990" cy="2711313"/>
          </a:xfrm>
          <a:prstGeom prst="rect">
            <a:avLst/>
          </a:prstGeom>
          <a:ln>
            <a:noFill/>
          </a:ln>
        </p:spPr>
      </p:pic>
      <p:pic>
        <p:nvPicPr>
          <p:cNvPr id="331" name="Imatge 330"/>
          <p:cNvPicPr/>
          <p:nvPr/>
        </p:nvPicPr>
        <p:blipFill>
          <a:blip r:embed="rId5" cstate="print"/>
          <a:stretch>
            <a:fillRect/>
          </a:stretch>
        </p:blipFill>
        <p:spPr>
          <a:xfrm>
            <a:off x="2400287" y="5667891"/>
            <a:ext cx="5169904" cy="929136"/>
          </a:xfrm>
          <a:prstGeom prst="rect">
            <a:avLst/>
          </a:prstGeom>
          <a:ln>
            <a:noFill/>
          </a:ln>
        </p:spPr>
      </p:pic>
      <p:sp>
        <p:nvSpPr>
          <p:cNvPr id="332" name="TextShape 7"/>
          <p:cNvSpPr txBox="1"/>
          <p:nvPr/>
        </p:nvSpPr>
        <p:spPr>
          <a:xfrm>
            <a:off x="3927487" y="6335758"/>
            <a:ext cx="2070579" cy="314175"/>
          </a:xfrm>
          <a:prstGeom prst="rect">
            <a:avLst/>
          </a:prstGeom>
        </p:spPr>
        <p:txBody>
          <a:bodyPr wrap="none" lIns="85519" tIns="42760" rIns="85519" bIns="42760"/>
          <a:lstStyle/>
          <a:p>
            <a:pPr algn="l" defTabSz="868872" eaLnBrk="1" fontAlgn="auto" hangingPunct="1">
              <a:spcBef>
                <a:spcPts val="0"/>
              </a:spcBef>
              <a:spcAft>
                <a:spcPts val="0"/>
              </a:spcAft>
            </a:pPr>
            <a:r>
              <a:rPr kumimoji="0" lang="en-US" sz="1700" dirty="0">
                <a:solidFill>
                  <a:prstClr val="black"/>
                </a:solidFill>
                <a:latin typeface="Arial"/>
              </a:rPr>
              <a:t>Wind velocity (m/s)</a:t>
            </a:r>
            <a:endParaRPr kumimoji="0" sz="1700" dirty="0">
              <a:solidFill>
                <a:prstClr val="black"/>
              </a:solidFill>
              <a:latin typeface="Arial"/>
            </a:endParaRPr>
          </a:p>
        </p:txBody>
      </p:sp>
      <p:sp>
        <p:nvSpPr>
          <p:cNvPr id="333" name="CustomShape 8"/>
          <p:cNvSpPr/>
          <p:nvPr/>
        </p:nvSpPr>
        <p:spPr>
          <a:xfrm rot="20971200">
            <a:off x="3412405" y="4624124"/>
            <a:ext cx="1202797" cy="196604"/>
          </a:xfrm>
          <a:prstGeom prst="rect">
            <a:avLst/>
          </a:prstGeom>
          <a:noFill/>
          <a:ln w="12600">
            <a:noFill/>
          </a:ln>
        </p:spPr>
        <p:txBody>
          <a:bodyPr wrap="none" lIns="0" tIns="0" rIns="38997" bIns="0"/>
          <a:lstStyle/>
          <a:p>
            <a:pPr algn="l" defTabSz="868872" eaLnBrk="1" fontAlgn="auto" hangingPunct="1">
              <a:spcBef>
                <a:spcPts val="0"/>
              </a:spcBef>
              <a:spcAft>
                <a:spcPts val="0"/>
              </a:spcAft>
            </a:pPr>
            <a:r>
              <a:rPr kumimoji="0" lang="en-US" sz="1400" b="1" dirty="0">
                <a:solidFill>
                  <a:srgbClr val="000000"/>
                </a:solidFill>
                <a:latin typeface="Trebuchet MS"/>
                <a:ea typeface="Trebuchet MS"/>
              </a:rPr>
              <a:t>FEM wind</a:t>
            </a:r>
            <a:endParaRPr kumimoji="0" sz="1700" dirty="0">
              <a:solidFill>
                <a:prstClr val="black"/>
              </a:solidFill>
              <a:latin typeface="Arial"/>
            </a:endParaRPr>
          </a:p>
        </p:txBody>
      </p:sp>
      <p:pic>
        <p:nvPicPr>
          <p:cNvPr id="1122306" name="Picture 2" descr="C:\Documents and Settings\Rafa\Escritorio\Albert\viento_gral_FEM1_10.png"/>
          <p:cNvPicPr>
            <a:picLocks noChangeAspect="1" noChangeArrowheads="1"/>
          </p:cNvPicPr>
          <p:nvPr/>
        </p:nvPicPr>
        <p:blipFill>
          <a:blip r:embed="rId6" cstate="print"/>
          <a:srcRect/>
          <a:stretch>
            <a:fillRect/>
          </a:stretch>
        </p:blipFill>
        <p:spPr bwMode="auto">
          <a:xfrm>
            <a:off x="1" y="2210875"/>
            <a:ext cx="5471652" cy="2995306"/>
          </a:xfrm>
          <a:prstGeom prst="rect">
            <a:avLst/>
          </a:prstGeom>
          <a:noFill/>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chemeClr val="tx2"/>
        </a:solidFill>
        <a:effectLst/>
      </p:bgPr>
    </p:bg>
    <p:spTree>
      <p:nvGrpSpPr>
        <p:cNvPr id="1" name=""/>
        <p:cNvGrpSpPr/>
        <p:nvPr/>
      </p:nvGrpSpPr>
      <p:grpSpPr>
        <a:xfrm>
          <a:off x="0" y="0"/>
          <a:ext cx="0" cy="0"/>
          <a:chOff x="0" y="0"/>
          <a:chExt cx="0" cy="0"/>
        </a:xfrm>
      </p:grpSpPr>
      <p:pic>
        <p:nvPicPr>
          <p:cNvPr id="23554" name="Picture 3"/>
          <p:cNvPicPr>
            <a:picLocks noChangeAspect="1" noChangeArrowheads="1"/>
          </p:cNvPicPr>
          <p:nvPr/>
        </p:nvPicPr>
        <p:blipFill>
          <a:blip r:embed="rId3" cstate="print"/>
          <a:srcRect/>
          <a:stretch>
            <a:fillRect/>
          </a:stretch>
        </p:blipFill>
        <p:spPr bwMode="auto">
          <a:xfrm>
            <a:off x="71438" y="155577"/>
            <a:ext cx="9745662" cy="6618288"/>
          </a:xfrm>
          <a:prstGeom prst="rect">
            <a:avLst/>
          </a:prstGeom>
          <a:noFill/>
          <a:ln w="57150" algn="ctr">
            <a:noFill/>
            <a:miter lim="800000"/>
            <a:headEnd/>
            <a:tailEnd/>
          </a:ln>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CustomShape 1"/>
          <p:cNvSpPr/>
          <p:nvPr/>
        </p:nvSpPr>
        <p:spPr>
          <a:xfrm>
            <a:off x="0" y="0"/>
            <a:ext cx="9903263" cy="1292952"/>
          </a:xfrm>
          <a:prstGeom prst="rect">
            <a:avLst/>
          </a:prstGeom>
          <a:solidFill>
            <a:srgbClr val="002E67"/>
          </a:solidFill>
          <a:ln w="9360">
            <a:noFill/>
          </a:ln>
        </p:spPr>
      </p:sp>
      <p:sp>
        <p:nvSpPr>
          <p:cNvPr id="335" name="Line 2"/>
          <p:cNvSpPr/>
          <p:nvPr/>
        </p:nvSpPr>
        <p:spPr>
          <a:xfrm>
            <a:off x="0" y="1362514"/>
            <a:ext cx="9905032" cy="2613"/>
          </a:xfrm>
          <a:prstGeom prst="line">
            <a:avLst/>
          </a:prstGeom>
          <a:ln w="9360">
            <a:solidFill>
              <a:srgbClr val="000000"/>
            </a:solidFill>
            <a:round/>
          </a:ln>
        </p:spPr>
      </p:sp>
      <p:sp>
        <p:nvSpPr>
          <p:cNvPr id="336" name="CustomShape 3"/>
          <p:cNvSpPr/>
          <p:nvPr/>
        </p:nvSpPr>
        <p:spPr>
          <a:xfrm>
            <a:off x="0" y="6706107"/>
            <a:ext cx="9903263" cy="149903"/>
          </a:xfrm>
          <a:prstGeom prst="rect">
            <a:avLst/>
          </a:prstGeom>
          <a:solidFill>
            <a:srgbClr val="525E66"/>
          </a:solidFill>
          <a:ln w="9360">
            <a:noFill/>
          </a:ln>
        </p:spPr>
      </p:sp>
      <p:pic>
        <p:nvPicPr>
          <p:cNvPr id="337" name="Picture 5"/>
          <p:cNvPicPr/>
          <p:nvPr/>
        </p:nvPicPr>
        <p:blipFill>
          <a:blip r:embed="rId3" cstate="print"/>
          <a:stretch>
            <a:fillRect/>
          </a:stretch>
        </p:blipFill>
        <p:spPr>
          <a:xfrm>
            <a:off x="8541273" y="391577"/>
            <a:ext cx="1245602" cy="835079"/>
          </a:xfrm>
          <a:prstGeom prst="rect">
            <a:avLst/>
          </a:prstGeom>
          <a:ln w="9360">
            <a:noFill/>
          </a:ln>
        </p:spPr>
      </p:pic>
      <p:sp>
        <p:nvSpPr>
          <p:cNvPr id="338" name="CustomShape 4"/>
          <p:cNvSpPr/>
          <p:nvPr/>
        </p:nvSpPr>
        <p:spPr>
          <a:xfrm>
            <a:off x="468030" y="114633"/>
            <a:ext cx="7949072" cy="1176687"/>
          </a:xfrm>
          <a:prstGeom prst="rect">
            <a:avLst/>
          </a:prstGeom>
          <a:noFill/>
          <a:ln>
            <a:noFill/>
          </a:ln>
        </p:spPr>
        <p:txBody>
          <a:bodyPr lIns="35575" tIns="35575" rIns="116306" bIns="35575"/>
          <a:lstStyle/>
          <a:p>
            <a:pPr algn="l" defTabSz="868872" eaLnBrk="1" fontAlgn="auto" hangingPunct="1">
              <a:spcBef>
                <a:spcPts val="0"/>
              </a:spcBef>
              <a:spcAft>
                <a:spcPts val="0"/>
              </a:spcAft>
            </a:pPr>
            <a:r>
              <a:rPr kumimoji="0" lang="en-US" sz="2400" dirty="0" smtClean="0">
                <a:solidFill>
                  <a:srgbClr val="FFFFFF"/>
                </a:solidFill>
                <a:latin typeface="Trebuchet MS Bold"/>
                <a:ea typeface="ヒラギノ角ゴ ProN W6"/>
              </a:rPr>
              <a:t>HARMONIE-FEM </a:t>
            </a:r>
            <a:r>
              <a:rPr kumimoji="0" lang="en-US" sz="2400" dirty="0">
                <a:solidFill>
                  <a:srgbClr val="FFFFFF"/>
                </a:solidFill>
                <a:latin typeface="Trebuchet MS Bold"/>
                <a:ea typeface="ヒラギノ角ゴ ProN W6"/>
              </a:rPr>
              <a:t>wind forecast</a:t>
            </a:r>
            <a:endParaRPr kumimoji="0" sz="1700" dirty="0">
              <a:solidFill>
                <a:prstClr val="black"/>
              </a:solidFill>
              <a:latin typeface="Arial"/>
            </a:endParaRPr>
          </a:p>
        </p:txBody>
      </p:sp>
      <p:sp>
        <p:nvSpPr>
          <p:cNvPr id="339" name="CustomShape 5"/>
          <p:cNvSpPr/>
          <p:nvPr/>
        </p:nvSpPr>
        <p:spPr>
          <a:xfrm>
            <a:off x="523218" y="620513"/>
            <a:ext cx="4053779" cy="190399"/>
          </a:xfrm>
          <a:prstGeom prst="rect">
            <a:avLst/>
          </a:prstGeom>
          <a:noFill/>
          <a:ln w="9360">
            <a:noFill/>
          </a:ln>
        </p:spPr>
        <p:txBody>
          <a:bodyPr wrap="none" lIns="0" tIns="0" rIns="40365" bIns="0"/>
          <a:lstStyle/>
          <a:p>
            <a:pPr algn="l" defTabSz="868872" eaLnBrk="1" fontAlgn="auto" hangingPunct="1">
              <a:lnSpc>
                <a:spcPct val="70000"/>
              </a:lnSpc>
              <a:spcBef>
                <a:spcPts val="0"/>
              </a:spcBef>
              <a:spcAft>
                <a:spcPts val="0"/>
              </a:spcAft>
            </a:pPr>
            <a:r>
              <a:rPr kumimoji="0" lang="en-US" sz="1700" dirty="0">
                <a:solidFill>
                  <a:srgbClr val="C8C8C8"/>
                </a:solidFill>
                <a:latin typeface="Trebuchet MS"/>
                <a:ea typeface="Trebuchet MS"/>
              </a:rPr>
              <a:t>Wind field at 10m over terrain</a:t>
            </a:r>
            <a:endParaRPr kumimoji="0" sz="1700" dirty="0">
              <a:solidFill>
                <a:prstClr val="black"/>
              </a:solidFill>
              <a:latin typeface="Arial"/>
            </a:endParaRPr>
          </a:p>
        </p:txBody>
      </p:sp>
      <p:sp>
        <p:nvSpPr>
          <p:cNvPr id="341" name="CustomShape 6"/>
          <p:cNvSpPr/>
          <p:nvPr/>
        </p:nvSpPr>
        <p:spPr>
          <a:xfrm>
            <a:off x="4917316" y="6401075"/>
            <a:ext cx="707174" cy="196604"/>
          </a:xfrm>
          <a:prstGeom prst="rect">
            <a:avLst/>
          </a:prstGeom>
          <a:noFill/>
          <a:ln w="12600">
            <a:noFill/>
          </a:ln>
        </p:spPr>
        <p:txBody>
          <a:bodyPr wrap="none" lIns="0" tIns="0" rIns="38997" bIns="0"/>
          <a:lstStyle/>
          <a:p>
            <a:pPr algn="l" defTabSz="868872" eaLnBrk="1" fontAlgn="auto" hangingPunct="1">
              <a:spcBef>
                <a:spcPts val="0"/>
              </a:spcBef>
              <a:spcAft>
                <a:spcPts val="0"/>
              </a:spcAft>
            </a:pPr>
            <a:r>
              <a:rPr kumimoji="0" lang="en-US" sz="1400" b="1" dirty="0">
                <a:solidFill>
                  <a:srgbClr val="000000"/>
                </a:solidFill>
                <a:latin typeface="Trebuchet MS"/>
                <a:ea typeface="Trebuchet MS"/>
              </a:rPr>
              <a:t>Zoom</a:t>
            </a:r>
            <a:endParaRPr kumimoji="0" sz="1700" dirty="0">
              <a:solidFill>
                <a:prstClr val="black"/>
              </a:solidFill>
              <a:latin typeface="Arial"/>
            </a:endParaRPr>
          </a:p>
        </p:txBody>
      </p:sp>
      <p:pic>
        <p:nvPicPr>
          <p:cNvPr id="1123330" name="Picture 2" descr="C:\Documents and Settings\Rafa\Escritorio\Albert\viento_zoom_FEM1_10.png"/>
          <p:cNvPicPr>
            <a:picLocks noChangeAspect="1" noChangeArrowheads="1"/>
          </p:cNvPicPr>
          <p:nvPr/>
        </p:nvPicPr>
        <p:blipFill>
          <a:blip r:embed="rId4" cstate="print"/>
          <a:srcRect/>
          <a:stretch>
            <a:fillRect/>
          </a:stretch>
        </p:blipFill>
        <p:spPr bwMode="auto">
          <a:xfrm>
            <a:off x="541748" y="1464312"/>
            <a:ext cx="8734988" cy="4781731"/>
          </a:xfrm>
          <a:prstGeom prst="rect">
            <a:avLst/>
          </a:prstGeom>
          <a:noFill/>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CustomShape 1"/>
          <p:cNvSpPr/>
          <p:nvPr/>
        </p:nvSpPr>
        <p:spPr>
          <a:xfrm>
            <a:off x="0" y="0"/>
            <a:ext cx="9903263" cy="1292952"/>
          </a:xfrm>
          <a:prstGeom prst="rect">
            <a:avLst/>
          </a:prstGeom>
          <a:solidFill>
            <a:srgbClr val="002E67"/>
          </a:solidFill>
          <a:ln w="9360">
            <a:noFill/>
          </a:ln>
        </p:spPr>
      </p:sp>
      <p:sp>
        <p:nvSpPr>
          <p:cNvPr id="343" name="Line 2"/>
          <p:cNvSpPr/>
          <p:nvPr/>
        </p:nvSpPr>
        <p:spPr>
          <a:xfrm>
            <a:off x="0" y="1362514"/>
            <a:ext cx="9905032" cy="2613"/>
          </a:xfrm>
          <a:prstGeom prst="line">
            <a:avLst/>
          </a:prstGeom>
          <a:ln w="9360">
            <a:solidFill>
              <a:srgbClr val="000000"/>
            </a:solidFill>
            <a:round/>
          </a:ln>
        </p:spPr>
      </p:sp>
      <p:sp>
        <p:nvSpPr>
          <p:cNvPr id="344" name="CustomShape 3"/>
          <p:cNvSpPr/>
          <p:nvPr/>
        </p:nvSpPr>
        <p:spPr>
          <a:xfrm>
            <a:off x="0" y="6706107"/>
            <a:ext cx="9903263" cy="149903"/>
          </a:xfrm>
          <a:prstGeom prst="rect">
            <a:avLst/>
          </a:prstGeom>
          <a:solidFill>
            <a:srgbClr val="525E66"/>
          </a:solidFill>
          <a:ln w="9360">
            <a:noFill/>
          </a:ln>
        </p:spPr>
      </p:sp>
      <p:pic>
        <p:nvPicPr>
          <p:cNvPr id="345" name="Picture 5"/>
          <p:cNvPicPr/>
          <p:nvPr/>
        </p:nvPicPr>
        <p:blipFill>
          <a:blip r:embed="rId3" cstate="print"/>
          <a:stretch>
            <a:fillRect/>
          </a:stretch>
        </p:blipFill>
        <p:spPr>
          <a:xfrm>
            <a:off x="8541273" y="391577"/>
            <a:ext cx="1245602" cy="835079"/>
          </a:xfrm>
          <a:prstGeom prst="rect">
            <a:avLst/>
          </a:prstGeom>
          <a:ln w="9360">
            <a:noFill/>
          </a:ln>
        </p:spPr>
      </p:pic>
      <p:sp>
        <p:nvSpPr>
          <p:cNvPr id="346" name="CustomShape 4"/>
          <p:cNvSpPr/>
          <p:nvPr/>
        </p:nvSpPr>
        <p:spPr>
          <a:xfrm>
            <a:off x="468030" y="114633"/>
            <a:ext cx="7949072" cy="1176687"/>
          </a:xfrm>
          <a:prstGeom prst="rect">
            <a:avLst/>
          </a:prstGeom>
          <a:noFill/>
          <a:ln>
            <a:noFill/>
          </a:ln>
        </p:spPr>
        <p:txBody>
          <a:bodyPr lIns="35575" tIns="35575" rIns="116306" bIns="35575"/>
          <a:lstStyle/>
          <a:p>
            <a:pPr algn="l" defTabSz="868872" eaLnBrk="1" fontAlgn="auto" hangingPunct="1">
              <a:spcBef>
                <a:spcPts val="0"/>
              </a:spcBef>
              <a:spcAft>
                <a:spcPts val="0"/>
              </a:spcAft>
            </a:pPr>
            <a:r>
              <a:rPr kumimoji="0" lang="en-US" sz="2400" dirty="0" smtClean="0">
                <a:solidFill>
                  <a:srgbClr val="FFFFFF"/>
                </a:solidFill>
                <a:latin typeface="Trebuchet MS Bold"/>
                <a:ea typeface="ヒラギノ角ゴ ProN W6"/>
              </a:rPr>
              <a:t>HARMONIE-FEM </a:t>
            </a:r>
            <a:r>
              <a:rPr kumimoji="0" lang="en-US" sz="2400" dirty="0">
                <a:solidFill>
                  <a:srgbClr val="FFFFFF"/>
                </a:solidFill>
                <a:latin typeface="Trebuchet MS Bold"/>
                <a:ea typeface="ヒラギノ角ゴ ProN W6"/>
              </a:rPr>
              <a:t>wind forecast</a:t>
            </a:r>
            <a:endParaRPr kumimoji="0" sz="1700" dirty="0">
              <a:solidFill>
                <a:prstClr val="black"/>
              </a:solidFill>
              <a:latin typeface="Arial"/>
            </a:endParaRPr>
          </a:p>
        </p:txBody>
      </p:sp>
      <p:sp>
        <p:nvSpPr>
          <p:cNvPr id="347" name="CustomShape 5"/>
          <p:cNvSpPr/>
          <p:nvPr/>
        </p:nvSpPr>
        <p:spPr>
          <a:xfrm>
            <a:off x="523218" y="620513"/>
            <a:ext cx="4053779" cy="190399"/>
          </a:xfrm>
          <a:prstGeom prst="rect">
            <a:avLst/>
          </a:prstGeom>
          <a:noFill/>
          <a:ln w="9360">
            <a:noFill/>
          </a:ln>
        </p:spPr>
        <p:txBody>
          <a:bodyPr wrap="none" lIns="0" tIns="0" rIns="40365" bIns="0"/>
          <a:lstStyle/>
          <a:p>
            <a:pPr algn="l" defTabSz="868872" eaLnBrk="1" fontAlgn="auto" hangingPunct="1">
              <a:lnSpc>
                <a:spcPct val="70000"/>
              </a:lnSpc>
              <a:spcBef>
                <a:spcPts val="0"/>
              </a:spcBef>
              <a:spcAft>
                <a:spcPts val="0"/>
              </a:spcAft>
            </a:pPr>
            <a:r>
              <a:rPr kumimoji="0" lang="en-US" sz="1700" dirty="0">
                <a:solidFill>
                  <a:srgbClr val="C8C8C8"/>
                </a:solidFill>
                <a:latin typeface="Trebuchet MS"/>
                <a:ea typeface="Trebuchet MS"/>
              </a:rPr>
              <a:t>Wind field at </a:t>
            </a:r>
            <a:r>
              <a:rPr kumimoji="0" lang="en-US" sz="1700" dirty="0" smtClean="0">
                <a:solidFill>
                  <a:srgbClr val="C8C8C8"/>
                </a:solidFill>
                <a:latin typeface="Trebuchet MS"/>
                <a:ea typeface="Trebuchet MS"/>
              </a:rPr>
              <a:t>1</a:t>
            </a:r>
            <a:r>
              <a:rPr kumimoji="0" lang="en-US" sz="1700" dirty="0" smtClean="0">
                <a:solidFill>
                  <a:srgbClr val="C8C8C8"/>
                </a:solidFill>
                <a:latin typeface="Trebuchet MS"/>
                <a:ea typeface="Trebuchet MS"/>
              </a:rPr>
              <a:t>00m </a:t>
            </a:r>
            <a:r>
              <a:rPr kumimoji="0" lang="en-US" sz="1700" dirty="0">
                <a:solidFill>
                  <a:srgbClr val="C8C8C8"/>
                </a:solidFill>
                <a:latin typeface="Trebuchet MS"/>
                <a:ea typeface="Trebuchet MS"/>
              </a:rPr>
              <a:t>over terrain</a:t>
            </a:r>
            <a:endParaRPr kumimoji="0" sz="1700" dirty="0">
              <a:solidFill>
                <a:prstClr val="black"/>
              </a:solidFill>
              <a:latin typeface="Arial"/>
            </a:endParaRPr>
          </a:p>
        </p:txBody>
      </p:sp>
      <p:sp>
        <p:nvSpPr>
          <p:cNvPr id="10" name="CustomShape 7"/>
          <p:cNvSpPr/>
          <p:nvPr/>
        </p:nvSpPr>
        <p:spPr>
          <a:xfrm>
            <a:off x="5801727" y="5590342"/>
            <a:ext cx="4009205" cy="395611"/>
          </a:xfrm>
          <a:prstGeom prst="rect">
            <a:avLst/>
          </a:prstGeom>
          <a:noFill/>
          <a:ln>
            <a:noFill/>
          </a:ln>
        </p:spPr>
        <p:txBody>
          <a:bodyPr wrap="none" lIns="85519" tIns="42760" rIns="85519" bIns="42760"/>
          <a:lstStyle/>
          <a:p>
            <a:pPr algn="l" defTabSz="868872" eaLnBrk="1" fontAlgn="auto" hangingPunct="1">
              <a:spcBef>
                <a:spcPts val="0"/>
              </a:spcBef>
              <a:spcAft>
                <a:spcPts val="0"/>
              </a:spcAft>
              <a:buSzPct val="25000"/>
              <a:buFont typeface="StarSymbol"/>
              <a:buChar char="l"/>
            </a:pPr>
            <a:r>
              <a:rPr kumimoji="0" lang="en-US" sz="1700" dirty="0" smtClean="0">
                <a:solidFill>
                  <a:prstClr val="black"/>
                </a:solidFill>
                <a:latin typeface="Arial"/>
              </a:rPr>
              <a:t>Geostrophic </a:t>
            </a:r>
            <a:r>
              <a:rPr kumimoji="0" lang="en-US" sz="1700" dirty="0">
                <a:solidFill>
                  <a:prstClr val="black"/>
                </a:solidFill>
                <a:latin typeface="Arial"/>
              </a:rPr>
              <a:t>velocity = (</a:t>
            </a:r>
            <a:r>
              <a:rPr kumimoji="0" lang="en-US" sz="1700" dirty="0" smtClean="0">
                <a:solidFill>
                  <a:prstClr val="black"/>
                </a:solidFill>
                <a:latin typeface="Arial"/>
              </a:rPr>
              <a:t>27.3, </a:t>
            </a:r>
            <a:r>
              <a:rPr kumimoji="0" lang="en-US" sz="1700" dirty="0">
                <a:solidFill>
                  <a:prstClr val="black"/>
                </a:solidFill>
                <a:latin typeface="Arial"/>
              </a:rPr>
              <a:t>-</a:t>
            </a:r>
            <a:r>
              <a:rPr kumimoji="0" lang="en-US" sz="1700" dirty="0" smtClean="0">
                <a:solidFill>
                  <a:prstClr val="black"/>
                </a:solidFill>
                <a:latin typeface="Arial"/>
              </a:rPr>
              <a:t>3.9) m/s</a:t>
            </a:r>
            <a:endParaRPr kumimoji="0" sz="1700" dirty="0">
              <a:solidFill>
                <a:prstClr val="black"/>
              </a:solidFill>
              <a:latin typeface="Arial"/>
            </a:endParaRPr>
          </a:p>
        </p:txBody>
      </p:sp>
      <p:pic>
        <p:nvPicPr>
          <p:cNvPr id="1124354" name="Picture 2" descr="C:\Documents and Settings\Rafa\Escritorio\Albert\viento_gral_FEM1_100.png"/>
          <p:cNvPicPr>
            <a:picLocks noChangeAspect="1" noChangeArrowheads="1"/>
          </p:cNvPicPr>
          <p:nvPr/>
        </p:nvPicPr>
        <p:blipFill>
          <a:blip r:embed="rId4" cstate="print"/>
          <a:srcRect/>
          <a:stretch>
            <a:fillRect/>
          </a:stretch>
        </p:blipFill>
        <p:spPr bwMode="auto">
          <a:xfrm>
            <a:off x="557059" y="1455666"/>
            <a:ext cx="8911406" cy="4878306"/>
          </a:xfrm>
          <a:prstGeom prst="rect">
            <a:avLst/>
          </a:prstGeom>
          <a:noFill/>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CustomShape 1"/>
          <p:cNvSpPr/>
          <p:nvPr/>
        </p:nvSpPr>
        <p:spPr>
          <a:xfrm>
            <a:off x="0" y="0"/>
            <a:ext cx="9903263" cy="1292952"/>
          </a:xfrm>
          <a:prstGeom prst="rect">
            <a:avLst/>
          </a:prstGeom>
          <a:solidFill>
            <a:srgbClr val="002E67"/>
          </a:solidFill>
          <a:ln w="9360">
            <a:noFill/>
          </a:ln>
        </p:spPr>
      </p:sp>
      <p:sp>
        <p:nvSpPr>
          <p:cNvPr id="351" name="Line 2"/>
          <p:cNvSpPr/>
          <p:nvPr/>
        </p:nvSpPr>
        <p:spPr>
          <a:xfrm>
            <a:off x="0" y="1362514"/>
            <a:ext cx="9905032" cy="2613"/>
          </a:xfrm>
          <a:prstGeom prst="line">
            <a:avLst/>
          </a:prstGeom>
          <a:ln w="9360">
            <a:solidFill>
              <a:srgbClr val="000000"/>
            </a:solidFill>
            <a:round/>
          </a:ln>
        </p:spPr>
      </p:sp>
      <p:sp>
        <p:nvSpPr>
          <p:cNvPr id="352" name="CustomShape 3"/>
          <p:cNvSpPr/>
          <p:nvPr/>
        </p:nvSpPr>
        <p:spPr>
          <a:xfrm>
            <a:off x="0" y="6706107"/>
            <a:ext cx="9903263" cy="149903"/>
          </a:xfrm>
          <a:prstGeom prst="rect">
            <a:avLst/>
          </a:prstGeom>
          <a:solidFill>
            <a:srgbClr val="525E66"/>
          </a:solidFill>
          <a:ln w="9360">
            <a:noFill/>
          </a:ln>
        </p:spPr>
      </p:sp>
      <p:pic>
        <p:nvPicPr>
          <p:cNvPr id="353" name="Picture 5"/>
          <p:cNvPicPr/>
          <p:nvPr/>
        </p:nvPicPr>
        <p:blipFill>
          <a:blip r:embed="rId3" cstate="print"/>
          <a:stretch>
            <a:fillRect/>
          </a:stretch>
        </p:blipFill>
        <p:spPr>
          <a:xfrm>
            <a:off x="8541273" y="391577"/>
            <a:ext cx="1245602" cy="835079"/>
          </a:xfrm>
          <a:prstGeom prst="rect">
            <a:avLst/>
          </a:prstGeom>
          <a:ln w="9360">
            <a:noFill/>
          </a:ln>
        </p:spPr>
      </p:pic>
      <p:sp>
        <p:nvSpPr>
          <p:cNvPr id="354" name="CustomShape 4"/>
          <p:cNvSpPr/>
          <p:nvPr/>
        </p:nvSpPr>
        <p:spPr>
          <a:xfrm>
            <a:off x="468030" y="114633"/>
            <a:ext cx="7949072" cy="1176687"/>
          </a:xfrm>
          <a:prstGeom prst="rect">
            <a:avLst/>
          </a:prstGeom>
          <a:noFill/>
          <a:ln>
            <a:noFill/>
          </a:ln>
        </p:spPr>
        <p:txBody>
          <a:bodyPr lIns="35575" tIns="35575" rIns="116306" bIns="35575"/>
          <a:lstStyle/>
          <a:p>
            <a:pPr algn="l" defTabSz="868872" eaLnBrk="1" fontAlgn="auto" hangingPunct="1">
              <a:spcBef>
                <a:spcPts val="0"/>
              </a:spcBef>
              <a:spcAft>
                <a:spcPts val="0"/>
              </a:spcAft>
            </a:pPr>
            <a:r>
              <a:rPr kumimoji="0" lang="en-US" sz="2400" dirty="0" smtClean="0">
                <a:solidFill>
                  <a:srgbClr val="FFFFFF"/>
                </a:solidFill>
                <a:latin typeface="Trebuchet MS Bold"/>
                <a:ea typeface="ヒラギノ角ゴ ProN W6"/>
              </a:rPr>
              <a:t>HARMONIE-FEM </a:t>
            </a:r>
            <a:r>
              <a:rPr kumimoji="0" lang="en-US" sz="2400" dirty="0">
                <a:solidFill>
                  <a:srgbClr val="FFFFFF"/>
                </a:solidFill>
                <a:latin typeface="Trebuchet MS Bold"/>
                <a:ea typeface="ヒラギノ角ゴ ProN W6"/>
              </a:rPr>
              <a:t>wind forecast</a:t>
            </a:r>
            <a:endParaRPr kumimoji="0" sz="1700" dirty="0">
              <a:solidFill>
                <a:prstClr val="black"/>
              </a:solidFill>
              <a:latin typeface="Arial"/>
            </a:endParaRPr>
          </a:p>
        </p:txBody>
      </p:sp>
      <p:pic>
        <p:nvPicPr>
          <p:cNvPr id="355" name="Imatge 354"/>
          <p:cNvPicPr/>
          <p:nvPr/>
        </p:nvPicPr>
        <p:blipFill>
          <a:blip r:embed="rId4" cstate="print"/>
          <a:stretch>
            <a:fillRect/>
          </a:stretch>
        </p:blipFill>
        <p:spPr>
          <a:xfrm>
            <a:off x="-509420" y="1610393"/>
            <a:ext cx="9636172" cy="4784804"/>
          </a:xfrm>
          <a:prstGeom prst="rect">
            <a:avLst/>
          </a:prstGeom>
          <a:ln>
            <a:noFill/>
          </a:ln>
        </p:spPr>
      </p:pic>
      <p:sp>
        <p:nvSpPr>
          <p:cNvPr id="356" name="CustomShape 5"/>
          <p:cNvSpPr/>
          <p:nvPr/>
        </p:nvSpPr>
        <p:spPr>
          <a:xfrm>
            <a:off x="4032908" y="6074490"/>
            <a:ext cx="2475993" cy="196604"/>
          </a:xfrm>
          <a:prstGeom prst="rect">
            <a:avLst/>
          </a:prstGeom>
          <a:noFill/>
          <a:ln w="12600">
            <a:noFill/>
          </a:ln>
        </p:spPr>
        <p:txBody>
          <a:bodyPr wrap="none" lIns="0" tIns="0" rIns="38997" bIns="0"/>
          <a:lstStyle/>
          <a:p>
            <a:pPr algn="l" defTabSz="868872" eaLnBrk="1" fontAlgn="auto" hangingPunct="1">
              <a:spcBef>
                <a:spcPts val="0"/>
              </a:spcBef>
              <a:spcAft>
                <a:spcPts val="0"/>
              </a:spcAft>
            </a:pPr>
            <a:r>
              <a:rPr kumimoji="0" lang="en-US" sz="1400" b="1" dirty="0" smtClean="0">
                <a:solidFill>
                  <a:srgbClr val="000000"/>
                </a:solidFill>
                <a:latin typeface="Trebuchet MS"/>
                <a:ea typeface="Trebuchet MS"/>
              </a:rPr>
              <a:t>Used data </a:t>
            </a:r>
            <a:r>
              <a:rPr kumimoji="0" lang="en-US" sz="1400" b="1" dirty="0">
                <a:solidFill>
                  <a:srgbClr val="000000"/>
                </a:solidFill>
                <a:latin typeface="Trebuchet MS"/>
                <a:ea typeface="Trebuchet MS"/>
              </a:rPr>
              <a:t>(</a:t>
            </a:r>
            <a:r>
              <a:rPr kumimoji="0" lang="en-US" sz="1400" b="1" dirty="0" err="1">
                <a:solidFill>
                  <a:srgbClr val="000000"/>
                </a:solidFill>
                <a:latin typeface="DejaVu Serif"/>
                <a:ea typeface="DejaVu Serif"/>
              </a:rPr>
              <a:t>Δ</a:t>
            </a:r>
            <a:r>
              <a:rPr kumimoji="0" lang="en-US" sz="1400" b="1" dirty="0" err="1">
                <a:solidFill>
                  <a:srgbClr val="000000"/>
                </a:solidFill>
                <a:latin typeface="Trebuchet MS"/>
                <a:ea typeface="DejaVu Serif"/>
              </a:rPr>
              <a:t>h</a:t>
            </a:r>
            <a:r>
              <a:rPr kumimoji="0" lang="en-US" sz="1400" b="1" dirty="0">
                <a:solidFill>
                  <a:srgbClr val="000000"/>
                </a:solidFill>
                <a:latin typeface="Trebuchet MS"/>
                <a:ea typeface="DejaVu Serif"/>
              </a:rPr>
              <a:t> &lt; 100m</a:t>
            </a:r>
            <a:r>
              <a:rPr kumimoji="0" lang="en-US" sz="1400" b="1" dirty="0">
                <a:solidFill>
                  <a:srgbClr val="000000"/>
                </a:solidFill>
                <a:latin typeface="Trebuchet MS"/>
                <a:ea typeface="Trebuchet MS"/>
              </a:rPr>
              <a:t>)</a:t>
            </a:r>
            <a:endParaRPr kumimoji="0" sz="1700" dirty="0">
              <a:solidFill>
                <a:prstClr val="black"/>
              </a:solidFill>
              <a:latin typeface="Arial"/>
            </a:endParaRPr>
          </a:p>
        </p:txBody>
      </p:sp>
      <p:sp>
        <p:nvSpPr>
          <p:cNvPr id="357" name="CustomShape 6"/>
          <p:cNvSpPr/>
          <p:nvPr/>
        </p:nvSpPr>
        <p:spPr>
          <a:xfrm>
            <a:off x="523570" y="620839"/>
            <a:ext cx="4053779" cy="190399"/>
          </a:xfrm>
          <a:prstGeom prst="rect">
            <a:avLst/>
          </a:prstGeom>
          <a:noFill/>
          <a:ln w="9360">
            <a:noFill/>
          </a:ln>
        </p:spPr>
        <p:txBody>
          <a:bodyPr wrap="none" lIns="0" tIns="0" rIns="40365" bIns="0"/>
          <a:lstStyle/>
          <a:p>
            <a:pPr algn="l" defTabSz="868872" eaLnBrk="1" fontAlgn="auto" hangingPunct="1">
              <a:lnSpc>
                <a:spcPct val="70000"/>
              </a:lnSpc>
              <a:spcBef>
                <a:spcPts val="0"/>
              </a:spcBef>
              <a:spcAft>
                <a:spcPts val="0"/>
              </a:spcAft>
            </a:pPr>
            <a:r>
              <a:rPr kumimoji="0" lang="en-US" sz="1700" dirty="0">
                <a:solidFill>
                  <a:srgbClr val="C8C8C8"/>
                </a:solidFill>
                <a:latin typeface="Trebuchet MS"/>
                <a:ea typeface="Trebuchet MS"/>
              </a:rPr>
              <a:t>Stations selection based on height</a:t>
            </a:r>
            <a:endParaRPr kumimoji="0" sz="1700" dirty="0">
              <a:solidFill>
                <a:prstClr val="black"/>
              </a:solid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CustomShape 1"/>
          <p:cNvSpPr/>
          <p:nvPr/>
        </p:nvSpPr>
        <p:spPr>
          <a:xfrm>
            <a:off x="0" y="0"/>
            <a:ext cx="9903263" cy="1292952"/>
          </a:xfrm>
          <a:prstGeom prst="rect">
            <a:avLst/>
          </a:prstGeom>
          <a:solidFill>
            <a:srgbClr val="002E67"/>
          </a:solidFill>
          <a:ln w="9360">
            <a:noFill/>
          </a:ln>
        </p:spPr>
      </p:sp>
      <p:sp>
        <p:nvSpPr>
          <p:cNvPr id="359" name="Line 2"/>
          <p:cNvSpPr/>
          <p:nvPr/>
        </p:nvSpPr>
        <p:spPr>
          <a:xfrm>
            <a:off x="0" y="1362514"/>
            <a:ext cx="9905032" cy="2613"/>
          </a:xfrm>
          <a:prstGeom prst="line">
            <a:avLst/>
          </a:prstGeom>
          <a:ln w="9360">
            <a:solidFill>
              <a:srgbClr val="000000"/>
            </a:solidFill>
            <a:round/>
          </a:ln>
        </p:spPr>
      </p:sp>
      <p:sp>
        <p:nvSpPr>
          <p:cNvPr id="360" name="CustomShape 3"/>
          <p:cNvSpPr/>
          <p:nvPr/>
        </p:nvSpPr>
        <p:spPr>
          <a:xfrm>
            <a:off x="0" y="6706107"/>
            <a:ext cx="9903263" cy="149903"/>
          </a:xfrm>
          <a:prstGeom prst="rect">
            <a:avLst/>
          </a:prstGeom>
          <a:solidFill>
            <a:srgbClr val="525E66"/>
          </a:solidFill>
          <a:ln w="9360">
            <a:noFill/>
          </a:ln>
        </p:spPr>
      </p:sp>
      <p:pic>
        <p:nvPicPr>
          <p:cNvPr id="361" name="Picture 5"/>
          <p:cNvPicPr/>
          <p:nvPr/>
        </p:nvPicPr>
        <p:blipFill>
          <a:blip r:embed="rId3" cstate="print"/>
          <a:stretch>
            <a:fillRect/>
          </a:stretch>
        </p:blipFill>
        <p:spPr>
          <a:xfrm>
            <a:off x="8541273" y="391577"/>
            <a:ext cx="1245602" cy="835079"/>
          </a:xfrm>
          <a:prstGeom prst="rect">
            <a:avLst/>
          </a:prstGeom>
          <a:ln w="9360">
            <a:noFill/>
          </a:ln>
        </p:spPr>
      </p:pic>
      <p:sp>
        <p:nvSpPr>
          <p:cNvPr id="362" name="CustomShape 4"/>
          <p:cNvSpPr/>
          <p:nvPr/>
        </p:nvSpPr>
        <p:spPr>
          <a:xfrm>
            <a:off x="468030" y="114633"/>
            <a:ext cx="7949072" cy="1176687"/>
          </a:xfrm>
          <a:prstGeom prst="rect">
            <a:avLst/>
          </a:prstGeom>
          <a:noFill/>
          <a:ln>
            <a:noFill/>
          </a:ln>
        </p:spPr>
        <p:txBody>
          <a:bodyPr lIns="35575" tIns="35575" rIns="116306" bIns="35575"/>
          <a:lstStyle/>
          <a:p>
            <a:pPr algn="l" defTabSz="868872" eaLnBrk="1" fontAlgn="auto" hangingPunct="1">
              <a:spcBef>
                <a:spcPts val="0"/>
              </a:spcBef>
              <a:spcAft>
                <a:spcPts val="0"/>
              </a:spcAft>
            </a:pPr>
            <a:r>
              <a:rPr kumimoji="0" lang="en-US" sz="2400" dirty="0" smtClean="0">
                <a:solidFill>
                  <a:srgbClr val="FFFFFF"/>
                </a:solidFill>
                <a:latin typeface="Trebuchet MS Bold"/>
                <a:ea typeface="ヒラギノ角ゴ ProN W6"/>
              </a:rPr>
              <a:t>HARMONIE-FEM </a:t>
            </a:r>
            <a:r>
              <a:rPr kumimoji="0" lang="en-US" sz="2400" dirty="0">
                <a:solidFill>
                  <a:srgbClr val="FFFFFF"/>
                </a:solidFill>
                <a:latin typeface="Trebuchet MS Bold"/>
                <a:ea typeface="ヒラギノ角ゴ ProN W6"/>
              </a:rPr>
              <a:t>wind forecast</a:t>
            </a:r>
            <a:endParaRPr kumimoji="0" sz="1700" dirty="0">
              <a:solidFill>
                <a:prstClr val="black"/>
              </a:solidFill>
              <a:latin typeface="Arial"/>
            </a:endParaRPr>
          </a:p>
        </p:txBody>
      </p:sp>
      <p:sp>
        <p:nvSpPr>
          <p:cNvPr id="363" name="CustomShape 5"/>
          <p:cNvSpPr/>
          <p:nvPr/>
        </p:nvSpPr>
        <p:spPr>
          <a:xfrm>
            <a:off x="523218" y="620513"/>
            <a:ext cx="4053779" cy="190399"/>
          </a:xfrm>
          <a:prstGeom prst="rect">
            <a:avLst/>
          </a:prstGeom>
          <a:noFill/>
          <a:ln w="9360">
            <a:noFill/>
          </a:ln>
        </p:spPr>
        <p:txBody>
          <a:bodyPr wrap="none" lIns="0" tIns="0" rIns="40365" bIns="0"/>
          <a:lstStyle/>
          <a:p>
            <a:pPr algn="l" defTabSz="868872" eaLnBrk="1" fontAlgn="auto" hangingPunct="1">
              <a:lnSpc>
                <a:spcPct val="70000"/>
              </a:lnSpc>
              <a:spcBef>
                <a:spcPts val="0"/>
              </a:spcBef>
              <a:spcAft>
                <a:spcPts val="0"/>
              </a:spcAft>
            </a:pPr>
            <a:r>
              <a:rPr kumimoji="0" lang="en-US" sz="1700" dirty="0" smtClean="0">
                <a:solidFill>
                  <a:srgbClr val="C8C8C8"/>
                </a:solidFill>
                <a:latin typeface="Trebuchet MS"/>
                <a:ea typeface="Trebuchet MS"/>
              </a:rPr>
              <a:t>Other strategy: Stations </a:t>
            </a:r>
            <a:r>
              <a:rPr kumimoji="0" lang="en-US" sz="1700" dirty="0">
                <a:solidFill>
                  <a:srgbClr val="C8C8C8"/>
                </a:solidFill>
                <a:latin typeface="Trebuchet MS"/>
                <a:ea typeface="Trebuchet MS"/>
              </a:rPr>
              <a:t>selection based on height</a:t>
            </a:r>
            <a:endParaRPr kumimoji="0" sz="1700" dirty="0">
              <a:solidFill>
                <a:prstClr val="black"/>
              </a:solidFill>
              <a:latin typeface="Arial"/>
            </a:endParaRPr>
          </a:p>
        </p:txBody>
      </p:sp>
      <p:pic>
        <p:nvPicPr>
          <p:cNvPr id="364" name="Imatge 363"/>
          <p:cNvPicPr/>
          <p:nvPr/>
        </p:nvPicPr>
        <p:blipFill>
          <a:blip r:embed="rId4" cstate="print"/>
          <a:stretch>
            <a:fillRect/>
          </a:stretch>
        </p:blipFill>
        <p:spPr>
          <a:xfrm>
            <a:off x="-509420" y="1610393"/>
            <a:ext cx="9636172" cy="4784804"/>
          </a:xfrm>
          <a:prstGeom prst="rect">
            <a:avLst/>
          </a:prstGeom>
          <a:ln>
            <a:noFill/>
          </a:ln>
        </p:spPr>
      </p:pic>
      <p:sp>
        <p:nvSpPr>
          <p:cNvPr id="365" name="CustomShape 6"/>
          <p:cNvSpPr/>
          <p:nvPr/>
        </p:nvSpPr>
        <p:spPr>
          <a:xfrm>
            <a:off x="4032907" y="6074490"/>
            <a:ext cx="3820295" cy="196604"/>
          </a:xfrm>
          <a:prstGeom prst="rect">
            <a:avLst/>
          </a:prstGeom>
          <a:noFill/>
          <a:ln w="12600">
            <a:noFill/>
          </a:ln>
        </p:spPr>
        <p:txBody>
          <a:bodyPr wrap="none" lIns="0" tIns="0" rIns="38997" bIns="0"/>
          <a:lstStyle/>
          <a:p>
            <a:pPr algn="l" defTabSz="868872" eaLnBrk="1" fontAlgn="auto" hangingPunct="1">
              <a:spcBef>
                <a:spcPts val="0"/>
              </a:spcBef>
              <a:spcAft>
                <a:spcPts val="0"/>
              </a:spcAft>
            </a:pPr>
            <a:r>
              <a:rPr kumimoji="0" lang="en-US" sz="1400" b="1" dirty="0" smtClean="0">
                <a:solidFill>
                  <a:srgbClr val="000000"/>
                </a:solidFill>
                <a:latin typeface="Trebuchet MS"/>
                <a:ea typeface="Trebuchet MS"/>
              </a:rPr>
              <a:t>Stations </a:t>
            </a:r>
            <a:r>
              <a:rPr kumimoji="0" lang="en-US" sz="1400" b="1" dirty="0">
                <a:solidFill>
                  <a:srgbClr val="000000"/>
                </a:solidFill>
                <a:latin typeface="Trebuchet MS"/>
                <a:ea typeface="Trebuchet MS"/>
              </a:rPr>
              <a:t>and control points</a:t>
            </a:r>
            <a:endParaRPr kumimoji="0" sz="1700" dirty="0">
              <a:solidFill>
                <a:prstClr val="black"/>
              </a:solidFill>
              <a:latin typeface="Arial"/>
            </a:endParaRPr>
          </a:p>
        </p:txBody>
      </p:sp>
      <p:pic>
        <p:nvPicPr>
          <p:cNvPr id="366" name="Imatge 365"/>
          <p:cNvPicPr/>
          <p:nvPr/>
        </p:nvPicPr>
        <p:blipFill>
          <a:blip r:embed="rId5" cstate="print"/>
          <a:stretch>
            <a:fillRect/>
          </a:stretch>
        </p:blipFill>
        <p:spPr>
          <a:xfrm>
            <a:off x="7641297" y="2433388"/>
            <a:ext cx="623686" cy="309603"/>
          </a:xfrm>
          <a:prstGeom prst="rect">
            <a:avLst/>
          </a:prstGeom>
          <a:ln>
            <a:noFill/>
          </a:ln>
        </p:spPr>
      </p:pic>
      <p:pic>
        <p:nvPicPr>
          <p:cNvPr id="367" name="Imatge 366"/>
          <p:cNvPicPr/>
          <p:nvPr/>
        </p:nvPicPr>
        <p:blipFill>
          <a:blip r:embed="rId6" cstate="print"/>
          <a:stretch>
            <a:fillRect/>
          </a:stretch>
        </p:blipFill>
        <p:spPr>
          <a:xfrm>
            <a:off x="7641297" y="2009155"/>
            <a:ext cx="623686" cy="309603"/>
          </a:xfrm>
          <a:prstGeom prst="rect">
            <a:avLst/>
          </a:prstGeom>
          <a:ln>
            <a:noFill/>
          </a:ln>
        </p:spPr>
      </p:pic>
      <p:sp>
        <p:nvSpPr>
          <p:cNvPr id="368" name="CustomShape 7"/>
          <p:cNvSpPr/>
          <p:nvPr/>
        </p:nvSpPr>
        <p:spPr>
          <a:xfrm>
            <a:off x="8088456" y="2416732"/>
            <a:ext cx="1559391" cy="313849"/>
          </a:xfrm>
          <a:prstGeom prst="rect">
            <a:avLst/>
          </a:prstGeom>
          <a:noFill/>
          <a:ln>
            <a:noFill/>
          </a:ln>
        </p:spPr>
        <p:txBody>
          <a:bodyPr wrap="none" lIns="85519" tIns="42760" rIns="85519" bIns="42760"/>
          <a:lstStyle/>
          <a:p>
            <a:pPr algn="l" defTabSz="868872" eaLnBrk="1" fontAlgn="auto" hangingPunct="1">
              <a:spcBef>
                <a:spcPts val="0"/>
              </a:spcBef>
              <a:spcAft>
                <a:spcPts val="0"/>
              </a:spcAft>
            </a:pPr>
            <a:r>
              <a:rPr kumimoji="0" lang="en-US" sz="1700" dirty="0">
                <a:solidFill>
                  <a:prstClr val="black"/>
                </a:solidFill>
                <a:latin typeface="Arial"/>
              </a:rPr>
              <a:t>Control points</a:t>
            </a:r>
            <a:endParaRPr kumimoji="0" sz="1700" dirty="0">
              <a:solidFill>
                <a:prstClr val="black"/>
              </a:solidFill>
              <a:latin typeface="Arial"/>
            </a:endParaRPr>
          </a:p>
        </p:txBody>
      </p:sp>
      <p:sp>
        <p:nvSpPr>
          <p:cNvPr id="369" name="CustomShape 8"/>
          <p:cNvSpPr/>
          <p:nvPr/>
        </p:nvSpPr>
        <p:spPr>
          <a:xfrm>
            <a:off x="8088810" y="1992171"/>
            <a:ext cx="987355" cy="313849"/>
          </a:xfrm>
          <a:prstGeom prst="rect">
            <a:avLst/>
          </a:prstGeom>
          <a:noFill/>
          <a:ln>
            <a:noFill/>
          </a:ln>
        </p:spPr>
        <p:txBody>
          <a:bodyPr wrap="none" lIns="85519" tIns="42760" rIns="85519" bIns="42760"/>
          <a:lstStyle/>
          <a:p>
            <a:pPr algn="l" defTabSz="868872" eaLnBrk="1" fontAlgn="auto" hangingPunct="1">
              <a:spcBef>
                <a:spcPts val="0"/>
              </a:spcBef>
              <a:spcAft>
                <a:spcPts val="0"/>
              </a:spcAft>
            </a:pPr>
            <a:r>
              <a:rPr kumimoji="0" lang="en-US" sz="1700" dirty="0">
                <a:solidFill>
                  <a:prstClr val="black"/>
                </a:solidFill>
                <a:latin typeface="Arial"/>
              </a:rPr>
              <a:t>Stations</a:t>
            </a:r>
            <a:endParaRPr kumimoji="0" sz="1700" dirty="0">
              <a:solidFill>
                <a:prstClr val="black"/>
              </a:solid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CustomShape 1"/>
          <p:cNvSpPr/>
          <p:nvPr/>
        </p:nvSpPr>
        <p:spPr>
          <a:xfrm>
            <a:off x="0" y="0"/>
            <a:ext cx="9903263" cy="1292952"/>
          </a:xfrm>
          <a:prstGeom prst="rect">
            <a:avLst/>
          </a:prstGeom>
          <a:solidFill>
            <a:srgbClr val="002E67"/>
          </a:solidFill>
          <a:ln w="9360">
            <a:noFill/>
          </a:ln>
        </p:spPr>
      </p:sp>
      <p:sp>
        <p:nvSpPr>
          <p:cNvPr id="371" name="Line 2"/>
          <p:cNvSpPr/>
          <p:nvPr/>
        </p:nvSpPr>
        <p:spPr>
          <a:xfrm>
            <a:off x="0" y="1362514"/>
            <a:ext cx="9905032" cy="2613"/>
          </a:xfrm>
          <a:prstGeom prst="line">
            <a:avLst/>
          </a:prstGeom>
          <a:ln w="9360">
            <a:solidFill>
              <a:srgbClr val="000000"/>
            </a:solidFill>
            <a:round/>
          </a:ln>
        </p:spPr>
      </p:sp>
      <p:sp>
        <p:nvSpPr>
          <p:cNvPr id="372" name="CustomShape 3"/>
          <p:cNvSpPr/>
          <p:nvPr/>
        </p:nvSpPr>
        <p:spPr>
          <a:xfrm>
            <a:off x="0" y="6706107"/>
            <a:ext cx="9903263" cy="149903"/>
          </a:xfrm>
          <a:prstGeom prst="rect">
            <a:avLst/>
          </a:prstGeom>
          <a:solidFill>
            <a:srgbClr val="525E66"/>
          </a:solidFill>
          <a:ln w="9360">
            <a:noFill/>
          </a:ln>
        </p:spPr>
      </p:sp>
      <p:pic>
        <p:nvPicPr>
          <p:cNvPr id="373" name="Picture 5"/>
          <p:cNvPicPr/>
          <p:nvPr/>
        </p:nvPicPr>
        <p:blipFill>
          <a:blip r:embed="rId3" cstate="print"/>
          <a:stretch>
            <a:fillRect/>
          </a:stretch>
        </p:blipFill>
        <p:spPr>
          <a:xfrm>
            <a:off x="8541273" y="391577"/>
            <a:ext cx="1245602" cy="835079"/>
          </a:xfrm>
          <a:prstGeom prst="rect">
            <a:avLst/>
          </a:prstGeom>
          <a:ln w="9360">
            <a:noFill/>
          </a:ln>
        </p:spPr>
      </p:pic>
      <p:sp>
        <p:nvSpPr>
          <p:cNvPr id="374" name="CustomShape 4"/>
          <p:cNvSpPr/>
          <p:nvPr/>
        </p:nvSpPr>
        <p:spPr>
          <a:xfrm>
            <a:off x="468030" y="114633"/>
            <a:ext cx="7949072" cy="1176687"/>
          </a:xfrm>
          <a:prstGeom prst="rect">
            <a:avLst/>
          </a:prstGeom>
          <a:noFill/>
          <a:ln>
            <a:noFill/>
          </a:ln>
        </p:spPr>
        <p:txBody>
          <a:bodyPr lIns="35575" tIns="35575" rIns="116306" bIns="35575"/>
          <a:lstStyle/>
          <a:p>
            <a:pPr algn="l" defTabSz="868872" eaLnBrk="1" fontAlgn="auto" hangingPunct="1">
              <a:spcBef>
                <a:spcPts val="0"/>
              </a:spcBef>
              <a:spcAft>
                <a:spcPts val="0"/>
              </a:spcAft>
            </a:pPr>
            <a:r>
              <a:rPr kumimoji="0" lang="en-US" sz="2400" dirty="0" smtClean="0">
                <a:solidFill>
                  <a:srgbClr val="FFFFFF"/>
                </a:solidFill>
                <a:latin typeface="Trebuchet MS Bold"/>
                <a:ea typeface="ヒラギノ角ゴ ProN W6"/>
              </a:rPr>
              <a:t>HARMONIE-FEM </a:t>
            </a:r>
            <a:r>
              <a:rPr kumimoji="0" lang="en-US" sz="2400" dirty="0">
                <a:solidFill>
                  <a:srgbClr val="FFFFFF"/>
                </a:solidFill>
                <a:latin typeface="Trebuchet MS Bold"/>
                <a:ea typeface="ヒラギノ角ゴ ProN W6"/>
              </a:rPr>
              <a:t>wind forecast</a:t>
            </a:r>
            <a:endParaRPr kumimoji="0" sz="1700" dirty="0">
              <a:solidFill>
                <a:prstClr val="black"/>
              </a:solidFill>
              <a:latin typeface="Arial"/>
            </a:endParaRPr>
          </a:p>
        </p:txBody>
      </p:sp>
      <p:pic>
        <p:nvPicPr>
          <p:cNvPr id="375" name="Imatge 374"/>
          <p:cNvPicPr/>
          <p:nvPr/>
        </p:nvPicPr>
        <p:blipFill>
          <a:blip r:embed="rId4" cstate="print"/>
          <a:stretch>
            <a:fillRect/>
          </a:stretch>
        </p:blipFill>
        <p:spPr>
          <a:xfrm>
            <a:off x="1435101" y="1485900"/>
            <a:ext cx="7035800" cy="3517900"/>
          </a:xfrm>
          <a:prstGeom prst="rect">
            <a:avLst/>
          </a:prstGeom>
          <a:ln>
            <a:noFill/>
          </a:ln>
        </p:spPr>
      </p:pic>
      <p:sp>
        <p:nvSpPr>
          <p:cNvPr id="376" name="CustomShape 5"/>
          <p:cNvSpPr/>
          <p:nvPr/>
        </p:nvSpPr>
        <p:spPr>
          <a:xfrm>
            <a:off x="1122527" y="5216303"/>
            <a:ext cx="2115974" cy="1324197"/>
          </a:xfrm>
          <a:prstGeom prst="rect">
            <a:avLst/>
          </a:prstGeom>
          <a:noFill/>
          <a:ln>
            <a:noFill/>
          </a:ln>
        </p:spPr>
        <p:txBody>
          <a:bodyPr wrap="none" lIns="85519" tIns="42760" rIns="85519" bIns="42760"/>
          <a:lstStyle/>
          <a:p>
            <a:pPr defTabSz="868872" eaLnBrk="1" fontAlgn="auto" hangingPunct="1">
              <a:spcBef>
                <a:spcPts val="0"/>
              </a:spcBef>
              <a:spcAft>
                <a:spcPts val="0"/>
              </a:spcAft>
              <a:buSzPct val="25000"/>
            </a:pPr>
            <a:r>
              <a:rPr kumimoji="0" lang="en-US" sz="1700" b="1" dirty="0" smtClean="0">
                <a:solidFill>
                  <a:prstClr val="black"/>
                </a:solidFill>
                <a:latin typeface="Arial"/>
              </a:rPr>
              <a:t>New</a:t>
            </a:r>
          </a:p>
          <a:p>
            <a:pPr algn="l" defTabSz="868872" eaLnBrk="1" fontAlgn="auto" hangingPunct="1">
              <a:spcBef>
                <a:spcPts val="0"/>
              </a:spcBef>
              <a:spcAft>
                <a:spcPts val="0"/>
              </a:spcAft>
              <a:buSzPct val="25000"/>
            </a:pPr>
            <a:r>
              <a:rPr kumimoji="0" lang="en-US" sz="1700" dirty="0" smtClean="0">
                <a:solidFill>
                  <a:prstClr val="black"/>
                </a:solidFill>
                <a:latin typeface="Arial"/>
              </a:rPr>
              <a:t>Alpha      = </a:t>
            </a:r>
            <a:r>
              <a:rPr kumimoji="0" lang="en-US" sz="1700" dirty="0">
                <a:solidFill>
                  <a:prstClr val="black"/>
                </a:solidFill>
                <a:latin typeface="Arial"/>
              </a:rPr>
              <a:t>2.057920</a:t>
            </a:r>
            <a:endParaRPr kumimoji="0" sz="1700" dirty="0">
              <a:solidFill>
                <a:prstClr val="black"/>
              </a:solidFill>
              <a:latin typeface="Arial"/>
            </a:endParaRPr>
          </a:p>
          <a:p>
            <a:pPr algn="l" defTabSz="868872" eaLnBrk="1" fontAlgn="auto" hangingPunct="1">
              <a:spcBef>
                <a:spcPts val="0"/>
              </a:spcBef>
              <a:spcAft>
                <a:spcPts val="0"/>
              </a:spcAft>
              <a:buSzPct val="25000"/>
            </a:pPr>
            <a:r>
              <a:rPr kumimoji="0" lang="en-US" sz="1700" dirty="0">
                <a:solidFill>
                  <a:prstClr val="black"/>
                </a:solidFill>
                <a:latin typeface="Arial"/>
              </a:rPr>
              <a:t>Epsilon </a:t>
            </a:r>
            <a:r>
              <a:rPr kumimoji="0" lang="en-US" sz="1700" dirty="0" smtClean="0">
                <a:solidFill>
                  <a:prstClr val="black"/>
                </a:solidFill>
                <a:latin typeface="Arial"/>
              </a:rPr>
              <a:t>  = </a:t>
            </a:r>
            <a:r>
              <a:rPr kumimoji="0" lang="en-US" sz="1700" dirty="0">
                <a:solidFill>
                  <a:prstClr val="black"/>
                </a:solidFill>
                <a:latin typeface="Arial"/>
              </a:rPr>
              <a:t>0.950898</a:t>
            </a:r>
            <a:endParaRPr kumimoji="0" sz="1700" dirty="0">
              <a:solidFill>
                <a:prstClr val="black"/>
              </a:solidFill>
              <a:latin typeface="Arial"/>
            </a:endParaRPr>
          </a:p>
          <a:p>
            <a:pPr algn="l" defTabSz="868872" eaLnBrk="1" fontAlgn="auto" hangingPunct="1">
              <a:spcBef>
                <a:spcPts val="0"/>
              </a:spcBef>
              <a:spcAft>
                <a:spcPts val="0"/>
              </a:spcAft>
              <a:buSzPct val="25000"/>
            </a:pPr>
            <a:r>
              <a:rPr kumimoji="0" lang="en-US" sz="1700" dirty="0" smtClean="0">
                <a:solidFill>
                  <a:prstClr val="black"/>
                </a:solidFill>
                <a:latin typeface="Arial"/>
              </a:rPr>
              <a:t>Gamma  </a:t>
            </a:r>
            <a:r>
              <a:rPr kumimoji="0" lang="en-US" sz="1700" dirty="0">
                <a:solidFill>
                  <a:prstClr val="black"/>
                </a:solidFill>
                <a:latin typeface="Arial"/>
              </a:rPr>
              <a:t>= 0.224911</a:t>
            </a:r>
            <a:endParaRPr kumimoji="0" sz="1700" dirty="0">
              <a:solidFill>
                <a:prstClr val="black"/>
              </a:solidFill>
              <a:latin typeface="Arial"/>
            </a:endParaRPr>
          </a:p>
          <a:p>
            <a:pPr algn="l" defTabSz="868872" eaLnBrk="1" fontAlgn="auto" hangingPunct="1">
              <a:spcBef>
                <a:spcPts val="0"/>
              </a:spcBef>
              <a:spcAft>
                <a:spcPts val="0"/>
              </a:spcAft>
              <a:buSzPct val="25000"/>
            </a:pPr>
            <a:r>
              <a:rPr kumimoji="0" lang="en-US" sz="1700" dirty="0">
                <a:solidFill>
                  <a:prstClr val="black"/>
                </a:solidFill>
                <a:latin typeface="Arial"/>
              </a:rPr>
              <a:t>Gamma' </a:t>
            </a:r>
            <a:r>
              <a:rPr kumimoji="0" lang="en-US" sz="1700" dirty="0" smtClean="0">
                <a:solidFill>
                  <a:prstClr val="black"/>
                </a:solidFill>
                <a:latin typeface="Arial"/>
              </a:rPr>
              <a:t>= </a:t>
            </a:r>
            <a:r>
              <a:rPr kumimoji="0" lang="en-US" sz="1700" dirty="0">
                <a:solidFill>
                  <a:prstClr val="black"/>
                </a:solidFill>
                <a:latin typeface="Arial"/>
              </a:rPr>
              <a:t>0.311286</a:t>
            </a:r>
            <a:endParaRPr kumimoji="0" sz="1700" dirty="0">
              <a:solidFill>
                <a:prstClr val="black"/>
              </a:solidFill>
              <a:latin typeface="Arial"/>
            </a:endParaRPr>
          </a:p>
        </p:txBody>
      </p:sp>
      <p:sp>
        <p:nvSpPr>
          <p:cNvPr id="377" name="CustomShape 6"/>
          <p:cNvSpPr/>
          <p:nvPr/>
        </p:nvSpPr>
        <p:spPr>
          <a:xfrm>
            <a:off x="6717624" y="5229318"/>
            <a:ext cx="2121576" cy="1412782"/>
          </a:xfrm>
          <a:prstGeom prst="rect">
            <a:avLst/>
          </a:prstGeom>
          <a:noFill/>
          <a:ln>
            <a:noFill/>
          </a:ln>
        </p:spPr>
        <p:txBody>
          <a:bodyPr wrap="none" lIns="85519" tIns="42760" rIns="85519" bIns="42760"/>
          <a:lstStyle/>
          <a:p>
            <a:pPr defTabSz="868872" eaLnBrk="1" fontAlgn="auto" hangingPunct="1">
              <a:spcBef>
                <a:spcPts val="0"/>
              </a:spcBef>
              <a:spcAft>
                <a:spcPts val="0"/>
              </a:spcAft>
              <a:buSzPct val="25000"/>
            </a:pPr>
            <a:r>
              <a:rPr kumimoji="0" lang="en-US" sz="1700" b="1" dirty="0" smtClean="0">
                <a:solidFill>
                  <a:prstClr val="black"/>
                </a:solidFill>
                <a:latin typeface="Arial"/>
              </a:rPr>
              <a:t>Previous</a:t>
            </a:r>
            <a:endParaRPr kumimoji="0" sz="1700" b="1" dirty="0" smtClean="0">
              <a:solidFill>
                <a:prstClr val="black"/>
              </a:solidFill>
              <a:latin typeface="Arial"/>
            </a:endParaRPr>
          </a:p>
          <a:p>
            <a:pPr algn="l" defTabSz="868872" eaLnBrk="1" fontAlgn="auto" hangingPunct="1">
              <a:spcBef>
                <a:spcPts val="0"/>
              </a:spcBef>
              <a:spcAft>
                <a:spcPts val="0"/>
              </a:spcAft>
              <a:buSzPct val="25000"/>
            </a:pPr>
            <a:r>
              <a:rPr kumimoji="0" lang="en-US" sz="1700" dirty="0" smtClean="0">
                <a:solidFill>
                  <a:prstClr val="black"/>
                </a:solidFill>
                <a:latin typeface="Arial"/>
              </a:rPr>
              <a:t>Alpha	= 2.302731</a:t>
            </a:r>
            <a:endParaRPr kumimoji="0" sz="1700" dirty="0" smtClean="0">
              <a:solidFill>
                <a:prstClr val="black"/>
              </a:solidFill>
              <a:latin typeface="Arial"/>
            </a:endParaRPr>
          </a:p>
          <a:p>
            <a:pPr algn="l" defTabSz="868872" eaLnBrk="1" fontAlgn="auto" hangingPunct="1">
              <a:spcBef>
                <a:spcPts val="0"/>
              </a:spcBef>
              <a:spcAft>
                <a:spcPts val="0"/>
              </a:spcAft>
              <a:buSzPct val="25000"/>
            </a:pPr>
            <a:r>
              <a:rPr kumimoji="0" lang="en-US" sz="1700" dirty="0" smtClean="0">
                <a:solidFill>
                  <a:prstClr val="black"/>
                </a:solidFill>
                <a:latin typeface="Arial"/>
              </a:rPr>
              <a:t>Epsilon</a:t>
            </a:r>
            <a:r>
              <a:rPr kumimoji="0" lang="en-US" sz="1700" dirty="0">
                <a:solidFill>
                  <a:prstClr val="black"/>
                </a:solidFill>
                <a:latin typeface="Arial"/>
              </a:rPr>
              <a:t>	= 0.938761</a:t>
            </a:r>
            <a:endParaRPr kumimoji="0" sz="1700" dirty="0">
              <a:solidFill>
                <a:prstClr val="black"/>
              </a:solidFill>
              <a:latin typeface="Arial"/>
            </a:endParaRPr>
          </a:p>
          <a:p>
            <a:pPr algn="l" defTabSz="868872" eaLnBrk="1" fontAlgn="auto" hangingPunct="1">
              <a:spcBef>
                <a:spcPts val="0"/>
              </a:spcBef>
              <a:spcAft>
                <a:spcPts val="0"/>
              </a:spcAft>
              <a:buSzPct val="25000"/>
            </a:pPr>
            <a:r>
              <a:rPr kumimoji="0" lang="en-US" sz="1700" dirty="0">
                <a:solidFill>
                  <a:prstClr val="black"/>
                </a:solidFill>
                <a:latin typeface="Arial"/>
              </a:rPr>
              <a:t>Gamma	= 0.279533</a:t>
            </a:r>
            <a:endParaRPr kumimoji="0" sz="1700" dirty="0">
              <a:solidFill>
                <a:prstClr val="black"/>
              </a:solidFill>
              <a:latin typeface="Arial"/>
            </a:endParaRPr>
          </a:p>
          <a:p>
            <a:pPr algn="l" defTabSz="868872" eaLnBrk="1" fontAlgn="auto" hangingPunct="1">
              <a:spcBef>
                <a:spcPts val="0"/>
              </a:spcBef>
              <a:spcAft>
                <a:spcPts val="0"/>
              </a:spcAft>
              <a:buSzPct val="25000"/>
            </a:pPr>
            <a:r>
              <a:rPr kumimoji="0" lang="en-US" sz="1700" dirty="0">
                <a:solidFill>
                  <a:prstClr val="black"/>
                </a:solidFill>
                <a:latin typeface="Arial"/>
              </a:rPr>
              <a:t>Gamma'	= 0.432957</a:t>
            </a:r>
            <a:endParaRPr kumimoji="0" sz="1700" dirty="0">
              <a:solidFill>
                <a:prstClr val="black"/>
              </a:solidFill>
              <a:latin typeface="Arial"/>
            </a:endParaRPr>
          </a:p>
        </p:txBody>
      </p:sp>
      <p:sp>
        <p:nvSpPr>
          <p:cNvPr id="378" name="CustomShape 7"/>
          <p:cNvSpPr/>
          <p:nvPr/>
        </p:nvSpPr>
        <p:spPr>
          <a:xfrm>
            <a:off x="523570" y="620839"/>
            <a:ext cx="4053779" cy="190399"/>
          </a:xfrm>
          <a:prstGeom prst="rect">
            <a:avLst/>
          </a:prstGeom>
          <a:noFill/>
          <a:ln w="9360">
            <a:noFill/>
          </a:ln>
        </p:spPr>
        <p:txBody>
          <a:bodyPr wrap="none" lIns="0" tIns="0" rIns="40365" bIns="0"/>
          <a:lstStyle/>
          <a:p>
            <a:pPr algn="l" defTabSz="868872" eaLnBrk="1" fontAlgn="auto" hangingPunct="1">
              <a:lnSpc>
                <a:spcPct val="70000"/>
              </a:lnSpc>
              <a:spcBef>
                <a:spcPts val="0"/>
              </a:spcBef>
              <a:spcAft>
                <a:spcPts val="0"/>
              </a:spcAft>
            </a:pPr>
            <a:r>
              <a:rPr kumimoji="0" lang="en-US" sz="1700" dirty="0">
                <a:solidFill>
                  <a:srgbClr val="C8C8C8"/>
                </a:solidFill>
                <a:latin typeface="Trebuchet MS"/>
                <a:ea typeface="Trebuchet MS"/>
              </a:rPr>
              <a:t>Genetic algorithms result</a:t>
            </a:r>
            <a:endParaRPr kumimoji="0" sz="1700" dirty="0">
              <a:solidFill>
                <a:prstClr val="black"/>
              </a:solidFill>
              <a:latin typeface="Arial"/>
            </a:endParaRPr>
          </a:p>
        </p:txBody>
      </p:sp>
      <p:cxnSp>
        <p:nvCxnSpPr>
          <p:cNvPr id="12" name="11 Conector recto de flecha"/>
          <p:cNvCxnSpPr/>
          <p:nvPr/>
        </p:nvCxnSpPr>
        <p:spPr>
          <a:xfrm>
            <a:off x="3722193" y="6056202"/>
            <a:ext cx="2589707" cy="1698"/>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CustomShape 7"/>
          <p:cNvSpPr/>
          <p:nvPr/>
        </p:nvSpPr>
        <p:spPr>
          <a:xfrm>
            <a:off x="4253056" y="5655232"/>
            <a:ext cx="1559391" cy="313849"/>
          </a:xfrm>
          <a:prstGeom prst="rect">
            <a:avLst/>
          </a:prstGeom>
          <a:noFill/>
          <a:ln>
            <a:noFill/>
          </a:ln>
        </p:spPr>
        <p:txBody>
          <a:bodyPr wrap="none" lIns="85519" tIns="42760" rIns="85519" bIns="42760"/>
          <a:lstStyle/>
          <a:p>
            <a:pPr algn="l" defTabSz="868872" eaLnBrk="1" fontAlgn="auto" hangingPunct="1">
              <a:spcBef>
                <a:spcPts val="0"/>
              </a:spcBef>
              <a:spcAft>
                <a:spcPts val="0"/>
              </a:spcAft>
            </a:pPr>
            <a:r>
              <a:rPr kumimoji="0" lang="en-US" sz="1700" dirty="0" smtClean="0">
                <a:solidFill>
                  <a:prstClr val="black"/>
                </a:solidFill>
                <a:latin typeface="Arial"/>
              </a:rPr>
              <a:t>Small changes</a:t>
            </a:r>
            <a:endParaRPr kumimoji="0" sz="1700" dirty="0">
              <a:solidFill>
                <a:prstClr val="black"/>
              </a:solid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CustomShape 1"/>
          <p:cNvSpPr/>
          <p:nvPr/>
        </p:nvSpPr>
        <p:spPr>
          <a:xfrm>
            <a:off x="0" y="0"/>
            <a:ext cx="9903263" cy="1292952"/>
          </a:xfrm>
          <a:prstGeom prst="rect">
            <a:avLst/>
          </a:prstGeom>
          <a:solidFill>
            <a:srgbClr val="002E67"/>
          </a:solidFill>
          <a:ln w="9360">
            <a:noFill/>
          </a:ln>
        </p:spPr>
      </p:sp>
      <p:sp>
        <p:nvSpPr>
          <p:cNvPr id="380" name="Line 2"/>
          <p:cNvSpPr/>
          <p:nvPr/>
        </p:nvSpPr>
        <p:spPr>
          <a:xfrm>
            <a:off x="0" y="1362514"/>
            <a:ext cx="9905032" cy="2613"/>
          </a:xfrm>
          <a:prstGeom prst="line">
            <a:avLst/>
          </a:prstGeom>
          <a:ln w="9360">
            <a:solidFill>
              <a:srgbClr val="000000"/>
            </a:solidFill>
            <a:round/>
          </a:ln>
        </p:spPr>
      </p:sp>
      <p:sp>
        <p:nvSpPr>
          <p:cNvPr id="381" name="CustomShape 3"/>
          <p:cNvSpPr/>
          <p:nvPr/>
        </p:nvSpPr>
        <p:spPr>
          <a:xfrm>
            <a:off x="0" y="6706107"/>
            <a:ext cx="9903263" cy="149903"/>
          </a:xfrm>
          <a:prstGeom prst="rect">
            <a:avLst/>
          </a:prstGeom>
          <a:solidFill>
            <a:srgbClr val="525E66"/>
          </a:solidFill>
          <a:ln w="9360">
            <a:noFill/>
          </a:ln>
        </p:spPr>
      </p:sp>
      <p:pic>
        <p:nvPicPr>
          <p:cNvPr id="382" name="Picture 5"/>
          <p:cNvPicPr/>
          <p:nvPr/>
        </p:nvPicPr>
        <p:blipFill>
          <a:blip r:embed="rId3" cstate="print"/>
          <a:stretch>
            <a:fillRect/>
          </a:stretch>
        </p:blipFill>
        <p:spPr>
          <a:xfrm>
            <a:off x="8541273" y="391577"/>
            <a:ext cx="1245602" cy="835079"/>
          </a:xfrm>
          <a:prstGeom prst="rect">
            <a:avLst/>
          </a:prstGeom>
          <a:ln w="9360">
            <a:noFill/>
          </a:ln>
        </p:spPr>
      </p:pic>
      <p:sp>
        <p:nvSpPr>
          <p:cNvPr id="383" name="CustomShape 4"/>
          <p:cNvSpPr/>
          <p:nvPr/>
        </p:nvSpPr>
        <p:spPr>
          <a:xfrm>
            <a:off x="468030" y="114633"/>
            <a:ext cx="7949072" cy="1176687"/>
          </a:xfrm>
          <a:prstGeom prst="rect">
            <a:avLst/>
          </a:prstGeom>
          <a:noFill/>
          <a:ln>
            <a:noFill/>
          </a:ln>
        </p:spPr>
        <p:txBody>
          <a:bodyPr lIns="35575" tIns="35575" rIns="116306" bIns="35575"/>
          <a:lstStyle/>
          <a:p>
            <a:pPr algn="l" defTabSz="868872" eaLnBrk="1" fontAlgn="auto" hangingPunct="1">
              <a:spcBef>
                <a:spcPts val="0"/>
              </a:spcBef>
              <a:spcAft>
                <a:spcPts val="0"/>
              </a:spcAft>
            </a:pPr>
            <a:r>
              <a:rPr kumimoji="0" lang="en-US" sz="2400" dirty="0" smtClean="0">
                <a:solidFill>
                  <a:srgbClr val="FFFFFF"/>
                </a:solidFill>
                <a:latin typeface="Trebuchet MS Bold"/>
                <a:ea typeface="ヒラギノ角ゴ ProN W6"/>
              </a:rPr>
              <a:t>HARMONIE-FEM </a:t>
            </a:r>
            <a:r>
              <a:rPr kumimoji="0" lang="en-US" sz="2400" dirty="0">
                <a:solidFill>
                  <a:srgbClr val="FFFFFF"/>
                </a:solidFill>
                <a:latin typeface="Trebuchet MS Bold"/>
                <a:ea typeface="ヒラギノ角ゴ ProN W6"/>
              </a:rPr>
              <a:t>wind forecast</a:t>
            </a:r>
            <a:endParaRPr kumimoji="0" sz="1700" dirty="0">
              <a:solidFill>
                <a:prstClr val="black"/>
              </a:solidFill>
              <a:latin typeface="Arial"/>
            </a:endParaRPr>
          </a:p>
        </p:txBody>
      </p:sp>
      <p:sp>
        <p:nvSpPr>
          <p:cNvPr id="385" name="CustomShape 5"/>
          <p:cNvSpPr/>
          <p:nvPr/>
        </p:nvSpPr>
        <p:spPr>
          <a:xfrm>
            <a:off x="4917316" y="6401075"/>
            <a:ext cx="707174" cy="196604"/>
          </a:xfrm>
          <a:prstGeom prst="rect">
            <a:avLst/>
          </a:prstGeom>
          <a:noFill/>
          <a:ln w="12600">
            <a:noFill/>
          </a:ln>
        </p:spPr>
        <p:txBody>
          <a:bodyPr wrap="none" lIns="0" tIns="0" rIns="38997" bIns="0"/>
          <a:lstStyle/>
          <a:p>
            <a:pPr algn="l" defTabSz="868872" eaLnBrk="1" fontAlgn="auto" hangingPunct="1">
              <a:spcBef>
                <a:spcPts val="0"/>
              </a:spcBef>
              <a:spcAft>
                <a:spcPts val="0"/>
              </a:spcAft>
            </a:pPr>
            <a:r>
              <a:rPr kumimoji="0" lang="en-US" sz="1400" b="1" dirty="0">
                <a:solidFill>
                  <a:srgbClr val="000000"/>
                </a:solidFill>
                <a:latin typeface="Trebuchet MS"/>
                <a:ea typeface="Trebuchet MS"/>
              </a:rPr>
              <a:t>Zoom</a:t>
            </a:r>
            <a:endParaRPr kumimoji="0" sz="1700" dirty="0">
              <a:solidFill>
                <a:prstClr val="black"/>
              </a:solidFill>
              <a:latin typeface="Arial"/>
            </a:endParaRPr>
          </a:p>
        </p:txBody>
      </p:sp>
      <p:sp>
        <p:nvSpPr>
          <p:cNvPr id="386" name="CustomShape 6"/>
          <p:cNvSpPr/>
          <p:nvPr/>
        </p:nvSpPr>
        <p:spPr>
          <a:xfrm>
            <a:off x="523570" y="620839"/>
            <a:ext cx="4053779" cy="190399"/>
          </a:xfrm>
          <a:prstGeom prst="rect">
            <a:avLst/>
          </a:prstGeom>
          <a:noFill/>
          <a:ln w="9360">
            <a:noFill/>
          </a:ln>
        </p:spPr>
        <p:txBody>
          <a:bodyPr wrap="none" lIns="0" tIns="0" rIns="40365" bIns="0"/>
          <a:lstStyle/>
          <a:p>
            <a:pPr algn="l" defTabSz="868872" eaLnBrk="1" fontAlgn="auto" hangingPunct="1">
              <a:lnSpc>
                <a:spcPct val="70000"/>
              </a:lnSpc>
              <a:spcBef>
                <a:spcPts val="0"/>
              </a:spcBef>
              <a:spcAft>
                <a:spcPts val="0"/>
              </a:spcAft>
            </a:pPr>
            <a:r>
              <a:rPr kumimoji="0" lang="en-US" sz="1700" dirty="0">
                <a:solidFill>
                  <a:srgbClr val="C8C8C8"/>
                </a:solidFill>
                <a:latin typeface="Trebuchet MS"/>
                <a:ea typeface="Trebuchet MS"/>
              </a:rPr>
              <a:t>Wind field at 10m over </a:t>
            </a:r>
            <a:r>
              <a:rPr kumimoji="0" lang="en-US" sz="1700" dirty="0" smtClean="0">
                <a:solidFill>
                  <a:srgbClr val="C8C8C8"/>
                </a:solidFill>
                <a:latin typeface="Trebuchet MS"/>
                <a:ea typeface="Trebuchet MS"/>
              </a:rPr>
              <a:t>terrain (superposition of two strategies)</a:t>
            </a:r>
            <a:endParaRPr kumimoji="0" sz="1700" dirty="0">
              <a:solidFill>
                <a:prstClr val="black"/>
              </a:solidFill>
              <a:latin typeface="Arial"/>
            </a:endParaRPr>
          </a:p>
        </p:txBody>
      </p:sp>
      <p:pic>
        <p:nvPicPr>
          <p:cNvPr id="1125378" name="Picture 2" descr="C:\Documents and Settings\Rafa\Escritorio\Albert\viento_zoom_sobrepuestos_10.png"/>
          <p:cNvPicPr>
            <a:picLocks noChangeAspect="1" noChangeArrowheads="1"/>
          </p:cNvPicPr>
          <p:nvPr/>
        </p:nvPicPr>
        <p:blipFill>
          <a:blip r:embed="rId4" cstate="print"/>
          <a:srcRect/>
          <a:stretch>
            <a:fillRect/>
          </a:stretch>
        </p:blipFill>
        <p:spPr bwMode="auto">
          <a:xfrm>
            <a:off x="678420" y="1540953"/>
            <a:ext cx="8563897" cy="4688071"/>
          </a:xfrm>
          <a:prstGeom prst="rect">
            <a:avLst/>
          </a:prstGeom>
          <a:noFill/>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CustomShape 1"/>
          <p:cNvSpPr/>
          <p:nvPr/>
        </p:nvSpPr>
        <p:spPr>
          <a:xfrm>
            <a:off x="0" y="0"/>
            <a:ext cx="9903263" cy="1292952"/>
          </a:xfrm>
          <a:prstGeom prst="rect">
            <a:avLst/>
          </a:prstGeom>
          <a:solidFill>
            <a:srgbClr val="002E67"/>
          </a:solidFill>
          <a:ln w="9360">
            <a:noFill/>
          </a:ln>
        </p:spPr>
      </p:sp>
      <p:sp>
        <p:nvSpPr>
          <p:cNvPr id="388" name="Line 2"/>
          <p:cNvSpPr/>
          <p:nvPr/>
        </p:nvSpPr>
        <p:spPr>
          <a:xfrm>
            <a:off x="0" y="1362514"/>
            <a:ext cx="9905032" cy="2613"/>
          </a:xfrm>
          <a:prstGeom prst="line">
            <a:avLst/>
          </a:prstGeom>
          <a:ln w="9360">
            <a:solidFill>
              <a:srgbClr val="000000"/>
            </a:solidFill>
            <a:round/>
          </a:ln>
        </p:spPr>
      </p:sp>
      <p:sp>
        <p:nvSpPr>
          <p:cNvPr id="389" name="CustomShape 3"/>
          <p:cNvSpPr/>
          <p:nvPr/>
        </p:nvSpPr>
        <p:spPr>
          <a:xfrm>
            <a:off x="0" y="6706107"/>
            <a:ext cx="9903263" cy="149903"/>
          </a:xfrm>
          <a:prstGeom prst="rect">
            <a:avLst/>
          </a:prstGeom>
          <a:solidFill>
            <a:srgbClr val="525E66"/>
          </a:solidFill>
          <a:ln w="9360">
            <a:noFill/>
          </a:ln>
        </p:spPr>
      </p:sp>
      <p:pic>
        <p:nvPicPr>
          <p:cNvPr id="390" name="Picture 5"/>
          <p:cNvPicPr/>
          <p:nvPr/>
        </p:nvPicPr>
        <p:blipFill>
          <a:blip r:embed="rId3" cstate="print"/>
          <a:stretch>
            <a:fillRect/>
          </a:stretch>
        </p:blipFill>
        <p:spPr>
          <a:xfrm>
            <a:off x="8541273" y="391577"/>
            <a:ext cx="1245602" cy="835079"/>
          </a:xfrm>
          <a:prstGeom prst="rect">
            <a:avLst/>
          </a:prstGeom>
          <a:ln w="9360">
            <a:noFill/>
          </a:ln>
        </p:spPr>
      </p:pic>
      <p:sp>
        <p:nvSpPr>
          <p:cNvPr id="391" name="CustomShape 4"/>
          <p:cNvSpPr/>
          <p:nvPr/>
        </p:nvSpPr>
        <p:spPr>
          <a:xfrm>
            <a:off x="468030" y="114633"/>
            <a:ext cx="7949072" cy="1176687"/>
          </a:xfrm>
          <a:prstGeom prst="rect">
            <a:avLst/>
          </a:prstGeom>
          <a:noFill/>
          <a:ln>
            <a:noFill/>
          </a:ln>
        </p:spPr>
        <p:txBody>
          <a:bodyPr lIns="35575" tIns="35575" rIns="116306" bIns="35575"/>
          <a:lstStyle/>
          <a:p>
            <a:pPr algn="l" defTabSz="868872" eaLnBrk="1" fontAlgn="auto" hangingPunct="1">
              <a:spcBef>
                <a:spcPts val="0"/>
              </a:spcBef>
              <a:spcAft>
                <a:spcPts val="0"/>
              </a:spcAft>
            </a:pPr>
            <a:r>
              <a:rPr kumimoji="0" lang="en-US" sz="2400" dirty="0" smtClean="0">
                <a:solidFill>
                  <a:srgbClr val="FFFFFF"/>
                </a:solidFill>
                <a:latin typeface="Trebuchet MS Bold"/>
                <a:ea typeface="ヒラギノ角ゴ ProN W6"/>
              </a:rPr>
              <a:t>HARMONIE-FEM </a:t>
            </a:r>
            <a:r>
              <a:rPr kumimoji="0" lang="en-US" sz="2400" dirty="0">
                <a:solidFill>
                  <a:srgbClr val="FFFFFF"/>
                </a:solidFill>
                <a:latin typeface="Trebuchet MS Bold"/>
                <a:ea typeface="ヒラギノ角ゴ ProN W6"/>
              </a:rPr>
              <a:t>wind forecast</a:t>
            </a:r>
            <a:endParaRPr kumimoji="0" sz="1700" dirty="0">
              <a:solidFill>
                <a:prstClr val="black"/>
              </a:solidFill>
              <a:latin typeface="Arial"/>
            </a:endParaRPr>
          </a:p>
        </p:txBody>
      </p:sp>
      <p:pic>
        <p:nvPicPr>
          <p:cNvPr id="392" name="Imatge 391"/>
          <p:cNvPicPr/>
          <p:nvPr/>
        </p:nvPicPr>
        <p:blipFill>
          <a:blip r:embed="rId4" cstate="print"/>
          <a:stretch>
            <a:fillRect/>
          </a:stretch>
        </p:blipFill>
        <p:spPr>
          <a:xfrm>
            <a:off x="162731" y="1904320"/>
            <a:ext cx="9636172" cy="4784804"/>
          </a:xfrm>
          <a:prstGeom prst="rect">
            <a:avLst/>
          </a:prstGeom>
          <a:ln>
            <a:noFill/>
          </a:ln>
        </p:spPr>
      </p:pic>
      <p:sp>
        <p:nvSpPr>
          <p:cNvPr id="393" name="CustomShape 5"/>
          <p:cNvSpPr/>
          <p:nvPr/>
        </p:nvSpPr>
        <p:spPr>
          <a:xfrm>
            <a:off x="4599629" y="1600269"/>
            <a:ext cx="707174" cy="196604"/>
          </a:xfrm>
          <a:prstGeom prst="rect">
            <a:avLst/>
          </a:prstGeom>
          <a:noFill/>
          <a:ln w="12600">
            <a:noFill/>
          </a:ln>
        </p:spPr>
        <p:txBody>
          <a:bodyPr wrap="none" lIns="0" tIns="0" rIns="38997" bIns="0"/>
          <a:lstStyle/>
          <a:p>
            <a:pPr defTabSz="868872" eaLnBrk="1" fontAlgn="auto" hangingPunct="1">
              <a:spcBef>
                <a:spcPts val="0"/>
              </a:spcBef>
              <a:spcAft>
                <a:spcPts val="0"/>
              </a:spcAft>
            </a:pPr>
            <a:r>
              <a:rPr kumimoji="0" lang="en-US" sz="1400" b="1" dirty="0">
                <a:solidFill>
                  <a:srgbClr val="000000"/>
                </a:solidFill>
                <a:latin typeface="Trebuchet MS"/>
                <a:ea typeface="Trebuchet MS"/>
              </a:rPr>
              <a:t>Applying the same operation </a:t>
            </a:r>
            <a:r>
              <a:rPr kumimoji="0" lang="en-US" sz="1400" b="1" dirty="0" smtClean="0">
                <a:solidFill>
                  <a:srgbClr val="000000"/>
                </a:solidFill>
                <a:latin typeface="Trebuchet MS"/>
                <a:ea typeface="Trebuchet MS"/>
              </a:rPr>
              <a:t>in </a:t>
            </a:r>
            <a:r>
              <a:rPr kumimoji="0" lang="en-US" sz="1400" b="1" dirty="0">
                <a:solidFill>
                  <a:srgbClr val="000000"/>
                </a:solidFill>
                <a:latin typeface="Trebuchet MS"/>
                <a:ea typeface="Trebuchet MS"/>
              </a:rPr>
              <a:t>each </a:t>
            </a:r>
            <a:r>
              <a:rPr kumimoji="0" lang="en-US" sz="1400" b="1" dirty="0" smtClean="0">
                <a:solidFill>
                  <a:srgbClr val="000000"/>
                </a:solidFill>
                <a:latin typeface="Trebuchet MS"/>
                <a:ea typeface="Trebuchet MS"/>
              </a:rPr>
              <a:t>HARMONIE </a:t>
            </a:r>
            <a:r>
              <a:rPr kumimoji="0" lang="en-US" sz="1400" b="1" dirty="0">
                <a:solidFill>
                  <a:srgbClr val="000000"/>
                </a:solidFill>
                <a:latin typeface="Trebuchet MS"/>
                <a:ea typeface="Trebuchet MS"/>
              </a:rPr>
              <a:t>output, we get the following </a:t>
            </a:r>
            <a:r>
              <a:rPr kumimoji="0" lang="en-US" sz="1400" b="1" dirty="0" smtClean="0">
                <a:solidFill>
                  <a:srgbClr val="000000"/>
                </a:solidFill>
                <a:latin typeface="Trebuchet MS"/>
                <a:ea typeface="Trebuchet MS"/>
              </a:rPr>
              <a:t>forecast in a random point</a:t>
            </a:r>
          </a:p>
        </p:txBody>
      </p:sp>
      <p:sp>
        <p:nvSpPr>
          <p:cNvPr id="394" name="CustomShape 6"/>
          <p:cNvSpPr/>
          <p:nvPr/>
        </p:nvSpPr>
        <p:spPr>
          <a:xfrm>
            <a:off x="523570" y="620839"/>
            <a:ext cx="4053779" cy="190399"/>
          </a:xfrm>
          <a:prstGeom prst="rect">
            <a:avLst/>
          </a:prstGeom>
          <a:noFill/>
          <a:ln w="9360">
            <a:noFill/>
          </a:ln>
        </p:spPr>
        <p:txBody>
          <a:bodyPr wrap="none" lIns="0" tIns="0" rIns="40365" bIns="0"/>
          <a:lstStyle/>
          <a:p>
            <a:pPr algn="l" defTabSz="868872" eaLnBrk="1" fontAlgn="auto" hangingPunct="1">
              <a:lnSpc>
                <a:spcPct val="70000"/>
              </a:lnSpc>
              <a:spcBef>
                <a:spcPts val="0"/>
              </a:spcBef>
              <a:spcAft>
                <a:spcPts val="0"/>
              </a:spcAft>
            </a:pPr>
            <a:r>
              <a:rPr kumimoji="0" lang="en-US" sz="1700" dirty="0">
                <a:solidFill>
                  <a:srgbClr val="C8C8C8"/>
                </a:solidFill>
                <a:latin typeface="Trebuchet MS"/>
                <a:ea typeface="Trebuchet MS"/>
              </a:rPr>
              <a:t>Forecast wind</a:t>
            </a:r>
            <a:endParaRPr kumimoji="0" sz="1700" dirty="0">
              <a:solidFill>
                <a:prstClr val="black"/>
              </a:solid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2" cstate="print"/>
          <a:srcRect/>
          <a:stretch>
            <a:fillRect/>
          </a:stretch>
        </p:blipFill>
        <p:spPr bwMode="auto">
          <a:xfrm>
            <a:off x="2602263" y="5957690"/>
            <a:ext cx="4711155" cy="708794"/>
          </a:xfrm>
          <a:prstGeom prst="rect">
            <a:avLst/>
          </a:prstGeom>
          <a:noFill/>
          <a:ln w="57150">
            <a:noFill/>
            <a:round/>
            <a:headEnd/>
            <a:tailEnd/>
          </a:ln>
        </p:spPr>
      </p:pic>
      <p:sp>
        <p:nvSpPr>
          <p:cNvPr id="14339" name="Rectangle 2"/>
          <p:cNvSpPr>
            <a:spLocks/>
          </p:cNvSpPr>
          <p:nvPr/>
        </p:nvSpPr>
        <p:spPr bwMode="auto">
          <a:xfrm>
            <a:off x="0" y="7"/>
            <a:ext cx="9906000" cy="1294805"/>
          </a:xfrm>
          <a:prstGeom prst="rect">
            <a:avLst/>
          </a:prstGeom>
          <a:solidFill>
            <a:srgbClr val="002E67"/>
          </a:solidFill>
          <a:ln w="9525">
            <a:noFill/>
            <a:miter lim="800000"/>
            <a:headEnd/>
            <a:tailEnd/>
          </a:ln>
        </p:spPr>
        <p:txBody>
          <a:bodyPr lIns="0" tIns="0" rIns="0" bIns="0"/>
          <a:lstStyle/>
          <a:p>
            <a:pPr eaLnBrk="1" hangingPunct="1"/>
            <a:endParaRPr kumimoji="0" lang="es-ES" sz="4300" dirty="0" smtClean="0">
              <a:sym typeface="Times New Roman" pitchFamily="18" charset="0"/>
            </a:endParaRPr>
          </a:p>
        </p:txBody>
      </p:sp>
      <p:sp>
        <p:nvSpPr>
          <p:cNvPr id="14340" name="Line 3"/>
          <p:cNvSpPr>
            <a:spLocks noChangeShapeType="1"/>
          </p:cNvSpPr>
          <p:nvPr/>
        </p:nvSpPr>
        <p:spPr bwMode="auto">
          <a:xfrm>
            <a:off x="0" y="1362894"/>
            <a:ext cx="9906000" cy="2232"/>
          </a:xfrm>
          <a:prstGeom prst="line">
            <a:avLst/>
          </a:prstGeom>
          <a:noFill/>
          <a:ln w="9525">
            <a:solidFill>
              <a:srgbClr val="000000"/>
            </a:solidFill>
            <a:round/>
            <a:headEnd/>
            <a:tailEnd/>
          </a:ln>
        </p:spPr>
        <p:txBody>
          <a:bodyPr lIns="0" tIns="0" rIns="0" bIns="0"/>
          <a:lstStyle/>
          <a:p>
            <a:pPr eaLnBrk="1" hangingPunct="1"/>
            <a:endParaRPr kumimoji="0" lang="es-ES" sz="4300" dirty="0" smtClean="0">
              <a:sym typeface="Times New Roman" pitchFamily="18" charset="0"/>
            </a:endParaRPr>
          </a:p>
        </p:txBody>
      </p:sp>
      <p:sp>
        <p:nvSpPr>
          <p:cNvPr id="14341" name="Rectangle 4"/>
          <p:cNvSpPr>
            <a:spLocks/>
          </p:cNvSpPr>
          <p:nvPr/>
        </p:nvSpPr>
        <p:spPr bwMode="auto">
          <a:xfrm>
            <a:off x="0" y="6706201"/>
            <a:ext cx="9906000" cy="151805"/>
          </a:xfrm>
          <a:prstGeom prst="rect">
            <a:avLst/>
          </a:prstGeom>
          <a:solidFill>
            <a:srgbClr val="525E66"/>
          </a:solidFill>
          <a:ln w="9525">
            <a:noFill/>
            <a:miter lim="800000"/>
            <a:headEnd/>
            <a:tailEnd/>
          </a:ln>
        </p:spPr>
        <p:txBody>
          <a:bodyPr lIns="0" tIns="0" rIns="0" bIns="0"/>
          <a:lstStyle/>
          <a:p>
            <a:pPr eaLnBrk="1" hangingPunct="1"/>
            <a:endParaRPr kumimoji="0" lang="es-ES" sz="4300" dirty="0" smtClean="0">
              <a:sym typeface="Times New Roman" pitchFamily="18" charset="0"/>
            </a:endParaRPr>
          </a:p>
        </p:txBody>
      </p:sp>
      <p:pic>
        <p:nvPicPr>
          <p:cNvPr id="14342" name="Picture 5"/>
          <p:cNvPicPr>
            <a:picLocks noChangeArrowheads="1"/>
          </p:cNvPicPr>
          <p:nvPr/>
        </p:nvPicPr>
        <p:blipFill>
          <a:blip r:embed="rId3" cstate="print"/>
          <a:srcRect/>
          <a:stretch>
            <a:fillRect/>
          </a:stretch>
        </p:blipFill>
        <p:spPr bwMode="auto">
          <a:xfrm>
            <a:off x="8541992" y="391792"/>
            <a:ext cx="1247924" cy="837158"/>
          </a:xfrm>
          <a:prstGeom prst="rect">
            <a:avLst/>
          </a:prstGeom>
          <a:noFill/>
          <a:ln w="9525">
            <a:noFill/>
            <a:miter lim="800000"/>
            <a:headEnd/>
            <a:tailEnd/>
          </a:ln>
        </p:spPr>
      </p:pic>
      <p:sp>
        <p:nvSpPr>
          <p:cNvPr id="14343" name="Rectangle 6"/>
          <p:cNvSpPr>
            <a:spLocks noGrp="1" noChangeArrowheads="1"/>
          </p:cNvSpPr>
          <p:nvPr>
            <p:ph type="title"/>
          </p:nvPr>
        </p:nvSpPr>
        <p:spPr>
          <a:xfrm>
            <a:off x="467974" y="114977"/>
            <a:ext cx="7951887" cy="1178719"/>
          </a:xfrm>
        </p:spPr>
        <p:txBody>
          <a:bodyPr rIns="122498"/>
          <a:lstStyle/>
          <a:p>
            <a:pPr marL="42072" indent="0" eaLnBrk="1" hangingPunct="1"/>
            <a:r>
              <a:rPr lang="en-US" dirty="0" smtClean="0"/>
              <a:t>Velocity Module - 23/12/2009 - 18:00 h</a:t>
            </a:r>
          </a:p>
        </p:txBody>
      </p:sp>
      <p:sp>
        <p:nvSpPr>
          <p:cNvPr id="14344" name="Rectangle 7"/>
          <p:cNvSpPr>
            <a:spLocks/>
          </p:cNvSpPr>
          <p:nvPr/>
        </p:nvSpPr>
        <p:spPr bwMode="auto">
          <a:xfrm>
            <a:off x="467976" y="620618"/>
            <a:ext cx="2941260" cy="198452"/>
          </a:xfrm>
          <a:prstGeom prst="rect">
            <a:avLst/>
          </a:prstGeom>
          <a:noFill/>
          <a:ln w="9525">
            <a:noFill/>
            <a:miter lim="800000"/>
            <a:headEnd/>
            <a:tailEnd/>
          </a:ln>
        </p:spPr>
        <p:txBody>
          <a:bodyPr wrap="none" lIns="0" tIns="0" rIns="42551" bIns="0">
            <a:spAutoFit/>
          </a:bodyPr>
          <a:lstStyle/>
          <a:p>
            <a:pPr marL="42072" algn="l" eaLnBrk="1" hangingPunct="1">
              <a:lnSpc>
                <a:spcPct val="70000"/>
              </a:lnSpc>
              <a:spcBef>
                <a:spcPts val="1096"/>
              </a:spcBef>
            </a:pPr>
            <a:r>
              <a:rPr kumimoji="0" lang="en-US" sz="1800" dirty="0" smtClean="0">
                <a:solidFill>
                  <a:srgbClr val="C8C8C8"/>
                </a:solidFill>
                <a:latin typeface="Trebuchet MS" pitchFamily="34" charset="0"/>
                <a:ea typeface="Trebuchet MS" pitchFamily="34" charset="0"/>
                <a:cs typeface="Trebuchet MS" pitchFamily="34" charset="0"/>
                <a:sym typeface="Trebuchet MS" pitchFamily="34" charset="0"/>
              </a:rPr>
              <a:t>Wind on the terrain surface</a:t>
            </a:r>
          </a:p>
        </p:txBody>
      </p:sp>
      <p:sp>
        <p:nvSpPr>
          <p:cNvPr id="14345" name="Rectangle 8"/>
          <p:cNvSpPr>
            <a:spLocks/>
          </p:cNvSpPr>
          <p:nvPr/>
        </p:nvSpPr>
        <p:spPr bwMode="auto">
          <a:xfrm>
            <a:off x="1266218" y="5598920"/>
            <a:ext cx="2637025" cy="200055"/>
          </a:xfrm>
          <a:prstGeom prst="rect">
            <a:avLst/>
          </a:prstGeom>
          <a:noFill/>
          <a:ln w="12700">
            <a:noFill/>
            <a:miter lim="800000"/>
            <a:headEnd/>
            <a:tailEnd/>
          </a:ln>
        </p:spPr>
        <p:txBody>
          <a:bodyPr wrap="none" lIns="0" tIns="0" rIns="41042" bIns="0">
            <a:spAutoFit/>
          </a:bodyPr>
          <a:lstStyle/>
          <a:p>
            <a:pPr marL="40905" eaLnBrk="1" hangingPunct="1"/>
            <a:r>
              <a:rPr kumimoji="0" lang="en-US" sz="1300" dirty="0" smtClean="0">
                <a:solidFill>
                  <a:srgbClr val="000000"/>
                </a:solidFill>
                <a:latin typeface="Trebuchet MS" pitchFamily="34" charset="0"/>
                <a:ea typeface="Trebuchet MS" pitchFamily="34" charset="0"/>
                <a:cs typeface="Trebuchet MS" pitchFamily="34" charset="0"/>
                <a:sym typeface="Trebuchet MS" pitchFamily="34" charset="0"/>
              </a:rPr>
              <a:t>Interpolated field from HARMONIE</a:t>
            </a:r>
          </a:p>
        </p:txBody>
      </p:sp>
      <p:sp>
        <p:nvSpPr>
          <p:cNvPr id="14346" name="Rectangle 9"/>
          <p:cNvSpPr>
            <a:spLocks/>
          </p:cNvSpPr>
          <p:nvPr/>
        </p:nvSpPr>
        <p:spPr bwMode="auto">
          <a:xfrm>
            <a:off x="5526162" y="5598920"/>
            <a:ext cx="3564843" cy="200055"/>
          </a:xfrm>
          <a:prstGeom prst="rect">
            <a:avLst/>
          </a:prstGeom>
          <a:noFill/>
          <a:ln w="12700">
            <a:noFill/>
            <a:miter lim="800000"/>
            <a:headEnd/>
            <a:tailEnd/>
          </a:ln>
        </p:spPr>
        <p:txBody>
          <a:bodyPr wrap="none" lIns="0" tIns="0" rIns="41042" bIns="0">
            <a:spAutoFit/>
          </a:bodyPr>
          <a:lstStyle/>
          <a:p>
            <a:pPr marL="40905" eaLnBrk="1" hangingPunct="1"/>
            <a:r>
              <a:rPr kumimoji="0" lang="en-US" sz="1300" dirty="0" smtClean="0">
                <a:solidFill>
                  <a:srgbClr val="000000"/>
                </a:solidFill>
                <a:latin typeface="Trebuchet MS" pitchFamily="34" charset="0"/>
                <a:ea typeface="Trebuchet MS" pitchFamily="34" charset="0"/>
                <a:cs typeface="Trebuchet MS" pitchFamily="34" charset="0"/>
                <a:sym typeface="Trebuchet MS" pitchFamily="34" charset="0"/>
              </a:rPr>
              <a:t>Resulting field with the mass consistent model</a:t>
            </a:r>
          </a:p>
        </p:txBody>
      </p:sp>
      <p:pic>
        <p:nvPicPr>
          <p:cNvPr id="14347" name="Picture 10"/>
          <p:cNvPicPr>
            <a:picLocks noChangeAspect="1" noChangeArrowheads="1"/>
          </p:cNvPicPr>
          <p:nvPr/>
        </p:nvPicPr>
        <p:blipFill>
          <a:blip r:embed="rId4" cstate="print"/>
          <a:srcRect/>
          <a:stretch>
            <a:fillRect/>
          </a:stretch>
        </p:blipFill>
        <p:spPr bwMode="auto">
          <a:xfrm>
            <a:off x="5436693" y="1580555"/>
            <a:ext cx="3761910" cy="3830836"/>
          </a:xfrm>
          <a:prstGeom prst="rect">
            <a:avLst/>
          </a:prstGeom>
          <a:noFill/>
          <a:ln w="57150">
            <a:noFill/>
            <a:round/>
            <a:headEnd/>
            <a:tailEnd/>
          </a:ln>
        </p:spPr>
      </p:pic>
      <p:pic>
        <p:nvPicPr>
          <p:cNvPr id="14348" name="Picture 11"/>
          <p:cNvPicPr>
            <a:picLocks noChangeAspect="1" noChangeArrowheads="1"/>
          </p:cNvPicPr>
          <p:nvPr/>
        </p:nvPicPr>
        <p:blipFill>
          <a:blip r:embed="rId5" cstate="print"/>
          <a:srcRect/>
          <a:stretch>
            <a:fillRect/>
          </a:stretch>
        </p:blipFill>
        <p:spPr bwMode="auto">
          <a:xfrm>
            <a:off x="686844" y="1589493"/>
            <a:ext cx="3811488" cy="3856509"/>
          </a:xfrm>
          <a:prstGeom prst="rect">
            <a:avLst/>
          </a:prstGeom>
          <a:noFill/>
          <a:ln w="57150">
            <a:noFill/>
            <a:round/>
            <a:headEnd/>
            <a:tailEnd/>
          </a:ln>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2" cstate="print"/>
          <a:srcRect/>
          <a:stretch>
            <a:fillRect/>
          </a:stretch>
        </p:blipFill>
        <p:spPr bwMode="auto">
          <a:xfrm>
            <a:off x="77394" y="2027042"/>
            <a:ext cx="4761942" cy="3296171"/>
          </a:xfrm>
          <a:prstGeom prst="rect">
            <a:avLst/>
          </a:prstGeom>
          <a:noFill/>
          <a:ln w="57150">
            <a:noFill/>
            <a:round/>
            <a:headEnd/>
            <a:tailEnd/>
          </a:ln>
        </p:spPr>
      </p:pic>
      <p:pic>
        <p:nvPicPr>
          <p:cNvPr id="39939" name="Picture 2"/>
          <p:cNvPicPr>
            <a:picLocks noChangeAspect="1" noChangeArrowheads="1"/>
          </p:cNvPicPr>
          <p:nvPr/>
        </p:nvPicPr>
        <p:blipFill>
          <a:blip r:embed="rId3" cstate="print"/>
          <a:srcRect/>
          <a:stretch>
            <a:fillRect/>
          </a:stretch>
        </p:blipFill>
        <p:spPr bwMode="auto">
          <a:xfrm>
            <a:off x="5107784" y="2027042"/>
            <a:ext cx="4761942" cy="3296171"/>
          </a:xfrm>
          <a:prstGeom prst="rect">
            <a:avLst/>
          </a:prstGeom>
          <a:noFill/>
          <a:ln w="57150">
            <a:noFill/>
            <a:round/>
            <a:headEnd/>
            <a:tailEnd/>
          </a:ln>
        </p:spPr>
      </p:pic>
      <p:sp>
        <p:nvSpPr>
          <p:cNvPr id="39940" name="Rectangle 3"/>
          <p:cNvSpPr>
            <a:spLocks/>
          </p:cNvSpPr>
          <p:nvPr/>
        </p:nvSpPr>
        <p:spPr bwMode="auto">
          <a:xfrm>
            <a:off x="0" y="7"/>
            <a:ext cx="9906000" cy="1294805"/>
          </a:xfrm>
          <a:prstGeom prst="rect">
            <a:avLst/>
          </a:prstGeom>
          <a:solidFill>
            <a:srgbClr val="002E67"/>
          </a:solidFill>
          <a:ln w="9525">
            <a:noFill/>
            <a:miter lim="800000"/>
            <a:headEnd/>
            <a:tailEnd/>
          </a:ln>
        </p:spPr>
        <p:txBody>
          <a:bodyPr lIns="0" tIns="0" rIns="0" bIns="0"/>
          <a:lstStyle/>
          <a:p>
            <a:pPr eaLnBrk="1" hangingPunct="1"/>
            <a:endParaRPr kumimoji="0" lang="es-ES" sz="4300" dirty="0" smtClean="0">
              <a:sym typeface="Times New Roman" pitchFamily="18" charset="0"/>
            </a:endParaRPr>
          </a:p>
        </p:txBody>
      </p:sp>
      <p:sp>
        <p:nvSpPr>
          <p:cNvPr id="39941" name="Line 4"/>
          <p:cNvSpPr>
            <a:spLocks noChangeShapeType="1"/>
          </p:cNvSpPr>
          <p:nvPr/>
        </p:nvSpPr>
        <p:spPr bwMode="auto">
          <a:xfrm>
            <a:off x="0" y="1362894"/>
            <a:ext cx="9906000" cy="2232"/>
          </a:xfrm>
          <a:prstGeom prst="line">
            <a:avLst/>
          </a:prstGeom>
          <a:noFill/>
          <a:ln w="9525">
            <a:solidFill>
              <a:srgbClr val="000000"/>
            </a:solidFill>
            <a:round/>
            <a:headEnd/>
            <a:tailEnd/>
          </a:ln>
        </p:spPr>
        <p:txBody>
          <a:bodyPr lIns="0" tIns="0" rIns="0" bIns="0"/>
          <a:lstStyle/>
          <a:p>
            <a:pPr eaLnBrk="1" hangingPunct="1"/>
            <a:endParaRPr kumimoji="0" lang="es-ES" sz="4300" dirty="0" smtClean="0">
              <a:sym typeface="Times New Roman" pitchFamily="18" charset="0"/>
            </a:endParaRPr>
          </a:p>
        </p:txBody>
      </p:sp>
      <p:sp>
        <p:nvSpPr>
          <p:cNvPr id="39942" name="Rectangle 5"/>
          <p:cNvSpPr>
            <a:spLocks/>
          </p:cNvSpPr>
          <p:nvPr/>
        </p:nvSpPr>
        <p:spPr bwMode="auto">
          <a:xfrm>
            <a:off x="0" y="6706201"/>
            <a:ext cx="9906000" cy="151805"/>
          </a:xfrm>
          <a:prstGeom prst="rect">
            <a:avLst/>
          </a:prstGeom>
          <a:solidFill>
            <a:srgbClr val="525E66"/>
          </a:solidFill>
          <a:ln w="9525">
            <a:noFill/>
            <a:miter lim="800000"/>
            <a:headEnd/>
            <a:tailEnd/>
          </a:ln>
        </p:spPr>
        <p:txBody>
          <a:bodyPr lIns="0" tIns="0" rIns="0" bIns="0"/>
          <a:lstStyle/>
          <a:p>
            <a:pPr eaLnBrk="1" hangingPunct="1"/>
            <a:endParaRPr kumimoji="0" lang="es-ES" sz="4300" dirty="0" smtClean="0">
              <a:sym typeface="Times New Roman" pitchFamily="18" charset="0"/>
            </a:endParaRPr>
          </a:p>
        </p:txBody>
      </p:sp>
      <p:pic>
        <p:nvPicPr>
          <p:cNvPr id="39943" name="Picture 6"/>
          <p:cNvPicPr>
            <a:picLocks noChangeArrowheads="1"/>
          </p:cNvPicPr>
          <p:nvPr/>
        </p:nvPicPr>
        <p:blipFill>
          <a:blip r:embed="rId4" cstate="print"/>
          <a:srcRect/>
          <a:stretch>
            <a:fillRect/>
          </a:stretch>
        </p:blipFill>
        <p:spPr bwMode="auto">
          <a:xfrm>
            <a:off x="8541992" y="391792"/>
            <a:ext cx="1247924" cy="837158"/>
          </a:xfrm>
          <a:prstGeom prst="rect">
            <a:avLst/>
          </a:prstGeom>
          <a:noFill/>
          <a:ln w="9525">
            <a:noFill/>
            <a:miter lim="800000"/>
            <a:headEnd/>
            <a:tailEnd/>
          </a:ln>
        </p:spPr>
      </p:pic>
      <p:sp>
        <p:nvSpPr>
          <p:cNvPr id="39944" name="Rectangle 7"/>
          <p:cNvSpPr>
            <a:spLocks noGrp="1" noChangeArrowheads="1"/>
          </p:cNvSpPr>
          <p:nvPr>
            <p:ph type="title"/>
          </p:nvPr>
        </p:nvSpPr>
        <p:spPr>
          <a:xfrm>
            <a:off x="467975" y="114970"/>
            <a:ext cx="6771681" cy="1484561"/>
          </a:xfrm>
        </p:spPr>
        <p:txBody>
          <a:bodyPr rIns="122522"/>
          <a:lstStyle/>
          <a:p>
            <a:pPr marL="42081" indent="0" eaLnBrk="1" hangingPunct="1"/>
            <a:r>
              <a:rPr lang="en-US" dirty="0" smtClean="0"/>
              <a:t>Horizontal Wind Velocity Module</a:t>
            </a:r>
          </a:p>
        </p:txBody>
      </p:sp>
      <p:sp>
        <p:nvSpPr>
          <p:cNvPr id="39945" name="Rectangle 8"/>
          <p:cNvSpPr>
            <a:spLocks/>
          </p:cNvSpPr>
          <p:nvPr/>
        </p:nvSpPr>
        <p:spPr bwMode="auto">
          <a:xfrm>
            <a:off x="467975" y="620617"/>
            <a:ext cx="5406687" cy="198452"/>
          </a:xfrm>
          <a:prstGeom prst="rect">
            <a:avLst/>
          </a:prstGeom>
          <a:noFill/>
          <a:ln w="9525">
            <a:noFill/>
            <a:miter lim="800000"/>
            <a:headEnd/>
            <a:tailEnd/>
          </a:ln>
        </p:spPr>
        <p:txBody>
          <a:bodyPr wrap="none" lIns="0" tIns="0" rIns="42559" bIns="0">
            <a:spAutoFit/>
          </a:bodyPr>
          <a:lstStyle/>
          <a:p>
            <a:pPr marL="42081" algn="l" eaLnBrk="1" hangingPunct="1">
              <a:lnSpc>
                <a:spcPct val="70000"/>
              </a:lnSpc>
              <a:spcBef>
                <a:spcPts val="1096"/>
              </a:spcBef>
            </a:pPr>
            <a:r>
              <a:rPr kumimoji="0" lang="en-US" sz="1800" dirty="0" smtClean="0">
                <a:solidFill>
                  <a:srgbClr val="C8C8C8"/>
                </a:solidFill>
                <a:latin typeface="Trebuchet MS" pitchFamily="34" charset="0"/>
                <a:ea typeface="Trebuchet MS" pitchFamily="34" charset="0"/>
                <a:cs typeface="Trebuchet MS" pitchFamily="34" charset="0"/>
                <a:sym typeface="Trebuchet MS" pitchFamily="34" charset="0"/>
              </a:rPr>
              <a:t>ITC measurement station - GC19 - AMAGRO (311 m)</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8"/>
          <p:cNvSpPr>
            <a:spLocks noChangeArrowheads="1"/>
          </p:cNvSpPr>
          <p:nvPr/>
        </p:nvSpPr>
        <p:spPr bwMode="auto">
          <a:xfrm>
            <a:off x="468315" y="620714"/>
            <a:ext cx="6263158" cy="296958"/>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pitchFamily="34" charset="0"/>
              </a:rPr>
              <a:t>Streamlines of the interpolated field in Gran </a:t>
            </a:r>
            <a:r>
              <a:rPr kumimoji="0" lang="en-US" sz="1800" dirty="0" err="1" smtClean="0">
                <a:solidFill>
                  <a:srgbClr val="C8C8C8"/>
                </a:solidFill>
                <a:latin typeface="Arial" pitchFamily="34" charset="0"/>
              </a:rPr>
              <a:t>Canaria</a:t>
            </a:r>
            <a:r>
              <a:rPr kumimoji="0" lang="en-US" sz="1800" dirty="0" smtClean="0">
                <a:solidFill>
                  <a:srgbClr val="C8C8C8"/>
                </a:solidFill>
                <a:latin typeface="Arial" pitchFamily="34" charset="0"/>
              </a:rPr>
              <a:t> Island</a:t>
            </a:r>
          </a:p>
        </p:txBody>
      </p:sp>
      <p:pic>
        <p:nvPicPr>
          <p:cNvPr id="49156" name="Picture 2"/>
          <p:cNvPicPr>
            <a:picLocks noChangeAspect="1" noChangeArrowheads="1"/>
          </p:cNvPicPr>
          <p:nvPr/>
        </p:nvPicPr>
        <p:blipFill>
          <a:blip r:embed="rId3" cstate="print"/>
          <a:srcRect b="5612"/>
          <a:stretch>
            <a:fillRect/>
          </a:stretch>
        </p:blipFill>
        <p:spPr bwMode="auto">
          <a:xfrm>
            <a:off x="1135069" y="1581150"/>
            <a:ext cx="7648575" cy="4832350"/>
          </a:xfrm>
          <a:prstGeom prst="rect">
            <a:avLst/>
          </a:prstGeom>
          <a:noFill/>
          <a:ln w="57150" algn="ctr">
            <a:noFill/>
            <a:miter lim="800000"/>
            <a:headEnd/>
            <a:tailEnd/>
          </a:ln>
        </p:spPr>
      </p:pic>
      <p:sp>
        <p:nvSpPr>
          <p:cNvPr id="6" name="Rectangle 14"/>
          <p:cNvSpPr>
            <a:spLocks noChangeArrowheads="1"/>
          </p:cNvSpPr>
          <p:nvPr/>
        </p:nvSpPr>
        <p:spPr bwMode="auto">
          <a:xfrm>
            <a:off x="468322" y="115888"/>
            <a:ext cx="7508875"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Mass Consistent Wind Field Simulation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6908" name="Rectangle 28"/>
          <p:cNvSpPr>
            <a:spLocks noGrp="1" noChangeArrowheads="1"/>
          </p:cNvSpPr>
          <p:nvPr>
            <p:ph type="title"/>
          </p:nvPr>
        </p:nvSpPr>
        <p:spPr>
          <a:xfrm>
            <a:off x="468315" y="115888"/>
            <a:ext cx="6769100" cy="576262"/>
          </a:xfrm>
          <a:noFill/>
          <a:ln/>
        </p:spPr>
        <p:txBody>
          <a:bodyPr/>
          <a:lstStyle/>
          <a:p>
            <a:r>
              <a:rPr lang="en-US" dirty="0" smtClean="0"/>
              <a:t>Wind Field Simulation over Complex Terrain</a:t>
            </a:r>
            <a:endParaRPr lang="en-US" dirty="0"/>
          </a:p>
        </p:txBody>
      </p:sp>
      <p:sp>
        <p:nvSpPr>
          <p:cNvPr id="1786909" name="Rectangle 29"/>
          <p:cNvSpPr>
            <a:spLocks noChangeArrowheads="1"/>
          </p:cNvSpPr>
          <p:nvPr/>
        </p:nvSpPr>
        <p:spPr bwMode="auto">
          <a:xfrm>
            <a:off x="468317" y="620714"/>
            <a:ext cx="1236141"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Motivation</a:t>
            </a:r>
          </a:p>
        </p:txBody>
      </p:sp>
      <p:pic>
        <p:nvPicPr>
          <p:cNvPr id="950273" name="Picture 1" descr="C:\Documents and Settings\Rafa\Escritorio\Unidad Didactica Fecyt\Figuras_unidad_didactica\Figura_04a.png"/>
          <p:cNvPicPr>
            <a:picLocks noChangeAspect="1" noChangeArrowheads="1"/>
          </p:cNvPicPr>
          <p:nvPr/>
        </p:nvPicPr>
        <p:blipFill>
          <a:blip r:embed="rId3" cstate="print"/>
          <a:srcRect t="29405" b="39542"/>
          <a:stretch>
            <a:fillRect/>
          </a:stretch>
        </p:blipFill>
        <p:spPr bwMode="auto">
          <a:xfrm>
            <a:off x="900616" y="2273300"/>
            <a:ext cx="8040189" cy="1765300"/>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2"/>
          <p:cNvPicPr>
            <a:picLocks noChangeAspect="1" noChangeArrowheads="1"/>
          </p:cNvPicPr>
          <p:nvPr/>
        </p:nvPicPr>
        <p:blipFill>
          <a:blip r:embed="rId3" cstate="print"/>
          <a:srcRect b="6445"/>
          <a:stretch>
            <a:fillRect/>
          </a:stretch>
        </p:blipFill>
        <p:spPr bwMode="auto">
          <a:xfrm>
            <a:off x="1084269" y="1622426"/>
            <a:ext cx="7712075" cy="4816474"/>
          </a:xfrm>
          <a:prstGeom prst="rect">
            <a:avLst/>
          </a:prstGeom>
          <a:noFill/>
          <a:ln w="57150" algn="ctr">
            <a:noFill/>
            <a:miter lim="800000"/>
            <a:headEnd/>
            <a:tailEnd/>
          </a:ln>
        </p:spPr>
      </p:pic>
      <p:sp>
        <p:nvSpPr>
          <p:cNvPr id="6" name="Rectangle 28"/>
          <p:cNvSpPr>
            <a:spLocks noChangeArrowheads="1"/>
          </p:cNvSpPr>
          <p:nvPr/>
        </p:nvSpPr>
        <p:spPr bwMode="auto">
          <a:xfrm>
            <a:off x="468315" y="620714"/>
            <a:ext cx="5929734" cy="296958"/>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pitchFamily="34" charset="0"/>
              </a:rPr>
              <a:t>Streamlines of the resulting field in Gran </a:t>
            </a:r>
            <a:r>
              <a:rPr kumimoji="0" lang="en-US" sz="1800" dirty="0" err="1" smtClean="0">
                <a:solidFill>
                  <a:srgbClr val="C8C8C8"/>
                </a:solidFill>
                <a:latin typeface="Arial" pitchFamily="34" charset="0"/>
              </a:rPr>
              <a:t>Canaria</a:t>
            </a:r>
            <a:r>
              <a:rPr kumimoji="0" lang="en-US" sz="1800" dirty="0" smtClean="0">
                <a:solidFill>
                  <a:srgbClr val="C8C8C8"/>
                </a:solidFill>
                <a:latin typeface="Arial" pitchFamily="34" charset="0"/>
              </a:rPr>
              <a:t> Island</a:t>
            </a:r>
          </a:p>
        </p:txBody>
      </p:sp>
      <p:sp>
        <p:nvSpPr>
          <p:cNvPr id="7" name="Rectangle 14"/>
          <p:cNvSpPr>
            <a:spLocks noChangeArrowheads="1"/>
          </p:cNvSpPr>
          <p:nvPr/>
        </p:nvSpPr>
        <p:spPr bwMode="auto">
          <a:xfrm>
            <a:off x="468322" y="115888"/>
            <a:ext cx="7508875"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Mass Consistent Wind Field Simulation</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496893" y="673101"/>
            <a:ext cx="5378301" cy="290289"/>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s-ES" sz="1800" dirty="0" smtClean="0">
                <a:solidFill>
                  <a:srgbClr val="FFFFFF"/>
                </a:solidFill>
                <a:latin typeface="Arial" pitchFamily="34" charset="0"/>
              </a:rPr>
              <a:t>Gran Canaria: </a:t>
            </a:r>
            <a:r>
              <a:rPr kumimoji="0" lang="es-ES" sz="1800" dirty="0" err="1" smtClean="0">
                <a:solidFill>
                  <a:srgbClr val="FFFFFF"/>
                </a:solidFill>
                <a:latin typeface="Arial" pitchFamily="34" charset="0"/>
              </a:rPr>
              <a:t>Stacks</a:t>
            </a:r>
            <a:r>
              <a:rPr kumimoji="0" lang="es-ES" sz="1800" dirty="0" smtClean="0">
                <a:solidFill>
                  <a:srgbClr val="FFFFFF"/>
                </a:solidFill>
                <a:latin typeface="Arial" pitchFamily="34" charset="0"/>
              </a:rPr>
              <a:t> of </a:t>
            </a:r>
            <a:r>
              <a:rPr kumimoji="0" lang="es-ES" sz="1800" dirty="0" err="1" smtClean="0">
                <a:solidFill>
                  <a:srgbClr val="FFFFFF"/>
                </a:solidFill>
                <a:latin typeface="Arial" pitchFamily="34" charset="0"/>
              </a:rPr>
              <a:t>Jinámar</a:t>
            </a:r>
            <a:r>
              <a:rPr kumimoji="0" lang="es-ES" sz="1800" dirty="0" smtClean="0">
                <a:solidFill>
                  <a:srgbClr val="FFFFFF"/>
                </a:solidFill>
                <a:latin typeface="Arial" pitchFamily="34" charset="0"/>
              </a:rPr>
              <a:t> and Juan Grande</a:t>
            </a:r>
            <a:endParaRPr lang="es-ES" sz="1800" dirty="0" smtClean="0">
              <a:solidFill>
                <a:srgbClr val="FFFFFF"/>
              </a:solidFill>
              <a:latin typeface="Arial" pitchFamily="34" charset="0"/>
              <a:cs typeface="Arial" pitchFamily="34" charset="0"/>
            </a:endParaRPr>
          </a:p>
        </p:txBody>
      </p:sp>
      <p:sp>
        <p:nvSpPr>
          <p:cNvPr id="28675"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Wind Field for Air Quality Simulation</a:t>
            </a:r>
          </a:p>
        </p:txBody>
      </p:sp>
      <p:pic>
        <p:nvPicPr>
          <p:cNvPr id="18" name="Picture 3" descr="C:\Documents and Settings\Rafa\Escritorio\z-GC_malla2.png"/>
          <p:cNvPicPr>
            <a:picLocks noChangeAspect="1" noChangeArrowheads="1"/>
          </p:cNvPicPr>
          <p:nvPr/>
        </p:nvPicPr>
        <p:blipFill>
          <a:blip r:embed="rId3" cstate="print"/>
          <a:srcRect/>
          <a:stretch>
            <a:fillRect/>
          </a:stretch>
        </p:blipFill>
        <p:spPr bwMode="auto">
          <a:xfrm>
            <a:off x="602930" y="2132857"/>
            <a:ext cx="4752528" cy="3327695"/>
          </a:xfrm>
          <a:prstGeom prst="rect">
            <a:avLst/>
          </a:prstGeom>
          <a:noFill/>
          <a:ln w="9525">
            <a:noFill/>
            <a:miter lim="800000"/>
            <a:headEnd/>
            <a:tailEnd/>
          </a:ln>
        </p:spPr>
      </p:pic>
      <p:pic>
        <p:nvPicPr>
          <p:cNvPr id="19" name="Picture 2"/>
          <p:cNvPicPr>
            <a:picLocks noChangeAspect="1" noChangeArrowheads="1"/>
          </p:cNvPicPr>
          <p:nvPr/>
        </p:nvPicPr>
        <p:blipFill>
          <a:blip r:embed="rId4" cstate="print"/>
          <a:srcRect/>
          <a:stretch>
            <a:fillRect/>
          </a:stretch>
        </p:blipFill>
        <p:spPr bwMode="auto">
          <a:xfrm>
            <a:off x="5560963" y="1685242"/>
            <a:ext cx="3682928" cy="1959782"/>
          </a:xfrm>
          <a:prstGeom prst="rect">
            <a:avLst/>
          </a:prstGeom>
          <a:noFill/>
          <a:ln w="57150" algn="ctr">
            <a:noFill/>
            <a:miter lim="800000"/>
            <a:headEnd/>
            <a:tailEnd/>
          </a:ln>
        </p:spPr>
      </p:pic>
      <p:pic>
        <p:nvPicPr>
          <p:cNvPr id="20" name="Picture 4"/>
          <p:cNvPicPr>
            <a:picLocks noChangeAspect="1" noChangeArrowheads="1"/>
          </p:cNvPicPr>
          <p:nvPr/>
        </p:nvPicPr>
        <p:blipFill>
          <a:blip r:embed="rId5" cstate="print"/>
          <a:srcRect/>
          <a:stretch>
            <a:fillRect/>
          </a:stretch>
        </p:blipFill>
        <p:spPr bwMode="auto">
          <a:xfrm>
            <a:off x="5642216" y="4437112"/>
            <a:ext cx="3569427" cy="1890772"/>
          </a:xfrm>
          <a:prstGeom prst="rect">
            <a:avLst/>
          </a:prstGeom>
          <a:noFill/>
          <a:ln w="57150" algn="ctr">
            <a:noFill/>
            <a:miter lim="800000"/>
            <a:headEnd/>
            <a:tailEnd/>
          </a:ln>
        </p:spPr>
      </p:pic>
      <p:sp>
        <p:nvSpPr>
          <p:cNvPr id="21" name="20 Rectángulo"/>
          <p:cNvSpPr/>
          <p:nvPr/>
        </p:nvSpPr>
        <p:spPr>
          <a:xfrm>
            <a:off x="1895755" y="5733257"/>
            <a:ext cx="2313359" cy="369285"/>
          </a:xfrm>
          <a:prstGeom prst="rect">
            <a:avLst/>
          </a:prstGeom>
        </p:spPr>
        <p:txBody>
          <a:bodyPr wrap="none" lIns="91393" tIns="45697" rIns="91393" bIns="45697">
            <a:spAutoFit/>
          </a:bodyPr>
          <a:lstStyle/>
          <a:p>
            <a:pPr defTabSz="913928" eaLnBrk="1" fontAlgn="auto" hangingPunct="1">
              <a:spcBef>
                <a:spcPts val="0"/>
              </a:spcBef>
              <a:spcAft>
                <a:spcPts val="0"/>
              </a:spcAft>
              <a:defRPr/>
            </a:pPr>
            <a:r>
              <a:rPr kumimoji="0" lang="en-US" sz="1800" kern="0" dirty="0" smtClean="0">
                <a:solidFill>
                  <a:srgbClr val="000000"/>
                </a:solidFill>
                <a:latin typeface="Arial"/>
              </a:rPr>
              <a:t>Gran </a:t>
            </a:r>
            <a:r>
              <a:rPr kumimoji="0" lang="en-US" sz="1800" kern="0" dirty="0" err="1" smtClean="0">
                <a:solidFill>
                  <a:srgbClr val="000000"/>
                </a:solidFill>
                <a:latin typeface="Arial"/>
              </a:rPr>
              <a:t>Canaria</a:t>
            </a:r>
            <a:r>
              <a:rPr kumimoji="0" lang="en-US" sz="1800" kern="0" dirty="0" smtClean="0">
                <a:solidFill>
                  <a:srgbClr val="000000"/>
                </a:solidFill>
                <a:latin typeface="Arial"/>
              </a:rPr>
              <a:t> Island </a:t>
            </a:r>
            <a:endParaRPr kumimoji="0" lang="es-ES" sz="1800" kern="0" dirty="0">
              <a:solidFill>
                <a:sysClr val="windowText" lastClr="000000"/>
              </a:solidFill>
            </a:endParaRPr>
          </a:p>
        </p:txBody>
      </p:sp>
      <p:cxnSp>
        <p:nvCxnSpPr>
          <p:cNvPr id="22" name="21 Conector angular"/>
          <p:cNvCxnSpPr>
            <a:stCxn id="19" idx="1"/>
          </p:cNvCxnSpPr>
          <p:nvPr/>
        </p:nvCxnSpPr>
        <p:spPr bwMode="auto">
          <a:xfrm rot="10800000" flipV="1">
            <a:off x="3483248" y="2665139"/>
            <a:ext cx="2077712" cy="619851"/>
          </a:xfrm>
          <a:prstGeom prst="bentConnector3">
            <a:avLst>
              <a:gd name="adj1" fmla="val 50000"/>
            </a:avLst>
          </a:prstGeom>
          <a:solidFill>
            <a:srgbClr val="00B8FF"/>
          </a:solidFill>
          <a:ln w="38100" cap="flat" cmpd="sng" algn="ctr">
            <a:solidFill>
              <a:srgbClr val="C00000"/>
            </a:solidFill>
            <a:prstDash val="solid"/>
            <a:round/>
            <a:headEnd type="triangl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3" name="22 Conector angular"/>
          <p:cNvCxnSpPr/>
          <p:nvPr/>
        </p:nvCxnSpPr>
        <p:spPr bwMode="auto">
          <a:xfrm rot="10800000">
            <a:off x="4235668" y="4005064"/>
            <a:ext cx="1380524" cy="1363786"/>
          </a:xfrm>
          <a:prstGeom prst="bentConnector3">
            <a:avLst>
              <a:gd name="adj1" fmla="val 50000"/>
            </a:avLst>
          </a:prstGeom>
          <a:solidFill>
            <a:srgbClr val="00B8FF"/>
          </a:solidFill>
          <a:ln w="38100" cap="flat" cmpd="sng" algn="ctr">
            <a:solidFill>
              <a:srgbClr val="7030A0"/>
            </a:solidFill>
            <a:prstDash val="solid"/>
            <a:round/>
            <a:headEnd type="triangl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2"/>
          <p:cNvSpPr>
            <a:spLocks noChangeArrowheads="1"/>
          </p:cNvSpPr>
          <p:nvPr/>
        </p:nvSpPr>
        <p:spPr bwMode="auto">
          <a:xfrm>
            <a:off x="468319" y="620714"/>
            <a:ext cx="5399140" cy="296958"/>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Mesh adaptation to geometry and </a:t>
            </a:r>
            <a:r>
              <a:rPr kumimoji="0" lang="en-US" sz="1800" dirty="0" err="1" smtClean="0">
                <a:solidFill>
                  <a:srgbClr val="C8C8C8"/>
                </a:solidFill>
                <a:latin typeface="Arial" charset="0"/>
              </a:rPr>
              <a:t>gaussian</a:t>
            </a:r>
            <a:r>
              <a:rPr kumimoji="0" lang="en-US" sz="1800" dirty="0" smtClean="0">
                <a:solidFill>
                  <a:srgbClr val="C8C8C8"/>
                </a:solidFill>
                <a:latin typeface="Arial" charset="0"/>
              </a:rPr>
              <a:t> plume</a:t>
            </a:r>
          </a:p>
        </p:txBody>
      </p:sp>
      <p:pic>
        <p:nvPicPr>
          <p:cNvPr id="15364" name="Picture 2" descr="C:\Documents and Settings\Rafa\Escritorio\Unidad Didactica Fecyt\Figuras_unidad_didactica\Figura_10.png"/>
          <p:cNvPicPr>
            <a:picLocks noChangeAspect="1" noChangeArrowheads="1"/>
          </p:cNvPicPr>
          <p:nvPr/>
        </p:nvPicPr>
        <p:blipFill>
          <a:blip r:embed="rId3" cstate="print"/>
          <a:srcRect/>
          <a:stretch>
            <a:fillRect/>
          </a:stretch>
        </p:blipFill>
        <p:spPr bwMode="auto">
          <a:xfrm>
            <a:off x="1046172" y="1438282"/>
            <a:ext cx="7750175" cy="5167313"/>
          </a:xfrm>
          <a:prstGeom prst="rect">
            <a:avLst/>
          </a:prstGeom>
          <a:noFill/>
          <a:ln w="9525">
            <a:noFill/>
            <a:miter lim="800000"/>
            <a:headEnd/>
            <a:tailEnd/>
          </a:ln>
        </p:spPr>
      </p:pic>
      <p:sp>
        <p:nvSpPr>
          <p:cNvPr id="6"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Wind Field for Air Quality Simulation</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2"/>
          <p:cNvSpPr>
            <a:spLocks noChangeArrowheads="1"/>
          </p:cNvSpPr>
          <p:nvPr/>
        </p:nvSpPr>
        <p:spPr bwMode="auto">
          <a:xfrm>
            <a:off x="468319" y="620714"/>
            <a:ext cx="2233209" cy="296958"/>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Pollutant </a:t>
            </a:r>
            <a:r>
              <a:rPr kumimoji="0" lang="en-US" sz="1800" dirty="0" err="1" smtClean="0">
                <a:solidFill>
                  <a:srgbClr val="C8C8C8"/>
                </a:solidFill>
                <a:latin typeface="Arial" charset="0"/>
              </a:rPr>
              <a:t>immission</a:t>
            </a:r>
            <a:endParaRPr kumimoji="0" lang="en-US" sz="1800" dirty="0" smtClean="0">
              <a:solidFill>
                <a:srgbClr val="C8C8C8"/>
              </a:solidFill>
              <a:latin typeface="Arial" charset="0"/>
            </a:endParaRPr>
          </a:p>
        </p:txBody>
      </p:sp>
      <p:sp>
        <p:nvSpPr>
          <p:cNvPr id="21" name="20 CuadroTexto"/>
          <p:cNvSpPr txBox="1"/>
          <p:nvPr/>
        </p:nvSpPr>
        <p:spPr>
          <a:xfrm>
            <a:off x="323528" y="1455168"/>
            <a:ext cx="8820472" cy="369285"/>
          </a:xfrm>
          <a:prstGeom prst="rect">
            <a:avLst/>
          </a:prstGeom>
          <a:noFill/>
        </p:spPr>
        <p:txBody>
          <a:bodyPr wrap="square" lIns="91393" tIns="45697" rIns="91393" bIns="45697">
            <a:spAutoFit/>
          </a:bodyPr>
          <a:lstStyle/>
          <a:p>
            <a:pPr defTabSz="913928" eaLnBrk="1" fontAlgn="auto" hangingPunct="1">
              <a:spcBef>
                <a:spcPts val="0"/>
              </a:spcBef>
              <a:spcAft>
                <a:spcPts val="0"/>
              </a:spcAft>
              <a:defRPr/>
            </a:pPr>
            <a:r>
              <a:rPr kumimoji="0" lang="en-US" sz="1800" kern="0" dirty="0" err="1">
                <a:solidFill>
                  <a:srgbClr val="000000"/>
                </a:solidFill>
                <a:latin typeface="Arial"/>
              </a:rPr>
              <a:t>Immission</a:t>
            </a:r>
            <a:r>
              <a:rPr kumimoji="0" lang="en-US" sz="1800" kern="0" dirty="0">
                <a:solidFill>
                  <a:srgbClr val="000000"/>
                </a:solidFill>
                <a:latin typeface="Arial"/>
              </a:rPr>
              <a:t> </a:t>
            </a:r>
            <a:r>
              <a:rPr kumimoji="0" lang="en-US" sz="1800" kern="0" dirty="0" smtClean="0">
                <a:solidFill>
                  <a:srgbClr val="000000"/>
                </a:solidFill>
                <a:latin typeface="Arial"/>
              </a:rPr>
              <a:t>concentration distribution after 1000 seconds</a:t>
            </a:r>
            <a:endParaRPr kumimoji="0" lang="en-US" sz="1800" kern="0" dirty="0">
              <a:solidFill>
                <a:srgbClr val="000000"/>
              </a:solidFill>
              <a:latin typeface="Arial"/>
            </a:endParaRPr>
          </a:p>
        </p:txBody>
      </p:sp>
      <p:sp>
        <p:nvSpPr>
          <p:cNvPr id="22" name="10 CuadroTexto"/>
          <p:cNvSpPr txBox="1">
            <a:spLocks noChangeArrowheads="1"/>
          </p:cNvSpPr>
          <p:nvPr/>
        </p:nvSpPr>
        <p:spPr bwMode="auto">
          <a:xfrm>
            <a:off x="894836" y="2276879"/>
            <a:ext cx="1782765" cy="415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93" tIns="45697" rIns="91393" bIns="45697">
            <a:spAutoFit/>
          </a:bodyPr>
          <a:lstStyle>
            <a:lvl1pPr eaLnBrk="0" hangingPunct="0">
              <a:defRPr sz="2400">
                <a:solidFill>
                  <a:schemeClr val="bg1"/>
                </a:solidFill>
                <a:latin typeface="Times New Roman" pitchFamily="18" charset="0"/>
                <a:ea typeface="DejaVu Sans" pitchFamily="32" charset="0"/>
                <a:cs typeface="DejaVu Sans" pitchFamily="32" charset="0"/>
              </a:defRPr>
            </a:lvl1pPr>
            <a:lvl2pPr marL="742950" indent="-285750" eaLnBrk="0" hangingPunct="0">
              <a:defRPr sz="2400">
                <a:solidFill>
                  <a:schemeClr val="bg1"/>
                </a:solidFill>
                <a:latin typeface="Times New Roman" pitchFamily="18" charset="0"/>
                <a:ea typeface="DejaVu Sans" pitchFamily="32" charset="0"/>
                <a:cs typeface="DejaVu Sans" pitchFamily="32" charset="0"/>
              </a:defRPr>
            </a:lvl2pPr>
            <a:lvl3pPr marL="1143000" indent="-228600" eaLnBrk="0" hangingPunct="0">
              <a:defRPr sz="2400">
                <a:solidFill>
                  <a:schemeClr val="bg1"/>
                </a:solidFill>
                <a:latin typeface="Times New Roman" pitchFamily="18" charset="0"/>
                <a:ea typeface="DejaVu Sans" pitchFamily="32" charset="0"/>
                <a:cs typeface="DejaVu Sans" pitchFamily="32" charset="0"/>
              </a:defRPr>
            </a:lvl3pPr>
            <a:lvl4pPr marL="1600200" indent="-228600" eaLnBrk="0" hangingPunct="0">
              <a:defRPr sz="2400">
                <a:solidFill>
                  <a:schemeClr val="bg1"/>
                </a:solidFill>
                <a:latin typeface="Times New Roman" pitchFamily="18" charset="0"/>
                <a:ea typeface="DejaVu Sans" pitchFamily="32" charset="0"/>
                <a:cs typeface="DejaVu Sans" pitchFamily="32" charset="0"/>
              </a:defRPr>
            </a:lvl4pPr>
            <a:lvl5pPr marL="2057400" indent="-228600" eaLnBrk="0" hangingPunct="0">
              <a:defRPr sz="2400">
                <a:solidFill>
                  <a:schemeClr val="bg1"/>
                </a:solidFill>
                <a:latin typeface="Times New Roman" pitchFamily="18" charset="0"/>
                <a:ea typeface="DejaVu Sans" pitchFamily="32" charset="0"/>
                <a:cs typeface="DejaVu San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DejaVu Sans" pitchFamily="32" charset="0"/>
                <a:cs typeface="DejaVu San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DejaVu Sans" pitchFamily="32" charset="0"/>
                <a:cs typeface="DejaVu San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DejaVu Sans" pitchFamily="32" charset="0"/>
                <a:cs typeface="DejaVu San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DejaVu Sans" pitchFamily="32" charset="0"/>
                <a:cs typeface="DejaVu Sans" pitchFamily="32" charset="0"/>
              </a:defRPr>
            </a:lvl9pPr>
          </a:lstStyle>
          <a:p>
            <a:pPr defTabSz="913928" eaLnBrk="1" fontAlgn="auto" hangingPunct="1">
              <a:spcBef>
                <a:spcPts val="0"/>
              </a:spcBef>
              <a:spcAft>
                <a:spcPts val="0"/>
              </a:spcAft>
              <a:defRPr/>
            </a:pPr>
            <a:r>
              <a:rPr kumimoji="0" lang="en-US" sz="2000" kern="0" dirty="0" smtClean="0">
                <a:solidFill>
                  <a:srgbClr val="000000"/>
                </a:solidFill>
                <a:latin typeface="Arial"/>
              </a:rPr>
              <a:t>Primary (SO</a:t>
            </a:r>
            <a:r>
              <a:rPr kumimoji="0" lang="en-US" sz="2000" kern="0" baseline="-25000" dirty="0" smtClean="0">
                <a:solidFill>
                  <a:srgbClr val="000000"/>
                </a:solidFill>
                <a:latin typeface="Arial"/>
              </a:rPr>
              <a:t>2</a:t>
            </a:r>
            <a:r>
              <a:rPr kumimoji="0" lang="en-US" sz="2000" kern="0" dirty="0" smtClean="0">
                <a:solidFill>
                  <a:srgbClr val="000000"/>
                </a:solidFill>
                <a:latin typeface="Arial"/>
              </a:rPr>
              <a:t>)</a:t>
            </a:r>
            <a:endParaRPr kumimoji="0" lang="en-US" sz="2000" kern="0" dirty="0">
              <a:solidFill>
                <a:srgbClr val="000000"/>
              </a:solidFill>
              <a:latin typeface="Arial"/>
            </a:endParaRPr>
          </a:p>
        </p:txBody>
      </p:sp>
      <p:sp>
        <p:nvSpPr>
          <p:cNvPr id="23" name="11 CuadroTexto"/>
          <p:cNvSpPr txBox="1">
            <a:spLocks noChangeArrowheads="1"/>
          </p:cNvSpPr>
          <p:nvPr/>
        </p:nvSpPr>
        <p:spPr bwMode="auto">
          <a:xfrm>
            <a:off x="5166802" y="2276879"/>
            <a:ext cx="2125807" cy="415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93" tIns="45697" rIns="91393" bIns="45697">
            <a:spAutoFit/>
          </a:bodyPr>
          <a:lstStyle>
            <a:lvl1pPr eaLnBrk="0" hangingPunct="0">
              <a:defRPr sz="2400">
                <a:solidFill>
                  <a:schemeClr val="bg1"/>
                </a:solidFill>
                <a:latin typeface="Times New Roman" pitchFamily="18" charset="0"/>
                <a:ea typeface="DejaVu Sans" pitchFamily="32" charset="0"/>
                <a:cs typeface="DejaVu Sans" pitchFamily="32" charset="0"/>
              </a:defRPr>
            </a:lvl1pPr>
            <a:lvl2pPr marL="742950" indent="-285750" eaLnBrk="0" hangingPunct="0">
              <a:defRPr sz="2400">
                <a:solidFill>
                  <a:schemeClr val="bg1"/>
                </a:solidFill>
                <a:latin typeface="Times New Roman" pitchFamily="18" charset="0"/>
                <a:ea typeface="DejaVu Sans" pitchFamily="32" charset="0"/>
                <a:cs typeface="DejaVu Sans" pitchFamily="32" charset="0"/>
              </a:defRPr>
            </a:lvl2pPr>
            <a:lvl3pPr marL="1143000" indent="-228600" eaLnBrk="0" hangingPunct="0">
              <a:defRPr sz="2400">
                <a:solidFill>
                  <a:schemeClr val="bg1"/>
                </a:solidFill>
                <a:latin typeface="Times New Roman" pitchFamily="18" charset="0"/>
                <a:ea typeface="DejaVu Sans" pitchFamily="32" charset="0"/>
                <a:cs typeface="DejaVu Sans" pitchFamily="32" charset="0"/>
              </a:defRPr>
            </a:lvl3pPr>
            <a:lvl4pPr marL="1600200" indent="-228600" eaLnBrk="0" hangingPunct="0">
              <a:defRPr sz="2400">
                <a:solidFill>
                  <a:schemeClr val="bg1"/>
                </a:solidFill>
                <a:latin typeface="Times New Roman" pitchFamily="18" charset="0"/>
                <a:ea typeface="DejaVu Sans" pitchFamily="32" charset="0"/>
                <a:cs typeface="DejaVu Sans" pitchFamily="32" charset="0"/>
              </a:defRPr>
            </a:lvl4pPr>
            <a:lvl5pPr marL="2057400" indent="-228600" eaLnBrk="0" hangingPunct="0">
              <a:defRPr sz="2400">
                <a:solidFill>
                  <a:schemeClr val="bg1"/>
                </a:solidFill>
                <a:latin typeface="Times New Roman" pitchFamily="18" charset="0"/>
                <a:ea typeface="DejaVu Sans" pitchFamily="32" charset="0"/>
                <a:cs typeface="DejaVu San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DejaVu Sans" pitchFamily="32" charset="0"/>
                <a:cs typeface="DejaVu San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DejaVu Sans" pitchFamily="32" charset="0"/>
                <a:cs typeface="DejaVu San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DejaVu Sans" pitchFamily="32" charset="0"/>
                <a:cs typeface="DejaVu San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DejaVu Sans" pitchFamily="32" charset="0"/>
                <a:cs typeface="DejaVu Sans" pitchFamily="32" charset="0"/>
              </a:defRPr>
            </a:lvl9pPr>
          </a:lstStyle>
          <a:p>
            <a:pPr defTabSz="913928" eaLnBrk="1" fontAlgn="auto" hangingPunct="1">
              <a:spcBef>
                <a:spcPts val="0"/>
              </a:spcBef>
              <a:spcAft>
                <a:spcPts val="0"/>
              </a:spcAft>
              <a:defRPr/>
            </a:pPr>
            <a:r>
              <a:rPr kumimoji="0" lang="en-US" sz="2000" kern="0" dirty="0" smtClean="0">
                <a:solidFill>
                  <a:srgbClr val="000000"/>
                </a:solidFill>
                <a:latin typeface="Arial"/>
              </a:rPr>
              <a:t>Secondary (SO</a:t>
            </a:r>
            <a:r>
              <a:rPr kumimoji="0" lang="en-US" sz="2000" kern="0" baseline="-25000" dirty="0" smtClean="0">
                <a:solidFill>
                  <a:srgbClr val="000000"/>
                </a:solidFill>
                <a:latin typeface="Arial"/>
              </a:rPr>
              <a:t>4</a:t>
            </a:r>
            <a:r>
              <a:rPr kumimoji="0" lang="en-US" sz="2000" kern="0" dirty="0" smtClean="0">
                <a:solidFill>
                  <a:srgbClr val="000000"/>
                </a:solidFill>
                <a:latin typeface="Arial"/>
              </a:rPr>
              <a:t>)</a:t>
            </a:r>
            <a:endParaRPr kumimoji="0" lang="en-US" sz="2000" kern="0" dirty="0">
              <a:solidFill>
                <a:srgbClr val="000000"/>
              </a:solidFill>
              <a:latin typeface="Arial"/>
            </a:endParaRPr>
          </a:p>
        </p:txBody>
      </p:sp>
      <p:pic>
        <p:nvPicPr>
          <p:cNvPr id="24"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83167" y="2625954"/>
            <a:ext cx="4374039" cy="2891289"/>
          </a:xfrm>
          <a:prstGeom prst="rect">
            <a:avLst/>
          </a:prstGeom>
          <a:noFill/>
          <a:ln w="9525">
            <a:noFill/>
            <a:miter lim="800000"/>
            <a:headEnd/>
            <a:tailEnd/>
          </a:ln>
          <a:effectLst/>
        </p:spPr>
      </p:pic>
      <p:pic>
        <p:nvPicPr>
          <p:cNvPr id="25"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821992" y="2733956"/>
            <a:ext cx="4228157" cy="2711268"/>
          </a:xfrm>
          <a:prstGeom prst="rect">
            <a:avLst/>
          </a:prstGeom>
          <a:noFill/>
          <a:ln w="9525">
            <a:noFill/>
            <a:miter lim="800000"/>
            <a:headEnd/>
            <a:tailEnd/>
          </a:ln>
          <a:effectLst/>
        </p:spPr>
      </p:pic>
      <p:pic>
        <p:nvPicPr>
          <p:cNvPr id="26"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046276" y="5877273"/>
            <a:ext cx="7486164" cy="720080"/>
          </a:xfrm>
          <a:prstGeom prst="rect">
            <a:avLst/>
          </a:prstGeom>
          <a:noFill/>
          <a:ln w="9525">
            <a:noFill/>
            <a:miter lim="800000"/>
            <a:headEnd/>
            <a:tailEnd/>
          </a:ln>
          <a:effectLst/>
        </p:spPr>
      </p:pic>
      <p:sp>
        <p:nvSpPr>
          <p:cNvPr id="27" name="13 Rectángulo"/>
          <p:cNvSpPr>
            <a:spLocks noChangeArrowheads="1"/>
          </p:cNvSpPr>
          <p:nvPr/>
        </p:nvSpPr>
        <p:spPr bwMode="auto">
          <a:xfrm>
            <a:off x="4421889" y="5507386"/>
            <a:ext cx="654250" cy="369285"/>
          </a:xfrm>
          <a:prstGeom prst="rect">
            <a:avLst/>
          </a:prstGeom>
          <a:noFill/>
          <a:ln w="9525">
            <a:noFill/>
            <a:miter lim="800000"/>
            <a:headEnd/>
            <a:tailEnd/>
          </a:ln>
        </p:spPr>
        <p:txBody>
          <a:bodyPr wrap="none" lIns="91393" tIns="45697" rIns="91393" bIns="45697">
            <a:spAutoFit/>
          </a:bodyPr>
          <a:lstStyle/>
          <a:p>
            <a:pPr defTabSz="913928" eaLnBrk="1" fontAlgn="auto" hangingPunct="1">
              <a:spcBef>
                <a:spcPts val="0"/>
              </a:spcBef>
              <a:spcAft>
                <a:spcPts val="0"/>
              </a:spcAft>
              <a:defRPr/>
            </a:pPr>
            <a:r>
              <a:rPr kumimoji="0" lang="en-US" sz="1800" kern="0" dirty="0">
                <a:solidFill>
                  <a:srgbClr val="000000"/>
                </a:solidFill>
                <a:latin typeface="Arial" charset="0"/>
              </a:rPr>
              <a:t>g/m</a:t>
            </a:r>
            <a:r>
              <a:rPr kumimoji="0" lang="en-US" sz="1800" kern="0" baseline="30000" dirty="0">
                <a:solidFill>
                  <a:srgbClr val="000000"/>
                </a:solidFill>
                <a:latin typeface="Arial" charset="0"/>
              </a:rPr>
              <a:t>3</a:t>
            </a:r>
            <a:endParaRPr kumimoji="0" lang="es-ES" sz="1800" kern="0" dirty="0">
              <a:solidFill>
                <a:sysClr val="windowText" lastClr="000000"/>
              </a:solidFill>
            </a:endParaRPr>
          </a:p>
        </p:txBody>
      </p:sp>
      <p:sp>
        <p:nvSpPr>
          <p:cNvPr id="12"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Wind Field for Air Quality Simulation</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2"/>
          <p:cNvSpPr>
            <a:spLocks noChangeArrowheads="1"/>
          </p:cNvSpPr>
          <p:nvPr/>
        </p:nvSpPr>
        <p:spPr bwMode="auto">
          <a:xfrm>
            <a:off x="468319" y="620714"/>
            <a:ext cx="2263666" cy="296958"/>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s-ES_tradnl" sz="1800" dirty="0" err="1" smtClean="0">
                <a:solidFill>
                  <a:srgbClr val="C8C8C8"/>
                </a:solidFill>
                <a:latin typeface="Arial" charset="0"/>
              </a:rPr>
              <a:t>Pollutant</a:t>
            </a:r>
            <a:r>
              <a:rPr kumimoji="0" lang="es-ES_tradnl" sz="1800" dirty="0" smtClean="0">
                <a:solidFill>
                  <a:srgbClr val="C8C8C8"/>
                </a:solidFill>
                <a:latin typeface="Arial" charset="0"/>
              </a:rPr>
              <a:t> </a:t>
            </a:r>
            <a:r>
              <a:rPr kumimoji="0" lang="es-ES_tradnl" sz="1800" dirty="0" err="1" smtClean="0">
                <a:solidFill>
                  <a:srgbClr val="C8C8C8"/>
                </a:solidFill>
                <a:latin typeface="Arial" charset="0"/>
              </a:rPr>
              <a:t>isosurface</a:t>
            </a:r>
            <a:endParaRPr kumimoji="0" lang="es-ES_tradnl" sz="1800" dirty="0" smtClean="0">
              <a:solidFill>
                <a:srgbClr val="C8C8C8"/>
              </a:solidFill>
              <a:latin typeface="Arial" charset="0"/>
            </a:endParaRPr>
          </a:p>
        </p:txBody>
      </p:sp>
      <p:sp>
        <p:nvSpPr>
          <p:cNvPr id="15" name="14 CuadroTexto"/>
          <p:cNvSpPr txBox="1"/>
          <p:nvPr/>
        </p:nvSpPr>
        <p:spPr>
          <a:xfrm>
            <a:off x="323528" y="1815211"/>
            <a:ext cx="8820472" cy="415452"/>
          </a:xfrm>
          <a:prstGeom prst="rect">
            <a:avLst/>
          </a:prstGeom>
          <a:noFill/>
        </p:spPr>
        <p:txBody>
          <a:bodyPr wrap="square" lIns="91393" tIns="45697" rIns="91393" bIns="45697">
            <a:spAutoFit/>
          </a:bodyPr>
          <a:lstStyle/>
          <a:p>
            <a:pPr algn="ctr">
              <a:defRPr/>
            </a:pPr>
            <a:r>
              <a:rPr lang="en-US" sz="2000" dirty="0" err="1" smtClean="0">
                <a:solidFill>
                  <a:srgbClr val="000000"/>
                </a:solidFill>
                <a:latin typeface="Arial"/>
              </a:rPr>
              <a:t>Isosurface</a:t>
            </a:r>
            <a:r>
              <a:rPr lang="en-US" sz="2000" dirty="0" smtClean="0">
                <a:solidFill>
                  <a:srgbClr val="000000"/>
                </a:solidFill>
                <a:latin typeface="Arial"/>
              </a:rPr>
              <a:t> of 50 </a:t>
            </a:r>
            <a:r>
              <a:rPr lang="en-US" sz="2000" dirty="0" err="1" smtClean="0">
                <a:solidFill>
                  <a:srgbClr val="000000"/>
                </a:solidFill>
                <a:latin typeface="Arial"/>
              </a:rPr>
              <a:t>μg</a:t>
            </a:r>
            <a:r>
              <a:rPr lang="en-US" sz="2000" dirty="0" smtClean="0">
                <a:solidFill>
                  <a:srgbClr val="000000"/>
                </a:solidFill>
                <a:latin typeface="Arial"/>
              </a:rPr>
              <a:t>/m</a:t>
            </a:r>
            <a:r>
              <a:rPr lang="en-US" sz="2000" baseline="30000" dirty="0" smtClean="0">
                <a:solidFill>
                  <a:srgbClr val="000000"/>
                </a:solidFill>
                <a:latin typeface="Arial"/>
              </a:rPr>
              <a:t>3</a:t>
            </a:r>
            <a:r>
              <a:rPr lang="en-US" sz="2000" dirty="0" smtClean="0">
                <a:solidFill>
                  <a:srgbClr val="000000"/>
                </a:solidFill>
                <a:latin typeface="Arial"/>
              </a:rPr>
              <a:t> after 1000 seconds</a:t>
            </a:r>
            <a:endParaRPr lang="en-US" sz="2000" dirty="0">
              <a:solidFill>
                <a:srgbClr val="000000"/>
              </a:solidFill>
              <a:latin typeface="Arial"/>
            </a:endParaRPr>
          </a:p>
        </p:txBody>
      </p:sp>
      <p:sp>
        <p:nvSpPr>
          <p:cNvPr id="16" name="10 CuadroTexto"/>
          <p:cNvSpPr txBox="1">
            <a:spLocks noChangeArrowheads="1"/>
          </p:cNvSpPr>
          <p:nvPr/>
        </p:nvSpPr>
        <p:spPr bwMode="auto">
          <a:xfrm>
            <a:off x="1779397" y="5765201"/>
            <a:ext cx="1782765" cy="415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93" tIns="45697" rIns="91393" bIns="45697">
            <a:spAutoFit/>
          </a:bodyPr>
          <a:lstStyle>
            <a:lvl1pPr eaLnBrk="0" hangingPunct="0">
              <a:defRPr sz="2400">
                <a:solidFill>
                  <a:schemeClr val="bg1"/>
                </a:solidFill>
                <a:latin typeface="Times New Roman" pitchFamily="18" charset="0"/>
                <a:ea typeface="DejaVu Sans" pitchFamily="32" charset="0"/>
                <a:cs typeface="DejaVu Sans" pitchFamily="32" charset="0"/>
              </a:defRPr>
            </a:lvl1pPr>
            <a:lvl2pPr marL="742950" indent="-285750" eaLnBrk="0" hangingPunct="0">
              <a:defRPr sz="2400">
                <a:solidFill>
                  <a:schemeClr val="bg1"/>
                </a:solidFill>
                <a:latin typeface="Times New Roman" pitchFamily="18" charset="0"/>
                <a:ea typeface="DejaVu Sans" pitchFamily="32" charset="0"/>
                <a:cs typeface="DejaVu Sans" pitchFamily="32" charset="0"/>
              </a:defRPr>
            </a:lvl2pPr>
            <a:lvl3pPr marL="1143000" indent="-228600" eaLnBrk="0" hangingPunct="0">
              <a:defRPr sz="2400">
                <a:solidFill>
                  <a:schemeClr val="bg1"/>
                </a:solidFill>
                <a:latin typeface="Times New Roman" pitchFamily="18" charset="0"/>
                <a:ea typeface="DejaVu Sans" pitchFamily="32" charset="0"/>
                <a:cs typeface="DejaVu Sans" pitchFamily="32" charset="0"/>
              </a:defRPr>
            </a:lvl3pPr>
            <a:lvl4pPr marL="1600200" indent="-228600" eaLnBrk="0" hangingPunct="0">
              <a:defRPr sz="2400">
                <a:solidFill>
                  <a:schemeClr val="bg1"/>
                </a:solidFill>
                <a:latin typeface="Times New Roman" pitchFamily="18" charset="0"/>
                <a:ea typeface="DejaVu Sans" pitchFamily="32" charset="0"/>
                <a:cs typeface="DejaVu Sans" pitchFamily="32" charset="0"/>
              </a:defRPr>
            </a:lvl4pPr>
            <a:lvl5pPr marL="2057400" indent="-228600" eaLnBrk="0" hangingPunct="0">
              <a:defRPr sz="2400">
                <a:solidFill>
                  <a:schemeClr val="bg1"/>
                </a:solidFill>
                <a:latin typeface="Times New Roman" pitchFamily="18" charset="0"/>
                <a:ea typeface="DejaVu Sans" pitchFamily="32" charset="0"/>
                <a:cs typeface="DejaVu San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DejaVu Sans" pitchFamily="32" charset="0"/>
                <a:cs typeface="DejaVu San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DejaVu Sans" pitchFamily="32" charset="0"/>
                <a:cs typeface="DejaVu San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DejaVu Sans" pitchFamily="32" charset="0"/>
                <a:cs typeface="DejaVu San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DejaVu Sans" pitchFamily="32" charset="0"/>
                <a:cs typeface="DejaVu Sans" pitchFamily="32" charset="0"/>
              </a:defRPr>
            </a:lvl9pPr>
          </a:lstStyle>
          <a:p>
            <a:pPr eaLnBrk="1" hangingPunct="1"/>
            <a:r>
              <a:rPr lang="en-US" sz="2000" dirty="0" smtClean="0">
                <a:solidFill>
                  <a:srgbClr val="000000"/>
                </a:solidFill>
                <a:latin typeface="Arial"/>
              </a:rPr>
              <a:t>Primary (SO</a:t>
            </a:r>
            <a:r>
              <a:rPr lang="en-US" sz="2000" baseline="-25000" dirty="0" smtClean="0">
                <a:solidFill>
                  <a:srgbClr val="000000"/>
                </a:solidFill>
                <a:latin typeface="Arial"/>
              </a:rPr>
              <a:t>2</a:t>
            </a:r>
            <a:r>
              <a:rPr lang="en-US" sz="2000" dirty="0" smtClean="0">
                <a:solidFill>
                  <a:srgbClr val="000000"/>
                </a:solidFill>
                <a:latin typeface="Arial"/>
              </a:rPr>
              <a:t>)</a:t>
            </a:r>
            <a:endParaRPr lang="en-US" sz="2000" dirty="0">
              <a:solidFill>
                <a:srgbClr val="000000"/>
              </a:solidFill>
              <a:latin typeface="Arial"/>
            </a:endParaRPr>
          </a:p>
        </p:txBody>
      </p:sp>
      <p:sp>
        <p:nvSpPr>
          <p:cNvPr id="17" name="11 CuadroTexto"/>
          <p:cNvSpPr txBox="1">
            <a:spLocks noChangeArrowheads="1"/>
          </p:cNvSpPr>
          <p:nvPr/>
        </p:nvSpPr>
        <p:spPr bwMode="auto">
          <a:xfrm>
            <a:off x="6051362" y="5765201"/>
            <a:ext cx="2125807" cy="415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93" tIns="45697" rIns="91393" bIns="45697">
            <a:spAutoFit/>
          </a:bodyPr>
          <a:lstStyle>
            <a:lvl1pPr eaLnBrk="0" hangingPunct="0">
              <a:defRPr sz="2400">
                <a:solidFill>
                  <a:schemeClr val="bg1"/>
                </a:solidFill>
                <a:latin typeface="Times New Roman" pitchFamily="18" charset="0"/>
                <a:ea typeface="DejaVu Sans" pitchFamily="32" charset="0"/>
                <a:cs typeface="DejaVu Sans" pitchFamily="32" charset="0"/>
              </a:defRPr>
            </a:lvl1pPr>
            <a:lvl2pPr marL="742950" indent="-285750" eaLnBrk="0" hangingPunct="0">
              <a:defRPr sz="2400">
                <a:solidFill>
                  <a:schemeClr val="bg1"/>
                </a:solidFill>
                <a:latin typeface="Times New Roman" pitchFamily="18" charset="0"/>
                <a:ea typeface="DejaVu Sans" pitchFamily="32" charset="0"/>
                <a:cs typeface="DejaVu Sans" pitchFamily="32" charset="0"/>
              </a:defRPr>
            </a:lvl2pPr>
            <a:lvl3pPr marL="1143000" indent="-228600" eaLnBrk="0" hangingPunct="0">
              <a:defRPr sz="2400">
                <a:solidFill>
                  <a:schemeClr val="bg1"/>
                </a:solidFill>
                <a:latin typeface="Times New Roman" pitchFamily="18" charset="0"/>
                <a:ea typeface="DejaVu Sans" pitchFamily="32" charset="0"/>
                <a:cs typeface="DejaVu Sans" pitchFamily="32" charset="0"/>
              </a:defRPr>
            </a:lvl3pPr>
            <a:lvl4pPr marL="1600200" indent="-228600" eaLnBrk="0" hangingPunct="0">
              <a:defRPr sz="2400">
                <a:solidFill>
                  <a:schemeClr val="bg1"/>
                </a:solidFill>
                <a:latin typeface="Times New Roman" pitchFamily="18" charset="0"/>
                <a:ea typeface="DejaVu Sans" pitchFamily="32" charset="0"/>
                <a:cs typeface="DejaVu Sans" pitchFamily="32" charset="0"/>
              </a:defRPr>
            </a:lvl4pPr>
            <a:lvl5pPr marL="2057400" indent="-228600" eaLnBrk="0" hangingPunct="0">
              <a:defRPr sz="2400">
                <a:solidFill>
                  <a:schemeClr val="bg1"/>
                </a:solidFill>
                <a:latin typeface="Times New Roman" pitchFamily="18" charset="0"/>
                <a:ea typeface="DejaVu Sans" pitchFamily="32" charset="0"/>
                <a:cs typeface="DejaVu San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DejaVu Sans" pitchFamily="32" charset="0"/>
                <a:cs typeface="DejaVu San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DejaVu Sans" pitchFamily="32" charset="0"/>
                <a:cs typeface="DejaVu San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DejaVu Sans" pitchFamily="32" charset="0"/>
                <a:cs typeface="DejaVu San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DejaVu Sans" pitchFamily="32" charset="0"/>
                <a:cs typeface="DejaVu Sans" pitchFamily="32" charset="0"/>
              </a:defRPr>
            </a:lvl9pPr>
          </a:lstStyle>
          <a:p>
            <a:pPr eaLnBrk="1" hangingPunct="1"/>
            <a:r>
              <a:rPr lang="en-US" sz="2000" dirty="0" smtClean="0">
                <a:solidFill>
                  <a:srgbClr val="000000"/>
                </a:solidFill>
                <a:latin typeface="Arial"/>
              </a:rPr>
              <a:t>Secondary (SO</a:t>
            </a:r>
            <a:r>
              <a:rPr lang="en-US" sz="2000" baseline="-25000" dirty="0" smtClean="0">
                <a:solidFill>
                  <a:srgbClr val="000000"/>
                </a:solidFill>
                <a:latin typeface="Arial"/>
              </a:rPr>
              <a:t>4</a:t>
            </a:r>
            <a:r>
              <a:rPr lang="en-US" sz="2000" dirty="0" smtClean="0">
                <a:solidFill>
                  <a:srgbClr val="000000"/>
                </a:solidFill>
                <a:latin typeface="Arial"/>
              </a:rPr>
              <a:t>)</a:t>
            </a:r>
            <a:endParaRPr lang="en-US" sz="2000" dirty="0">
              <a:solidFill>
                <a:srgbClr val="000000"/>
              </a:solidFill>
              <a:latin typeface="Arial"/>
            </a:endParaRPr>
          </a:p>
        </p:txBody>
      </p:sp>
      <p:pic>
        <p:nvPicPr>
          <p:cNvPr id="18"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35297" y="2708920"/>
            <a:ext cx="4283521" cy="2719104"/>
          </a:xfrm>
          <a:prstGeom prst="rect">
            <a:avLst/>
          </a:prstGeom>
          <a:noFill/>
          <a:ln w="9525">
            <a:noFill/>
            <a:miter lim="800000"/>
            <a:headEnd/>
            <a:tailEnd/>
          </a:ln>
          <a:effectLst/>
        </p:spPr>
      </p:pic>
      <p:pic>
        <p:nvPicPr>
          <p:cNvPr id="19"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788024" y="2780928"/>
            <a:ext cx="4248472" cy="2656142"/>
          </a:xfrm>
          <a:prstGeom prst="rect">
            <a:avLst/>
          </a:prstGeom>
          <a:noFill/>
          <a:ln w="9525">
            <a:noFill/>
            <a:miter lim="800000"/>
            <a:headEnd/>
            <a:tailEnd/>
          </a:ln>
          <a:effectLst/>
        </p:spPr>
      </p:pic>
      <p:sp>
        <p:nvSpPr>
          <p:cNvPr id="10"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Wind Field for Air Quality Simulation</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CustomShape 1"/>
          <p:cNvSpPr/>
          <p:nvPr/>
        </p:nvSpPr>
        <p:spPr>
          <a:xfrm>
            <a:off x="0" y="0"/>
            <a:ext cx="9903263" cy="1292952"/>
          </a:xfrm>
          <a:prstGeom prst="rect">
            <a:avLst/>
          </a:prstGeom>
          <a:solidFill>
            <a:srgbClr val="002E67"/>
          </a:solidFill>
          <a:ln w="9360">
            <a:noFill/>
          </a:ln>
        </p:spPr>
      </p:sp>
      <p:sp>
        <p:nvSpPr>
          <p:cNvPr id="423" name="Line 2"/>
          <p:cNvSpPr/>
          <p:nvPr/>
        </p:nvSpPr>
        <p:spPr>
          <a:xfrm>
            <a:off x="0" y="1730814"/>
            <a:ext cx="9905032" cy="2613"/>
          </a:xfrm>
          <a:prstGeom prst="line">
            <a:avLst/>
          </a:prstGeom>
          <a:ln w="9360">
            <a:solidFill>
              <a:srgbClr val="000000"/>
            </a:solidFill>
            <a:round/>
          </a:ln>
        </p:spPr>
      </p:sp>
      <p:sp>
        <p:nvSpPr>
          <p:cNvPr id="424" name="CustomShape 3"/>
          <p:cNvSpPr/>
          <p:nvPr/>
        </p:nvSpPr>
        <p:spPr>
          <a:xfrm>
            <a:off x="0" y="6706109"/>
            <a:ext cx="9903263" cy="149903"/>
          </a:xfrm>
          <a:prstGeom prst="rect">
            <a:avLst/>
          </a:prstGeom>
          <a:solidFill>
            <a:srgbClr val="525E66"/>
          </a:solidFill>
          <a:ln w="9360">
            <a:noFill/>
          </a:ln>
        </p:spPr>
      </p:sp>
      <p:pic>
        <p:nvPicPr>
          <p:cNvPr id="425" name="Picture 4"/>
          <p:cNvPicPr/>
          <p:nvPr/>
        </p:nvPicPr>
        <p:blipFill>
          <a:blip r:embed="rId2" cstate="print"/>
          <a:stretch>
            <a:fillRect/>
          </a:stretch>
        </p:blipFill>
        <p:spPr>
          <a:xfrm>
            <a:off x="8541273" y="391579"/>
            <a:ext cx="1245602" cy="835079"/>
          </a:xfrm>
          <a:prstGeom prst="rect">
            <a:avLst/>
          </a:prstGeom>
          <a:ln w="9360">
            <a:noFill/>
          </a:ln>
        </p:spPr>
      </p:pic>
      <p:sp>
        <p:nvSpPr>
          <p:cNvPr id="426" name="CustomShape 4"/>
          <p:cNvSpPr/>
          <p:nvPr/>
        </p:nvSpPr>
        <p:spPr>
          <a:xfrm>
            <a:off x="512250" y="114958"/>
            <a:ext cx="8065460" cy="1480412"/>
          </a:xfrm>
          <a:prstGeom prst="rect">
            <a:avLst/>
          </a:prstGeom>
          <a:noFill/>
          <a:ln>
            <a:noFill/>
          </a:ln>
        </p:spPr>
        <p:txBody>
          <a:bodyPr lIns="35569" tIns="35569" rIns="116284" bIns="35569"/>
          <a:lstStyle/>
          <a:p>
            <a:pPr algn="l" defTabSz="868708" eaLnBrk="1" fontAlgn="auto" hangingPunct="1">
              <a:spcBef>
                <a:spcPts val="0"/>
              </a:spcBef>
              <a:spcAft>
                <a:spcPts val="0"/>
              </a:spcAft>
            </a:pPr>
            <a:r>
              <a:rPr kumimoji="0" lang="en-US" sz="2400" dirty="0">
                <a:solidFill>
                  <a:srgbClr val="FFFFFF"/>
                </a:solidFill>
                <a:latin typeface="Trebuchet MS Bold"/>
                <a:ea typeface="ヒラギノ角ゴ ProN W6"/>
              </a:rPr>
              <a:t>Comments</a:t>
            </a:r>
            <a:endParaRPr kumimoji="0" sz="1700" dirty="0">
              <a:solidFill>
                <a:prstClr val="black"/>
              </a:solidFill>
              <a:latin typeface="Arial"/>
            </a:endParaRPr>
          </a:p>
        </p:txBody>
      </p:sp>
      <p:sp>
        <p:nvSpPr>
          <p:cNvPr id="427" name="TextShape 5"/>
          <p:cNvSpPr txBox="1"/>
          <p:nvPr/>
        </p:nvSpPr>
        <p:spPr>
          <a:xfrm>
            <a:off x="424516" y="2066544"/>
            <a:ext cx="9063782" cy="3496056"/>
          </a:xfrm>
          <a:prstGeom prst="rect">
            <a:avLst/>
          </a:prstGeom>
        </p:spPr>
        <p:txBody>
          <a:bodyPr wrap="none" lIns="85503" tIns="42752" rIns="85503" bIns="42752"/>
          <a:lstStyle/>
          <a:p>
            <a:pPr marL="355600" indent="-355600" algn="l" defTabSz="868708" eaLnBrk="1" fontAlgn="auto" hangingPunct="1">
              <a:spcBef>
                <a:spcPts val="0"/>
              </a:spcBef>
              <a:spcAft>
                <a:spcPts val="0"/>
              </a:spcAft>
              <a:buSzPct val="100000"/>
              <a:buFont typeface="Wingdings" pitchFamily="2" charset="2"/>
              <a:buChar char="q"/>
              <a:tabLst>
                <a:tab pos="355600" algn="l"/>
              </a:tabLst>
            </a:pPr>
            <a:r>
              <a:rPr kumimoji="0" lang="en-US" sz="2300" dirty="0">
                <a:solidFill>
                  <a:prstClr val="black"/>
                </a:solidFill>
                <a:latin typeface="Arial"/>
              </a:rPr>
              <a:t>The </a:t>
            </a:r>
            <a:r>
              <a:rPr kumimoji="0" lang="en-US" sz="2300" dirty="0" smtClean="0">
                <a:solidFill>
                  <a:prstClr val="black"/>
                </a:solidFill>
                <a:latin typeface="Arial"/>
              </a:rPr>
              <a:t>proposed approach is </a:t>
            </a:r>
            <a:r>
              <a:rPr kumimoji="0" lang="en-US" sz="2300" dirty="0">
                <a:solidFill>
                  <a:prstClr val="black"/>
                </a:solidFill>
                <a:latin typeface="Arial"/>
              </a:rPr>
              <a:t>suitable for forecasting the wind </a:t>
            </a:r>
            <a:r>
              <a:rPr kumimoji="0" lang="en-US" sz="2300" dirty="0" smtClean="0">
                <a:solidFill>
                  <a:prstClr val="black"/>
                </a:solidFill>
                <a:latin typeface="Arial"/>
              </a:rPr>
              <a:t>field</a:t>
            </a:r>
          </a:p>
          <a:p>
            <a:pPr marL="355600" indent="-355600" algn="l" defTabSz="868708" eaLnBrk="1" fontAlgn="auto" hangingPunct="1">
              <a:spcBef>
                <a:spcPts val="0"/>
              </a:spcBef>
              <a:spcAft>
                <a:spcPts val="0"/>
              </a:spcAft>
              <a:buSzPct val="100000"/>
              <a:tabLst>
                <a:tab pos="355600" algn="l"/>
              </a:tabLst>
            </a:pPr>
            <a:r>
              <a:rPr kumimoji="0" lang="en-US" sz="2300" dirty="0" smtClean="0">
                <a:solidFill>
                  <a:prstClr val="black"/>
                </a:solidFill>
                <a:latin typeface="Arial"/>
              </a:rPr>
              <a:t>     in </a:t>
            </a:r>
            <a:r>
              <a:rPr kumimoji="0" lang="en-US" sz="2300" dirty="0">
                <a:solidFill>
                  <a:prstClr val="black"/>
                </a:solidFill>
                <a:latin typeface="Arial"/>
              </a:rPr>
              <a:t>complex </a:t>
            </a:r>
            <a:r>
              <a:rPr kumimoji="0" lang="en-US" sz="2300" dirty="0" smtClean="0">
                <a:solidFill>
                  <a:prstClr val="black"/>
                </a:solidFill>
                <a:latin typeface="Arial"/>
              </a:rPr>
              <a:t>terrain</a:t>
            </a:r>
            <a:endParaRPr kumimoji="0" sz="1700" dirty="0">
              <a:solidFill>
                <a:prstClr val="black"/>
              </a:solidFill>
              <a:latin typeface="Arial"/>
            </a:endParaRPr>
          </a:p>
          <a:p>
            <a:pPr marL="355600" indent="-355600" algn="l" defTabSz="868708" eaLnBrk="1" fontAlgn="auto" hangingPunct="1">
              <a:spcBef>
                <a:spcPts val="0"/>
              </a:spcBef>
              <a:spcAft>
                <a:spcPts val="0"/>
              </a:spcAft>
              <a:buSzPct val="100000"/>
              <a:buFont typeface="Wingdings" pitchFamily="2" charset="2"/>
              <a:buChar char="q"/>
              <a:tabLst>
                <a:tab pos="355600" algn="l"/>
              </a:tabLst>
            </a:pPr>
            <a:endParaRPr kumimoji="0" sz="1700" dirty="0">
              <a:solidFill>
                <a:prstClr val="black"/>
              </a:solidFill>
              <a:latin typeface="Arial"/>
            </a:endParaRPr>
          </a:p>
          <a:p>
            <a:pPr marL="355600" indent="-355600" algn="l" defTabSz="868708" eaLnBrk="1" fontAlgn="auto" hangingPunct="1">
              <a:spcBef>
                <a:spcPts val="0"/>
              </a:spcBef>
              <a:spcAft>
                <a:spcPts val="0"/>
              </a:spcAft>
              <a:buSzPct val="100000"/>
              <a:buFont typeface="Wingdings" pitchFamily="2" charset="2"/>
              <a:buChar char="q"/>
              <a:tabLst>
                <a:tab pos="355600" algn="l"/>
              </a:tabLst>
            </a:pPr>
            <a:r>
              <a:rPr kumimoji="0" lang="en-US" sz="2300" dirty="0">
                <a:solidFill>
                  <a:prstClr val="black"/>
                </a:solidFill>
                <a:latin typeface="Arial"/>
              </a:rPr>
              <a:t>Experiments have shown that to select the data from </a:t>
            </a:r>
            <a:r>
              <a:rPr kumimoji="0" lang="en-US" sz="2300" dirty="0" smtClean="0">
                <a:solidFill>
                  <a:prstClr val="black"/>
                </a:solidFill>
                <a:latin typeface="Arial"/>
              </a:rPr>
              <a:t>HARMONIE</a:t>
            </a:r>
          </a:p>
          <a:p>
            <a:pPr marL="355600" indent="-355600" algn="l" defTabSz="868708" eaLnBrk="1" fontAlgn="auto" hangingPunct="1">
              <a:spcBef>
                <a:spcPts val="0"/>
              </a:spcBef>
              <a:spcAft>
                <a:spcPts val="0"/>
              </a:spcAft>
              <a:buSzPct val="100000"/>
              <a:tabLst>
                <a:tab pos="355600" algn="l"/>
              </a:tabLst>
            </a:pPr>
            <a:r>
              <a:rPr kumimoji="0" lang="en-US" sz="2300" dirty="0" smtClean="0">
                <a:solidFill>
                  <a:prstClr val="black"/>
                </a:solidFill>
                <a:latin typeface="Arial"/>
              </a:rPr>
              <a:t>     is </a:t>
            </a:r>
            <a:r>
              <a:rPr kumimoji="0" lang="en-US" sz="2300" dirty="0">
                <a:solidFill>
                  <a:prstClr val="black"/>
                </a:solidFill>
                <a:latin typeface="Arial"/>
              </a:rPr>
              <a:t>not valuable. A random selection can be applied</a:t>
            </a:r>
            <a:endParaRPr kumimoji="0" sz="1700" dirty="0">
              <a:solidFill>
                <a:prstClr val="black"/>
              </a:solidFill>
              <a:latin typeface="Arial"/>
            </a:endParaRPr>
          </a:p>
          <a:p>
            <a:pPr marL="355600" indent="-355600" algn="l" defTabSz="868708" eaLnBrk="1" fontAlgn="auto" hangingPunct="1">
              <a:spcBef>
                <a:spcPts val="0"/>
              </a:spcBef>
              <a:spcAft>
                <a:spcPts val="0"/>
              </a:spcAft>
              <a:buSzPct val="100000"/>
              <a:buFont typeface="Wingdings" pitchFamily="2" charset="2"/>
              <a:buChar char="q"/>
              <a:tabLst>
                <a:tab pos="355600" algn="l"/>
              </a:tabLst>
            </a:pPr>
            <a:endParaRPr kumimoji="0" sz="1700" dirty="0">
              <a:solidFill>
                <a:prstClr val="black"/>
              </a:solidFill>
              <a:latin typeface="Arial"/>
            </a:endParaRPr>
          </a:p>
          <a:p>
            <a:pPr marL="355600" indent="-355600" algn="l" defTabSz="868708" eaLnBrk="1" fontAlgn="auto" hangingPunct="1">
              <a:spcBef>
                <a:spcPts val="0"/>
              </a:spcBef>
              <a:spcAft>
                <a:spcPts val="0"/>
              </a:spcAft>
              <a:buSzPct val="100000"/>
              <a:buFont typeface="Wingdings" pitchFamily="2" charset="2"/>
              <a:buChar char="q"/>
              <a:tabLst>
                <a:tab pos="355600" algn="l"/>
              </a:tabLst>
            </a:pPr>
            <a:r>
              <a:rPr kumimoji="0" lang="en-US" sz="2300" dirty="0">
                <a:solidFill>
                  <a:prstClr val="black"/>
                </a:solidFill>
                <a:latin typeface="Arial"/>
              </a:rPr>
              <a:t>Genetic algorithms are crucial to solve the problem</a:t>
            </a:r>
            <a:endParaRPr kumimoji="0" sz="1700" dirty="0">
              <a:solidFill>
                <a:prstClr val="black"/>
              </a:solidFill>
              <a:latin typeface="Arial"/>
            </a:endParaRPr>
          </a:p>
          <a:p>
            <a:pPr marL="355600" indent="-355600" algn="l" defTabSz="868708" eaLnBrk="1" fontAlgn="auto" hangingPunct="1">
              <a:spcBef>
                <a:spcPts val="0"/>
              </a:spcBef>
              <a:spcAft>
                <a:spcPts val="0"/>
              </a:spcAft>
              <a:buSzPct val="100000"/>
              <a:buFont typeface="Wingdings" pitchFamily="2" charset="2"/>
              <a:buChar char="q"/>
              <a:tabLst>
                <a:tab pos="355600" algn="l"/>
              </a:tabLst>
            </a:pPr>
            <a:endParaRPr kumimoji="0" sz="1700" dirty="0">
              <a:solidFill>
                <a:prstClr val="black"/>
              </a:solidFill>
              <a:latin typeface="Arial"/>
            </a:endParaRPr>
          </a:p>
          <a:p>
            <a:pPr marL="355600" indent="-355600" algn="l" defTabSz="868708" eaLnBrk="1" fontAlgn="auto" hangingPunct="1">
              <a:spcBef>
                <a:spcPts val="0"/>
              </a:spcBef>
              <a:spcAft>
                <a:spcPts val="0"/>
              </a:spcAft>
              <a:buSzPct val="100000"/>
              <a:buFont typeface="Wingdings" pitchFamily="2" charset="2"/>
              <a:buChar char="q"/>
              <a:tabLst>
                <a:tab pos="355600" algn="l"/>
              </a:tabLst>
            </a:pPr>
            <a:r>
              <a:rPr kumimoji="0" lang="en-US" sz="2300" dirty="0">
                <a:solidFill>
                  <a:prstClr val="black"/>
                </a:solidFill>
                <a:latin typeface="Arial"/>
              </a:rPr>
              <a:t>Wind fields can be used in other areas of interest in earth </a:t>
            </a:r>
            <a:r>
              <a:rPr kumimoji="0" lang="en-US" sz="2300" dirty="0" smtClean="0">
                <a:solidFill>
                  <a:prstClr val="black"/>
                </a:solidFill>
                <a:latin typeface="Arial"/>
              </a:rPr>
              <a:t>sciences</a:t>
            </a:r>
          </a:p>
          <a:p>
            <a:pPr marL="355600" indent="-355600" algn="l" defTabSz="868708" eaLnBrk="1" fontAlgn="auto" hangingPunct="1">
              <a:spcBef>
                <a:spcPts val="0"/>
              </a:spcBef>
              <a:spcAft>
                <a:spcPts val="0"/>
              </a:spcAft>
              <a:buSzPct val="100000"/>
              <a:tabLst>
                <a:tab pos="355600" algn="l"/>
              </a:tabLst>
            </a:pPr>
            <a:r>
              <a:rPr kumimoji="0" lang="en-US" sz="2300" dirty="0" smtClean="0">
                <a:solidFill>
                  <a:prstClr val="black"/>
                </a:solidFill>
                <a:latin typeface="Arial"/>
              </a:rPr>
              <a:t>     e.g</a:t>
            </a:r>
            <a:r>
              <a:rPr kumimoji="0" lang="en-US" sz="2300" dirty="0">
                <a:solidFill>
                  <a:prstClr val="black"/>
                </a:solidFill>
                <a:latin typeface="Arial"/>
              </a:rPr>
              <a:t>. Air Quality</a:t>
            </a:r>
            <a:endParaRPr kumimoji="0" sz="1700" dirty="0">
              <a:solidFill>
                <a:prstClr val="black"/>
              </a:solidFill>
              <a:latin typeface="Arial"/>
            </a:endParaRPr>
          </a:p>
          <a:p>
            <a:pPr marL="355600" indent="-355600" algn="l" defTabSz="868708" eaLnBrk="1" fontAlgn="auto" hangingPunct="1">
              <a:spcBef>
                <a:spcPts val="0"/>
              </a:spcBef>
              <a:spcAft>
                <a:spcPts val="0"/>
              </a:spcAft>
              <a:buSzPct val="100000"/>
              <a:tabLst>
                <a:tab pos="355600" algn="l"/>
              </a:tabLst>
            </a:pPr>
            <a:endParaRPr kumimoji="0" sz="1700" dirty="0">
              <a:solidFill>
                <a:prstClr val="black"/>
              </a:solid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8"/>
          <p:cNvSpPr>
            <a:spLocks noChangeArrowheads="1"/>
          </p:cNvSpPr>
          <p:nvPr/>
        </p:nvSpPr>
        <p:spPr bwMode="auto">
          <a:xfrm>
            <a:off x="0" y="6187214"/>
            <a:ext cx="9906000" cy="663852"/>
          </a:xfrm>
          <a:prstGeom prst="rect">
            <a:avLst/>
          </a:prstGeom>
          <a:noFill/>
          <a:ln w="57150" algn="ctr">
            <a:noFill/>
            <a:miter lim="800000"/>
            <a:headEnd/>
            <a:tailEnd/>
          </a:ln>
        </p:spPr>
        <p:txBody>
          <a:bodyPr lIns="89953" tIns="46776" rIns="89953" bIns="46776" anchor="ctr">
            <a:spAutoFit/>
          </a:bodyPr>
          <a:lstStyle/>
          <a:p>
            <a:r>
              <a:rPr lang="en-US" sz="1800" dirty="0">
                <a:solidFill>
                  <a:srgbClr val="000000"/>
                </a:solidFill>
                <a:latin typeface="Arial" charset="0"/>
                <a:hlinkClick r:id="rId3"/>
              </a:rPr>
              <a:t>http://www.dca.iusiani.ulpgc.es/proyecto2012-2014</a:t>
            </a:r>
            <a:endParaRPr lang="en-US" sz="1800" dirty="0">
              <a:solidFill>
                <a:srgbClr val="000000"/>
              </a:solidFill>
              <a:latin typeface="Arial" charset="0"/>
            </a:endParaRPr>
          </a:p>
          <a:p>
            <a:endParaRPr lang="en-US" sz="1800" dirty="0">
              <a:solidFill>
                <a:srgbClr val="000000"/>
              </a:solidFill>
              <a:latin typeface="Arial" charset="0"/>
            </a:endParaRPr>
          </a:p>
        </p:txBody>
      </p:sp>
      <p:sp>
        <p:nvSpPr>
          <p:cNvPr id="19459" name="Rectangle 9"/>
          <p:cNvSpPr>
            <a:spLocks noChangeArrowheads="1"/>
          </p:cNvSpPr>
          <p:nvPr/>
        </p:nvSpPr>
        <p:spPr bwMode="auto">
          <a:xfrm>
            <a:off x="0" y="2895382"/>
            <a:ext cx="9848850" cy="584745"/>
          </a:xfrm>
          <a:prstGeom prst="rect">
            <a:avLst/>
          </a:prstGeom>
          <a:noFill/>
          <a:ln w="57150">
            <a:noFill/>
            <a:miter lim="800000"/>
            <a:headEnd/>
            <a:tailEnd/>
          </a:ln>
        </p:spPr>
        <p:txBody>
          <a:bodyPr lIns="91393" tIns="45697" rIns="91393" bIns="45697" anchor="ctr">
            <a:spAutoFit/>
          </a:bodyPr>
          <a:lstStyle/>
          <a:p>
            <a:r>
              <a:rPr lang="en-US" sz="3200" b="1" dirty="0" smtClean="0">
                <a:solidFill>
                  <a:srgbClr val="FFFFFF"/>
                </a:solidFill>
                <a:latin typeface="Trebuchet MS" pitchFamily="34" charset="0"/>
              </a:rPr>
              <a:t>Wind forecasting over complex terrain</a:t>
            </a:r>
            <a:endParaRPr lang="en-US" sz="3200" b="1" dirty="0">
              <a:solidFill>
                <a:srgbClr val="FFFFFF"/>
              </a:solidFill>
              <a:latin typeface="Trebuchet MS" pitchFamily="34" charset="0"/>
            </a:endParaRPr>
          </a:p>
        </p:txBody>
      </p:sp>
      <p:sp>
        <p:nvSpPr>
          <p:cNvPr id="19460" name="Rectangle 12"/>
          <p:cNvSpPr>
            <a:spLocks noChangeArrowheads="1"/>
          </p:cNvSpPr>
          <p:nvPr/>
        </p:nvSpPr>
        <p:spPr bwMode="auto">
          <a:xfrm>
            <a:off x="-6351" y="5496213"/>
            <a:ext cx="9906000" cy="648463"/>
          </a:xfrm>
          <a:prstGeom prst="rect">
            <a:avLst/>
          </a:prstGeom>
          <a:noFill/>
          <a:ln w="57150" algn="ctr">
            <a:noFill/>
            <a:miter lim="800000"/>
            <a:headEnd/>
            <a:tailEnd/>
          </a:ln>
        </p:spPr>
        <p:txBody>
          <a:bodyPr lIns="89953" tIns="46776" rIns="89953" bIns="46776" anchor="ctr">
            <a:spAutoFit/>
          </a:bodyPr>
          <a:lstStyle/>
          <a:p>
            <a:r>
              <a:rPr lang="es-ES" sz="1800" dirty="0">
                <a:solidFill>
                  <a:srgbClr val="000000"/>
                </a:solidFill>
                <a:latin typeface="Arial" charset="0"/>
              </a:rPr>
              <a:t>MINECO y FEDER </a:t>
            </a:r>
            <a:r>
              <a:rPr lang="en-US" sz="1800" dirty="0">
                <a:solidFill>
                  <a:srgbClr val="000000"/>
                </a:solidFill>
                <a:latin typeface="Arial" charset="0"/>
              </a:rPr>
              <a:t>Project</a:t>
            </a:r>
            <a:r>
              <a:rPr lang="es-ES" sz="1800" dirty="0">
                <a:solidFill>
                  <a:srgbClr val="000000"/>
                </a:solidFill>
                <a:latin typeface="Arial" charset="0"/>
              </a:rPr>
              <a:t>: </a:t>
            </a:r>
            <a:r>
              <a:rPr lang="en-US" sz="1800" dirty="0">
                <a:solidFill>
                  <a:srgbClr val="000000"/>
                </a:solidFill>
                <a:latin typeface="Arial" charset="0"/>
              </a:rPr>
              <a:t>CGL2011-29396-C03-00</a:t>
            </a:r>
          </a:p>
          <a:p>
            <a:r>
              <a:rPr lang="en-US" sz="1800" dirty="0" smtClean="0">
                <a:solidFill>
                  <a:srgbClr val="000000"/>
                </a:solidFill>
                <a:latin typeface="Arial" charset="0"/>
              </a:rPr>
              <a:t>CONACYT-SENER </a:t>
            </a:r>
            <a:r>
              <a:rPr lang="en-US" sz="1800" dirty="0">
                <a:solidFill>
                  <a:srgbClr val="000000"/>
                </a:solidFill>
                <a:latin typeface="Arial" charset="0"/>
              </a:rPr>
              <a:t>Project, </a:t>
            </a:r>
            <a:r>
              <a:rPr lang="es-ES" sz="1800" dirty="0" smtClean="0">
                <a:solidFill>
                  <a:srgbClr val="000000"/>
                </a:solidFill>
                <a:latin typeface="Arial" charset="0"/>
              </a:rPr>
              <a:t>Fondo Sectorial</a:t>
            </a:r>
            <a:r>
              <a:rPr lang="en-US" sz="1800" dirty="0" smtClean="0">
                <a:solidFill>
                  <a:srgbClr val="000000"/>
                </a:solidFill>
                <a:latin typeface="Arial" charset="0"/>
              </a:rPr>
              <a:t>, </a:t>
            </a:r>
            <a:r>
              <a:rPr lang="en-US" sz="1800" dirty="0">
                <a:solidFill>
                  <a:srgbClr val="000000"/>
                </a:solidFill>
                <a:latin typeface="Arial" charset="0"/>
              </a:rPr>
              <a:t>contract: 163723 </a:t>
            </a:r>
          </a:p>
        </p:txBody>
      </p:sp>
      <p:sp>
        <p:nvSpPr>
          <p:cNvPr id="19461" name="Rectangle 13"/>
          <p:cNvSpPr>
            <a:spLocks noChangeArrowheads="1"/>
          </p:cNvSpPr>
          <p:nvPr/>
        </p:nvSpPr>
        <p:spPr bwMode="auto">
          <a:xfrm>
            <a:off x="0" y="3697102"/>
            <a:ext cx="9906000" cy="338508"/>
          </a:xfrm>
          <a:prstGeom prst="rect">
            <a:avLst/>
          </a:prstGeom>
          <a:noFill/>
          <a:ln w="57150">
            <a:noFill/>
            <a:miter lim="800000"/>
            <a:headEnd/>
            <a:tailEnd/>
          </a:ln>
        </p:spPr>
        <p:txBody>
          <a:bodyPr wrap="square" lIns="91393" tIns="45697" rIns="91393" bIns="45697" anchor="ctr">
            <a:spAutoFit/>
          </a:bodyPr>
          <a:lstStyle/>
          <a:p>
            <a:r>
              <a:rPr lang="en-US" sz="1600" dirty="0" smtClean="0">
                <a:solidFill>
                  <a:srgbClr val="000000"/>
                </a:solidFill>
                <a:latin typeface="Trebuchet MS" pitchFamily="34" charset="0"/>
              </a:rPr>
              <a:t>A. Oliver</a:t>
            </a:r>
            <a:r>
              <a:rPr lang="en-US" sz="1600" baseline="30000" dirty="0" smtClean="0">
                <a:solidFill>
                  <a:srgbClr val="000000"/>
                </a:solidFill>
                <a:latin typeface="Trebuchet MS" pitchFamily="34" charset="0"/>
              </a:rPr>
              <a:t>(1)</a:t>
            </a:r>
            <a:r>
              <a:rPr lang="en-US" sz="1600" dirty="0" smtClean="0">
                <a:solidFill>
                  <a:srgbClr val="000000"/>
                </a:solidFill>
                <a:latin typeface="Trebuchet MS" pitchFamily="34" charset="0"/>
              </a:rPr>
              <a:t>, E. Rodríguez</a:t>
            </a:r>
            <a:r>
              <a:rPr lang="en-US" sz="1600" baseline="30000" dirty="0" smtClean="0">
                <a:solidFill>
                  <a:srgbClr val="000000"/>
                </a:solidFill>
                <a:latin typeface="Trebuchet MS" pitchFamily="34" charset="0"/>
              </a:rPr>
              <a:t>(1)</a:t>
            </a:r>
            <a:r>
              <a:rPr lang="en-US" sz="1600" dirty="0" smtClean="0">
                <a:solidFill>
                  <a:srgbClr val="000000"/>
                </a:solidFill>
                <a:latin typeface="Trebuchet MS" pitchFamily="34" charset="0"/>
              </a:rPr>
              <a:t>, J.M. Escobar</a:t>
            </a:r>
            <a:r>
              <a:rPr lang="en-US" sz="1600" baseline="30000" dirty="0" smtClean="0">
                <a:solidFill>
                  <a:srgbClr val="000000"/>
                </a:solidFill>
                <a:latin typeface="Trebuchet MS" pitchFamily="34" charset="0"/>
              </a:rPr>
              <a:t>(1)</a:t>
            </a:r>
            <a:r>
              <a:rPr lang="en-US" sz="1600" dirty="0" smtClean="0">
                <a:solidFill>
                  <a:srgbClr val="000000"/>
                </a:solidFill>
                <a:latin typeface="Trebuchet MS" pitchFamily="34" charset="0"/>
              </a:rPr>
              <a:t>, G. Montero</a:t>
            </a:r>
            <a:r>
              <a:rPr lang="en-US" sz="1600" baseline="30000" dirty="0" smtClean="0">
                <a:solidFill>
                  <a:srgbClr val="000000"/>
                </a:solidFill>
                <a:latin typeface="Trebuchet MS" pitchFamily="34" charset="0"/>
              </a:rPr>
              <a:t>(1)</a:t>
            </a:r>
            <a:r>
              <a:rPr lang="en-US" sz="1600" dirty="0" smtClean="0">
                <a:solidFill>
                  <a:srgbClr val="000000"/>
                </a:solidFill>
                <a:latin typeface="Trebuchet MS" pitchFamily="34" charset="0"/>
              </a:rPr>
              <a:t>, M. </a:t>
            </a:r>
            <a:r>
              <a:rPr lang="en-US" sz="1600" dirty="0" err="1" smtClean="0">
                <a:solidFill>
                  <a:srgbClr val="000000"/>
                </a:solidFill>
                <a:latin typeface="Trebuchet MS" pitchFamily="34" charset="0"/>
              </a:rPr>
              <a:t>Hortal</a:t>
            </a:r>
            <a:r>
              <a:rPr lang="en-US" sz="1600" baseline="30000" dirty="0" smtClean="0">
                <a:solidFill>
                  <a:srgbClr val="000000"/>
                </a:solidFill>
                <a:latin typeface="Trebuchet MS" pitchFamily="34" charset="0"/>
              </a:rPr>
              <a:t>(2)</a:t>
            </a:r>
            <a:r>
              <a:rPr lang="en-US" sz="1600" dirty="0" smtClean="0">
                <a:solidFill>
                  <a:srgbClr val="000000"/>
                </a:solidFill>
                <a:latin typeface="Trebuchet MS" pitchFamily="34" charset="0"/>
              </a:rPr>
              <a:t>, J. </a:t>
            </a:r>
            <a:r>
              <a:rPr lang="en-US" sz="1600" dirty="0" err="1" smtClean="0">
                <a:solidFill>
                  <a:srgbClr val="000000"/>
                </a:solidFill>
                <a:latin typeface="Trebuchet MS" pitchFamily="34" charset="0"/>
              </a:rPr>
              <a:t>Calvo</a:t>
            </a:r>
            <a:r>
              <a:rPr lang="en-US" sz="1600" baseline="30000" dirty="0" smtClean="0">
                <a:solidFill>
                  <a:srgbClr val="000000"/>
                </a:solidFill>
                <a:latin typeface="Trebuchet MS" pitchFamily="34" charset="0"/>
              </a:rPr>
              <a:t>(2)</a:t>
            </a:r>
            <a:r>
              <a:rPr lang="en-US" sz="1600" dirty="0" smtClean="0">
                <a:solidFill>
                  <a:srgbClr val="000000"/>
                </a:solidFill>
                <a:latin typeface="Trebuchet MS" pitchFamily="34" charset="0"/>
              </a:rPr>
              <a:t> and R. Montenegro</a:t>
            </a:r>
            <a:r>
              <a:rPr lang="en-US" sz="1600" baseline="30000" dirty="0" smtClean="0">
                <a:solidFill>
                  <a:srgbClr val="000000"/>
                </a:solidFill>
                <a:latin typeface="Trebuchet MS" pitchFamily="34" charset="0"/>
              </a:rPr>
              <a:t>(1)*</a:t>
            </a:r>
            <a:endParaRPr lang="es-ES" sz="1600" baseline="30000" dirty="0">
              <a:solidFill>
                <a:srgbClr val="000000"/>
              </a:solidFill>
              <a:latin typeface="Trebuchet MS" pitchFamily="34" charset="0"/>
            </a:endParaRPr>
          </a:p>
        </p:txBody>
      </p:sp>
      <p:sp>
        <p:nvSpPr>
          <p:cNvPr id="19462" name="Rectangle 14"/>
          <p:cNvSpPr>
            <a:spLocks noChangeArrowheads="1"/>
          </p:cNvSpPr>
          <p:nvPr/>
        </p:nvSpPr>
        <p:spPr bwMode="auto">
          <a:xfrm>
            <a:off x="1274330" y="4071004"/>
            <a:ext cx="7451387" cy="843261"/>
          </a:xfrm>
          <a:prstGeom prst="rect">
            <a:avLst/>
          </a:prstGeom>
          <a:noFill/>
          <a:ln w="57150">
            <a:noFill/>
            <a:miter lim="800000"/>
            <a:headEnd/>
            <a:tailEnd/>
          </a:ln>
        </p:spPr>
        <p:txBody>
          <a:bodyPr wrap="square" lIns="91393" tIns="45697" rIns="91393" bIns="45697" anchor="ctr">
            <a:spAutoFit/>
          </a:bodyPr>
          <a:lstStyle/>
          <a:p>
            <a:pPr algn="l">
              <a:spcBef>
                <a:spcPct val="20000"/>
              </a:spcBef>
            </a:pPr>
            <a:r>
              <a:rPr lang="en-US" sz="1400" baseline="30000" dirty="0">
                <a:solidFill>
                  <a:srgbClr val="010000"/>
                </a:solidFill>
                <a:latin typeface="Trebuchet MS" pitchFamily="34" charset="0"/>
              </a:rPr>
              <a:t>(1)  </a:t>
            </a:r>
            <a:r>
              <a:rPr lang="en-US" sz="1400" dirty="0">
                <a:solidFill>
                  <a:srgbClr val="010000"/>
                </a:solidFill>
                <a:latin typeface="Trebuchet MS" pitchFamily="34" charset="0"/>
              </a:rPr>
              <a:t>University Institute SIANI, University of Las Palmas de Gran </a:t>
            </a:r>
            <a:r>
              <a:rPr lang="en-US" sz="1400" dirty="0" err="1">
                <a:solidFill>
                  <a:srgbClr val="010000"/>
                </a:solidFill>
                <a:latin typeface="Trebuchet MS" pitchFamily="34" charset="0"/>
              </a:rPr>
              <a:t>Canaria</a:t>
            </a:r>
            <a:r>
              <a:rPr lang="en-US" sz="1400" dirty="0">
                <a:solidFill>
                  <a:srgbClr val="010000"/>
                </a:solidFill>
                <a:latin typeface="Trebuchet MS" pitchFamily="34" charset="0"/>
              </a:rPr>
              <a:t>, Spain</a:t>
            </a:r>
          </a:p>
          <a:p>
            <a:pPr algn="l">
              <a:spcBef>
                <a:spcPct val="20000"/>
              </a:spcBef>
            </a:pPr>
            <a:r>
              <a:rPr lang="es-ES" sz="1400" baseline="30000" dirty="0">
                <a:solidFill>
                  <a:srgbClr val="010000"/>
                </a:solidFill>
                <a:latin typeface="Trebuchet MS" pitchFamily="34" charset="0"/>
              </a:rPr>
              <a:t>(2)  </a:t>
            </a:r>
            <a:r>
              <a:rPr lang="en-US" sz="1400" dirty="0" smtClean="0">
                <a:solidFill>
                  <a:srgbClr val="010000"/>
                </a:solidFill>
                <a:latin typeface="Trebuchet MS" pitchFamily="34" charset="0"/>
              </a:rPr>
              <a:t>Spanish National Meteorological Agency (AEMET), </a:t>
            </a:r>
            <a:r>
              <a:rPr lang="en-US" sz="1400" dirty="0">
                <a:solidFill>
                  <a:srgbClr val="010000"/>
                </a:solidFill>
                <a:latin typeface="Trebuchet MS" pitchFamily="34" charset="0"/>
              </a:rPr>
              <a:t>Spain</a:t>
            </a:r>
            <a:endParaRPr lang="en-US" sz="1400" dirty="0">
              <a:solidFill>
                <a:srgbClr val="010000"/>
              </a:solidFill>
              <a:latin typeface="Arial" charset="0"/>
            </a:endParaRPr>
          </a:p>
          <a:p>
            <a:pPr algn="l">
              <a:spcBef>
                <a:spcPct val="20000"/>
              </a:spcBef>
            </a:pPr>
            <a:endParaRPr lang="es-ES" sz="1400" dirty="0">
              <a:solidFill>
                <a:srgbClr val="010000"/>
              </a:solidFill>
              <a:latin typeface="Trebuchet MS" pitchFamily="34" charset="0"/>
            </a:endParaRPr>
          </a:p>
        </p:txBody>
      </p:sp>
      <p:sp>
        <p:nvSpPr>
          <p:cNvPr id="8" name="Rectangle 4"/>
          <p:cNvSpPr>
            <a:spLocks noChangeArrowheads="1"/>
          </p:cNvSpPr>
          <p:nvPr/>
        </p:nvSpPr>
        <p:spPr bwMode="auto">
          <a:xfrm>
            <a:off x="0" y="4784826"/>
            <a:ext cx="9906000" cy="707840"/>
          </a:xfrm>
          <a:prstGeom prst="rect">
            <a:avLst/>
          </a:prstGeom>
          <a:noFill/>
          <a:ln w="57150">
            <a:noFill/>
            <a:miter lim="800000"/>
            <a:headEnd/>
            <a:tailEnd/>
          </a:ln>
        </p:spPr>
        <p:txBody>
          <a:bodyPr lIns="91393" tIns="45697" rIns="91393" bIns="45697" anchor="ctr">
            <a:spAutoFit/>
          </a:bodyPr>
          <a:lstStyle/>
          <a:p>
            <a:pPr>
              <a:spcBef>
                <a:spcPct val="20000"/>
              </a:spcBef>
            </a:pPr>
            <a:r>
              <a:rPr lang="en-US" sz="1900" b="1" dirty="0" smtClean="0">
                <a:solidFill>
                  <a:srgbClr val="010000"/>
                </a:solidFill>
                <a:latin typeface="Arial" charset="0"/>
              </a:rPr>
              <a:t>Mathematics and Geosciences: Global and Local Perspectives (MATHGEO), November 4-8, 2013, Madrid, Spain</a:t>
            </a:r>
            <a:r>
              <a:rPr lang="en-US" sz="2000" b="1" dirty="0" smtClean="0">
                <a:solidFill>
                  <a:srgbClr val="010000"/>
                </a:solidFill>
                <a:latin typeface="Arial" charset="0"/>
              </a:rPr>
              <a:t> </a:t>
            </a:r>
            <a:endParaRPr lang="en-US" sz="2000" b="1" dirty="0">
              <a:solidFill>
                <a:srgbClr val="010000"/>
              </a:solidFill>
              <a:latin typeface="Arial" charset="0"/>
            </a:endParaRP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cstate="print"/>
          <a:srcRect/>
          <a:stretch>
            <a:fillRect/>
          </a:stretch>
        </p:blipFill>
        <p:spPr bwMode="auto">
          <a:xfrm>
            <a:off x="4" y="-207956"/>
            <a:ext cx="10107613" cy="7232651"/>
          </a:xfrm>
          <a:prstGeom prst="rect">
            <a:avLst/>
          </a:prstGeom>
          <a:noFill/>
          <a:ln w="57150" algn="ctr">
            <a:noFill/>
            <a:miter lim="800000"/>
            <a:headEnd/>
            <a:tailEnd/>
          </a:ln>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4860696" y="-353920"/>
            <a:ext cx="184635" cy="707840"/>
          </a:xfrm>
          <a:prstGeom prst="rect">
            <a:avLst/>
          </a:prstGeom>
          <a:noFill/>
          <a:ln w="9525">
            <a:noFill/>
            <a:miter lim="800000"/>
            <a:headEnd/>
            <a:tailEnd/>
          </a:ln>
        </p:spPr>
        <p:txBody>
          <a:bodyPr wrap="none" lIns="91393" tIns="45697" rIns="91393" bIns="45697" anchor="ctr">
            <a:spAutoFit/>
          </a:bodyPr>
          <a:lstStyle/>
          <a:p>
            <a:endParaRPr lang="es-ES"/>
          </a:p>
        </p:txBody>
      </p:sp>
      <p:sp>
        <p:nvSpPr>
          <p:cNvPr id="57347" name="Rectangle 6"/>
          <p:cNvSpPr>
            <a:spLocks noChangeArrowheads="1"/>
          </p:cNvSpPr>
          <p:nvPr/>
        </p:nvSpPr>
        <p:spPr bwMode="auto">
          <a:xfrm>
            <a:off x="4860696" y="-353920"/>
            <a:ext cx="184635" cy="707840"/>
          </a:xfrm>
          <a:prstGeom prst="rect">
            <a:avLst/>
          </a:prstGeom>
          <a:noFill/>
          <a:ln w="9525">
            <a:noFill/>
            <a:miter lim="800000"/>
            <a:headEnd/>
            <a:tailEnd/>
          </a:ln>
        </p:spPr>
        <p:txBody>
          <a:bodyPr wrap="none" lIns="91393" tIns="45697" rIns="91393" bIns="45697" anchor="ctr">
            <a:spAutoFit/>
          </a:bodyPr>
          <a:lstStyle/>
          <a:p>
            <a:endParaRPr lang="es-ES"/>
          </a:p>
        </p:txBody>
      </p:sp>
      <p:sp>
        <p:nvSpPr>
          <p:cNvPr id="57348" name="Rectangle 8"/>
          <p:cNvSpPr>
            <a:spLocks noChangeArrowheads="1"/>
          </p:cNvSpPr>
          <p:nvPr/>
        </p:nvSpPr>
        <p:spPr bwMode="auto">
          <a:xfrm>
            <a:off x="4860696" y="-353920"/>
            <a:ext cx="184635" cy="707840"/>
          </a:xfrm>
          <a:prstGeom prst="rect">
            <a:avLst/>
          </a:prstGeom>
          <a:noFill/>
          <a:ln w="9525">
            <a:noFill/>
            <a:miter lim="800000"/>
            <a:headEnd/>
            <a:tailEnd/>
          </a:ln>
        </p:spPr>
        <p:txBody>
          <a:bodyPr wrap="none" lIns="91393" tIns="45697" rIns="91393" bIns="45697" anchor="ctr">
            <a:spAutoFit/>
          </a:bodyPr>
          <a:lstStyle/>
          <a:p>
            <a:endParaRPr lang="es-ES"/>
          </a:p>
        </p:txBody>
      </p:sp>
      <p:sp>
        <p:nvSpPr>
          <p:cNvPr id="57349" name="Rectangle 10"/>
          <p:cNvSpPr>
            <a:spLocks noChangeArrowheads="1"/>
          </p:cNvSpPr>
          <p:nvPr/>
        </p:nvSpPr>
        <p:spPr bwMode="auto">
          <a:xfrm>
            <a:off x="4860696" y="-353920"/>
            <a:ext cx="184635" cy="707840"/>
          </a:xfrm>
          <a:prstGeom prst="rect">
            <a:avLst/>
          </a:prstGeom>
          <a:noFill/>
          <a:ln w="9525">
            <a:noFill/>
            <a:miter lim="800000"/>
            <a:headEnd/>
            <a:tailEnd/>
          </a:ln>
        </p:spPr>
        <p:txBody>
          <a:bodyPr wrap="none" lIns="91393" tIns="45697" rIns="91393" bIns="45697" anchor="ctr">
            <a:spAutoFit/>
          </a:bodyPr>
          <a:lstStyle/>
          <a:p>
            <a:endParaRPr lang="es-ES"/>
          </a:p>
        </p:txBody>
      </p:sp>
      <p:sp>
        <p:nvSpPr>
          <p:cNvPr id="57350" name="Rectangle 12"/>
          <p:cNvSpPr>
            <a:spLocks noChangeArrowheads="1"/>
          </p:cNvSpPr>
          <p:nvPr/>
        </p:nvSpPr>
        <p:spPr bwMode="auto">
          <a:xfrm>
            <a:off x="4860696" y="-353920"/>
            <a:ext cx="184635" cy="707840"/>
          </a:xfrm>
          <a:prstGeom prst="rect">
            <a:avLst/>
          </a:prstGeom>
          <a:noFill/>
          <a:ln w="9525">
            <a:noFill/>
            <a:miter lim="800000"/>
            <a:headEnd/>
            <a:tailEnd/>
          </a:ln>
        </p:spPr>
        <p:txBody>
          <a:bodyPr wrap="none" lIns="91393" tIns="45697" rIns="91393" bIns="45697" anchor="ctr">
            <a:spAutoFit/>
          </a:bodyPr>
          <a:lstStyle/>
          <a:p>
            <a:endParaRPr lang="es-ES"/>
          </a:p>
        </p:txBody>
      </p:sp>
      <p:sp>
        <p:nvSpPr>
          <p:cNvPr id="57351" name="Rectangle 14"/>
          <p:cNvSpPr>
            <a:spLocks noChangeArrowheads="1"/>
          </p:cNvSpPr>
          <p:nvPr/>
        </p:nvSpPr>
        <p:spPr bwMode="auto">
          <a:xfrm>
            <a:off x="4860696" y="-353920"/>
            <a:ext cx="184635" cy="707840"/>
          </a:xfrm>
          <a:prstGeom prst="rect">
            <a:avLst/>
          </a:prstGeom>
          <a:noFill/>
          <a:ln w="9525">
            <a:noFill/>
            <a:miter lim="800000"/>
            <a:headEnd/>
            <a:tailEnd/>
          </a:ln>
        </p:spPr>
        <p:txBody>
          <a:bodyPr wrap="none" lIns="91393" tIns="45697" rIns="91393" bIns="45697" anchor="ctr">
            <a:spAutoFit/>
          </a:bodyPr>
          <a:lstStyle/>
          <a:p>
            <a:endParaRPr lang="es-ES"/>
          </a:p>
        </p:txBody>
      </p:sp>
      <p:sp>
        <p:nvSpPr>
          <p:cNvPr id="57352" name="Rectangle 7"/>
          <p:cNvSpPr>
            <a:spLocks noChangeArrowheads="1"/>
          </p:cNvSpPr>
          <p:nvPr/>
        </p:nvSpPr>
        <p:spPr bwMode="auto">
          <a:xfrm>
            <a:off x="468344" y="620714"/>
            <a:ext cx="4211314" cy="290289"/>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a:solidFill>
                  <a:srgbClr val="C8C8C8"/>
                </a:solidFill>
                <a:latin typeface="Arial" charset="0"/>
              </a:rPr>
              <a:t>Automatic Construction of the Meccano</a:t>
            </a:r>
            <a:endParaRPr kumimoji="0" lang="en-US" sz="1800" i="1" dirty="0">
              <a:solidFill>
                <a:srgbClr val="C8C8C8"/>
              </a:solidFill>
              <a:latin typeface="Arial" charset="0"/>
            </a:endParaRPr>
          </a:p>
        </p:txBody>
      </p:sp>
      <p:sp>
        <p:nvSpPr>
          <p:cNvPr id="57354" name="Rectangle 4"/>
          <p:cNvSpPr>
            <a:spLocks noChangeArrowheads="1"/>
          </p:cNvSpPr>
          <p:nvPr/>
        </p:nvSpPr>
        <p:spPr bwMode="auto">
          <a:xfrm>
            <a:off x="496894"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a:solidFill>
                  <a:srgbClr val="FFFFFF"/>
                </a:solidFill>
                <a:latin typeface="Trebuchet MS" pitchFamily="34" charset="0"/>
              </a:rPr>
              <a:t>Final Comments and Future Works</a:t>
            </a:r>
          </a:p>
        </p:txBody>
      </p:sp>
      <p:pic>
        <p:nvPicPr>
          <p:cNvPr id="211971" name="Picture 3" descr="C:\Documents and Settings\Rafa\Mis documentos\CopiaNuevaJunio2013PortatilRAFA\CONFERENCIAS\Roundtable13\MarinaEscobar\FotoJuegoMecano2.JPG"/>
          <p:cNvPicPr>
            <a:picLocks noChangeAspect="1" noChangeArrowheads="1"/>
          </p:cNvPicPr>
          <p:nvPr/>
        </p:nvPicPr>
        <p:blipFill>
          <a:blip r:embed="rId2" cstate="print"/>
          <a:srcRect l="3207" t="1920" r="3242" b="12834"/>
          <a:stretch>
            <a:fillRect/>
          </a:stretch>
        </p:blipFill>
        <p:spPr bwMode="auto">
          <a:xfrm>
            <a:off x="1673160" y="1468883"/>
            <a:ext cx="6450858" cy="4091687"/>
          </a:xfrm>
          <a:prstGeom prst="rect">
            <a:avLst/>
          </a:prstGeom>
          <a:noFill/>
        </p:spPr>
      </p:pic>
      <p:pic>
        <p:nvPicPr>
          <p:cNvPr id="12" name="Imagen 7" descr="arma_cube_kossasky.p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6873441" y="4917702"/>
            <a:ext cx="1794431" cy="1711698"/>
          </a:xfrm>
          <a:prstGeom prst="rect">
            <a:avLst/>
          </a:prstGeo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4034" name="Rectangle 4"/>
          <p:cNvSpPr>
            <a:spLocks noChangeArrowheads="1"/>
          </p:cNvSpPr>
          <p:nvPr/>
        </p:nvSpPr>
        <p:spPr bwMode="auto">
          <a:xfrm>
            <a:off x="6196028" y="5834756"/>
            <a:ext cx="2633664" cy="710019"/>
          </a:xfrm>
          <a:prstGeom prst="rect">
            <a:avLst/>
          </a:prstGeom>
          <a:noFill/>
          <a:ln w="57150" algn="ctr">
            <a:noFill/>
            <a:miter lim="800000"/>
            <a:headEnd/>
            <a:tailEnd/>
          </a:ln>
        </p:spPr>
        <p:txBody>
          <a:bodyPr lIns="89953" tIns="46776" rIns="89953" bIns="46776" anchor="ctr">
            <a:spAutoFit/>
          </a:bodyPr>
          <a:lstStyle/>
          <a:p>
            <a:pPr algn="l"/>
            <a:r>
              <a:rPr lang="es-ES" sz="1600" dirty="0" smtClean="0"/>
              <a:t>http://www.cyberware.com/</a:t>
            </a:r>
            <a:r>
              <a:rPr lang="en-US" dirty="0" smtClean="0"/>
              <a:t> </a:t>
            </a:r>
            <a:endParaRPr lang="en-US" dirty="0"/>
          </a:p>
        </p:txBody>
      </p:sp>
      <p:pic>
        <p:nvPicPr>
          <p:cNvPr id="44035" name="Picture 2"/>
          <p:cNvPicPr>
            <a:picLocks noChangeAspect="1" noChangeArrowheads="1"/>
          </p:cNvPicPr>
          <p:nvPr/>
        </p:nvPicPr>
        <p:blipFill>
          <a:blip r:embed="rId3" cstate="print"/>
          <a:srcRect/>
          <a:stretch>
            <a:fillRect/>
          </a:stretch>
        </p:blipFill>
        <p:spPr bwMode="auto">
          <a:xfrm>
            <a:off x="1045870" y="318055"/>
            <a:ext cx="4741862" cy="6181725"/>
          </a:xfrm>
          <a:prstGeom prst="rect">
            <a:avLst/>
          </a:prstGeom>
          <a:noFill/>
          <a:ln w="57150" algn="ctr">
            <a:noFill/>
            <a:miter lim="800000"/>
            <a:headEnd/>
            <a:tailEnd/>
          </a:ln>
        </p:spPr>
      </p:pic>
      <p:sp>
        <p:nvSpPr>
          <p:cNvPr id="4" name="Rectangle 4"/>
          <p:cNvSpPr>
            <a:spLocks noChangeArrowheads="1"/>
          </p:cNvSpPr>
          <p:nvPr/>
        </p:nvSpPr>
        <p:spPr bwMode="auto">
          <a:xfrm>
            <a:off x="6169697" y="5749807"/>
            <a:ext cx="3545907" cy="340687"/>
          </a:xfrm>
          <a:prstGeom prst="rect">
            <a:avLst/>
          </a:prstGeom>
          <a:noFill/>
          <a:ln w="57150" algn="ctr">
            <a:noFill/>
            <a:miter lim="800000"/>
            <a:headEnd/>
            <a:tailEnd/>
          </a:ln>
        </p:spPr>
        <p:txBody>
          <a:bodyPr wrap="square" lIns="89953" tIns="46776" rIns="89953" bIns="46776" anchor="ctr">
            <a:spAutoFit/>
          </a:bodyPr>
          <a:lstStyle/>
          <a:p>
            <a:pPr algn="l"/>
            <a:r>
              <a:rPr lang="es-ES" sz="1600" dirty="0" smtClean="0"/>
              <a:t>INPUT DATA: </a:t>
            </a:r>
            <a:r>
              <a:rPr lang="en-US" sz="1600" dirty="0" smtClean="0"/>
              <a:t>Surface Triangulation</a:t>
            </a:r>
            <a:endParaRPr lang="en-US"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8"/>
          <p:cNvSpPr>
            <a:spLocks noGrp="1" noChangeArrowheads="1"/>
          </p:cNvSpPr>
          <p:nvPr>
            <p:ph type="title"/>
          </p:nvPr>
        </p:nvSpPr>
        <p:spPr>
          <a:xfrm>
            <a:off x="468315" y="115888"/>
            <a:ext cx="6769100" cy="576262"/>
          </a:xfrm>
          <a:noFill/>
          <a:ln/>
        </p:spPr>
        <p:txBody>
          <a:bodyPr/>
          <a:lstStyle/>
          <a:p>
            <a:r>
              <a:rPr lang="en-US" dirty="0" smtClean="0"/>
              <a:t>Wind Field Simulation over Complex Terrain</a:t>
            </a:r>
            <a:endParaRPr lang="en-US" dirty="0"/>
          </a:p>
        </p:txBody>
      </p:sp>
      <p:sp>
        <p:nvSpPr>
          <p:cNvPr id="20" name="Rectangle 29"/>
          <p:cNvSpPr>
            <a:spLocks noChangeArrowheads="1"/>
          </p:cNvSpPr>
          <p:nvPr/>
        </p:nvSpPr>
        <p:spPr bwMode="auto">
          <a:xfrm>
            <a:off x="468317" y="620714"/>
            <a:ext cx="1236141"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Motivation</a:t>
            </a:r>
          </a:p>
        </p:txBody>
      </p:sp>
      <p:pic>
        <p:nvPicPr>
          <p:cNvPr id="948225" name="Picture 1" descr="C:\Documents and Settings\Rafa\Escritorio\Unidad Didactica Fecyt\Figuras_unidad_didactica\Figura_04b.png"/>
          <p:cNvPicPr>
            <a:picLocks noChangeAspect="1" noChangeArrowheads="1"/>
          </p:cNvPicPr>
          <p:nvPr/>
        </p:nvPicPr>
        <p:blipFill>
          <a:blip r:embed="rId3" cstate="print"/>
          <a:srcRect t="15213" b="14522"/>
          <a:stretch>
            <a:fillRect/>
          </a:stretch>
        </p:blipFill>
        <p:spPr bwMode="auto">
          <a:xfrm>
            <a:off x="887495" y="1930400"/>
            <a:ext cx="8205709" cy="4076700"/>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6066" name="Picture 2" descr="C:\Documents and Settings\Rafa\Escritorio\cubeIgea.png"/>
          <p:cNvPicPr>
            <a:picLocks noChangeAspect="1" noChangeArrowheads="1"/>
          </p:cNvPicPr>
          <p:nvPr/>
        </p:nvPicPr>
        <p:blipFill>
          <a:blip r:embed="rId3" cstate="print">
            <a:clrChange>
              <a:clrFrom>
                <a:srgbClr val="52576E"/>
              </a:clrFrom>
              <a:clrTo>
                <a:srgbClr val="52576E">
                  <a:alpha val="0"/>
                </a:srgbClr>
              </a:clrTo>
            </a:clrChange>
          </a:blip>
          <a:srcRect l="14898" t="4920" r="14442" b="5420"/>
          <a:stretch>
            <a:fillRect/>
          </a:stretch>
        </p:blipFill>
        <p:spPr bwMode="auto">
          <a:xfrm>
            <a:off x="328168" y="1145502"/>
            <a:ext cx="4474946" cy="4461468"/>
          </a:xfrm>
          <a:prstGeom prst="rect">
            <a:avLst/>
          </a:prstGeom>
          <a:noFill/>
        </p:spPr>
      </p:pic>
      <p:pic>
        <p:nvPicPr>
          <p:cNvPr id="216067" name="Picture 3" descr="C:\Documents and Settings\Rafa\Escritorio\fisicoIgea.png"/>
          <p:cNvPicPr>
            <a:picLocks noChangeAspect="1" noChangeArrowheads="1"/>
          </p:cNvPicPr>
          <p:nvPr/>
        </p:nvPicPr>
        <p:blipFill>
          <a:blip r:embed="rId4" cstate="print">
            <a:clrChange>
              <a:clrFrom>
                <a:srgbClr val="52576E"/>
              </a:clrFrom>
              <a:clrTo>
                <a:srgbClr val="52576E">
                  <a:alpha val="0"/>
                </a:srgbClr>
              </a:clrTo>
            </a:clrChange>
          </a:blip>
          <a:srcRect l="20940" t="6539" r="23181"/>
          <a:stretch>
            <a:fillRect/>
          </a:stretch>
        </p:blipFill>
        <p:spPr bwMode="auto">
          <a:xfrm>
            <a:off x="5225134" y="511399"/>
            <a:ext cx="4280600" cy="5625419"/>
          </a:xfrm>
          <a:prstGeom prst="rect">
            <a:avLst/>
          </a:prstGeom>
          <a:noFill/>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ChangeArrowheads="1"/>
          </p:cNvSpPr>
          <p:nvPr/>
        </p:nvSpPr>
        <p:spPr bwMode="auto">
          <a:xfrm>
            <a:off x="465164" y="620714"/>
            <a:ext cx="6096446" cy="290289"/>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lang="en-US" sz="1800" dirty="0" smtClean="0">
                <a:solidFill>
                  <a:srgbClr val="C8C8C8"/>
                </a:solidFill>
                <a:latin typeface="Arial" charset="0"/>
              </a:rPr>
              <a:t>Application in </a:t>
            </a:r>
            <a:r>
              <a:rPr lang="en-US" sz="1800" dirty="0" err="1" smtClean="0">
                <a:solidFill>
                  <a:srgbClr val="C8C8C8"/>
                </a:solidFill>
                <a:latin typeface="Arial" charset="0"/>
              </a:rPr>
              <a:t>Igea</a:t>
            </a:r>
            <a:r>
              <a:rPr lang="en-US" sz="1800" dirty="0" smtClean="0">
                <a:solidFill>
                  <a:srgbClr val="C8C8C8"/>
                </a:solidFill>
                <a:latin typeface="Arial" charset="0"/>
              </a:rPr>
              <a:t>: Poisson problem </a:t>
            </a:r>
            <a:r>
              <a:rPr lang="en-US" sz="1800" dirty="0">
                <a:solidFill>
                  <a:srgbClr val="C8C8C8"/>
                </a:solidFill>
                <a:latin typeface="Arial" charset="0"/>
              </a:rPr>
              <a:t>with a central source</a:t>
            </a:r>
          </a:p>
        </p:txBody>
      </p:sp>
      <p:sp>
        <p:nvSpPr>
          <p:cNvPr id="45059" name="Rectangle 4"/>
          <p:cNvSpPr>
            <a:spLocks noChangeArrowheads="1"/>
          </p:cNvSpPr>
          <p:nvPr/>
        </p:nvSpPr>
        <p:spPr bwMode="auto">
          <a:xfrm>
            <a:off x="468313" y="115888"/>
            <a:ext cx="7724776" cy="576262"/>
          </a:xfrm>
          <a:prstGeom prst="rect">
            <a:avLst/>
          </a:prstGeom>
          <a:noFill/>
          <a:ln w="9525">
            <a:noFill/>
            <a:miter lim="800000"/>
            <a:headEnd/>
            <a:tailEnd/>
          </a:ln>
        </p:spPr>
        <p:txBody>
          <a:bodyPr wrap="none" lIns="91393" tIns="45697" rIns="91393" bIns="45697"/>
          <a:lstStyle/>
          <a:p>
            <a:pPr algn="l"/>
            <a:r>
              <a:rPr lang="en-US" sz="2400" b="1" dirty="0">
                <a:solidFill>
                  <a:srgbClr val="FFFFFF"/>
                </a:solidFill>
                <a:latin typeface="Trebuchet MS" pitchFamily="34" charset="0"/>
              </a:rPr>
              <a:t>Adaptive </a:t>
            </a:r>
            <a:r>
              <a:rPr lang="en-US" sz="2400" b="1" dirty="0" err="1">
                <a:solidFill>
                  <a:srgbClr val="FFFFFF"/>
                </a:solidFill>
                <a:latin typeface="Trebuchet MS" pitchFamily="34" charset="0"/>
              </a:rPr>
              <a:t>Isogeometric</a:t>
            </a:r>
            <a:r>
              <a:rPr lang="en-US" sz="2400" b="1" dirty="0">
                <a:solidFill>
                  <a:srgbClr val="FFFFFF"/>
                </a:solidFill>
                <a:latin typeface="Trebuchet MS" pitchFamily="34" charset="0"/>
              </a:rPr>
              <a:t> Refinement</a:t>
            </a:r>
          </a:p>
        </p:txBody>
      </p:sp>
      <p:pic>
        <p:nvPicPr>
          <p:cNvPr id="45060" name="Imagen 2" descr="Igea_300dpi(vista total).jpg"/>
          <p:cNvPicPr>
            <a:picLocks noChangeAspect="1"/>
          </p:cNvPicPr>
          <p:nvPr/>
        </p:nvPicPr>
        <p:blipFill>
          <a:blip r:embed="rId3" cstate="print"/>
          <a:srcRect l="17366" t="7671" r="11200" b="9285"/>
          <a:stretch>
            <a:fillRect/>
          </a:stretch>
        </p:blipFill>
        <p:spPr bwMode="auto">
          <a:xfrm>
            <a:off x="6832602" y="1790700"/>
            <a:ext cx="2997200" cy="4330700"/>
          </a:xfrm>
          <a:prstGeom prst="rect">
            <a:avLst/>
          </a:prstGeom>
          <a:noFill/>
          <a:ln w="9525">
            <a:noFill/>
            <a:miter lim="800000"/>
            <a:headEnd/>
            <a:tailEnd/>
          </a:ln>
        </p:spPr>
      </p:pic>
      <p:grpSp>
        <p:nvGrpSpPr>
          <p:cNvPr id="45061" name="8 Grupo"/>
          <p:cNvGrpSpPr>
            <a:grpSpLocks/>
          </p:cNvGrpSpPr>
          <p:nvPr/>
        </p:nvGrpSpPr>
        <p:grpSpPr bwMode="auto">
          <a:xfrm>
            <a:off x="101601" y="3606801"/>
            <a:ext cx="1893888" cy="787400"/>
            <a:chOff x="431800" y="3292475"/>
            <a:chExt cx="1741488" cy="728663"/>
          </a:xfrm>
        </p:grpSpPr>
        <p:pic>
          <p:nvPicPr>
            <p:cNvPr id="45067" name="Picture 9"/>
            <p:cNvPicPr>
              <a:picLocks noChangeAspect="1" noChangeArrowheads="1"/>
            </p:cNvPicPr>
            <p:nvPr/>
          </p:nvPicPr>
          <p:blipFill>
            <a:blip r:embed="rId4" cstate="print"/>
            <a:srcRect/>
            <a:stretch>
              <a:fillRect/>
            </a:stretch>
          </p:blipFill>
          <p:spPr bwMode="auto">
            <a:xfrm>
              <a:off x="431800" y="3292475"/>
              <a:ext cx="1741488" cy="728663"/>
            </a:xfrm>
            <a:prstGeom prst="rect">
              <a:avLst/>
            </a:prstGeom>
            <a:noFill/>
            <a:ln w="57150" algn="ctr">
              <a:noFill/>
              <a:miter lim="800000"/>
              <a:headEnd/>
              <a:tailEnd/>
            </a:ln>
          </p:spPr>
        </p:pic>
        <p:pic>
          <p:nvPicPr>
            <p:cNvPr id="45068" name="Picture 8"/>
            <p:cNvPicPr>
              <a:picLocks noChangeAspect="1" noChangeArrowheads="1"/>
            </p:cNvPicPr>
            <p:nvPr/>
          </p:nvPicPr>
          <p:blipFill>
            <a:blip r:embed="rId5" cstate="print"/>
            <a:srcRect/>
            <a:stretch>
              <a:fillRect/>
            </a:stretch>
          </p:blipFill>
          <p:spPr bwMode="auto">
            <a:xfrm>
              <a:off x="1050876" y="3306469"/>
              <a:ext cx="933463" cy="557671"/>
            </a:xfrm>
            <a:prstGeom prst="rect">
              <a:avLst/>
            </a:prstGeom>
            <a:noFill/>
            <a:ln w="57150" algn="ctr">
              <a:noFill/>
              <a:miter lim="800000"/>
              <a:headEnd/>
              <a:tailEnd/>
            </a:ln>
          </p:spPr>
        </p:pic>
      </p:grpSp>
      <p:sp>
        <p:nvSpPr>
          <p:cNvPr id="45062" name="Text Box 10"/>
          <p:cNvSpPr txBox="1">
            <a:spLocks noChangeArrowheads="1"/>
          </p:cNvSpPr>
          <p:nvPr/>
        </p:nvSpPr>
        <p:spPr bwMode="auto">
          <a:xfrm>
            <a:off x="15875" y="3108327"/>
            <a:ext cx="2063750" cy="369285"/>
          </a:xfrm>
          <a:prstGeom prst="rect">
            <a:avLst/>
          </a:prstGeom>
          <a:solidFill>
            <a:srgbClr val="FFFFFF"/>
          </a:solidFill>
          <a:ln w="57150" algn="ctr">
            <a:noFill/>
            <a:miter lim="800000"/>
            <a:headEnd/>
            <a:tailEnd/>
          </a:ln>
        </p:spPr>
        <p:txBody>
          <a:bodyPr lIns="91393" tIns="45697" rIns="91393" bIns="45697">
            <a:spAutoFit/>
          </a:bodyPr>
          <a:lstStyle/>
          <a:p>
            <a:r>
              <a:rPr lang="en-US" sz="1800" dirty="0">
                <a:solidFill>
                  <a:srgbClr val="000000"/>
                </a:solidFill>
                <a:latin typeface="Trebuchet MS" pitchFamily="34" charset="0"/>
              </a:rPr>
              <a:t>Exact solution:</a:t>
            </a:r>
          </a:p>
        </p:txBody>
      </p:sp>
      <p:sp>
        <p:nvSpPr>
          <p:cNvPr id="45063" name="Text Box 10"/>
          <p:cNvSpPr txBox="1">
            <a:spLocks noChangeArrowheads="1"/>
          </p:cNvSpPr>
          <p:nvPr/>
        </p:nvSpPr>
        <p:spPr bwMode="auto">
          <a:xfrm>
            <a:off x="3114677" y="6296033"/>
            <a:ext cx="2738438" cy="400063"/>
          </a:xfrm>
          <a:prstGeom prst="rect">
            <a:avLst/>
          </a:prstGeom>
          <a:solidFill>
            <a:srgbClr val="FFFFFF"/>
          </a:solidFill>
          <a:ln w="57150" algn="ctr">
            <a:noFill/>
            <a:miter lim="800000"/>
            <a:headEnd/>
            <a:tailEnd/>
          </a:ln>
        </p:spPr>
        <p:txBody>
          <a:bodyPr lIns="91393" tIns="45697" rIns="91393" bIns="45697">
            <a:spAutoFit/>
          </a:bodyPr>
          <a:lstStyle/>
          <a:p>
            <a:r>
              <a:rPr lang="en-US" sz="2000" dirty="0">
                <a:solidFill>
                  <a:srgbClr val="000000"/>
                </a:solidFill>
                <a:latin typeface="Trebuchet MS" pitchFamily="34" charset="0"/>
              </a:rPr>
              <a:t>T-mesh</a:t>
            </a:r>
          </a:p>
        </p:txBody>
      </p:sp>
      <p:sp>
        <p:nvSpPr>
          <p:cNvPr id="45064" name="Text Box 10"/>
          <p:cNvSpPr txBox="1">
            <a:spLocks noChangeArrowheads="1"/>
          </p:cNvSpPr>
          <p:nvPr/>
        </p:nvSpPr>
        <p:spPr bwMode="auto">
          <a:xfrm>
            <a:off x="7126299" y="6281744"/>
            <a:ext cx="2738437" cy="415452"/>
          </a:xfrm>
          <a:prstGeom prst="rect">
            <a:avLst/>
          </a:prstGeom>
          <a:solidFill>
            <a:srgbClr val="FFFFFF"/>
          </a:solidFill>
          <a:ln w="57150" algn="ctr">
            <a:noFill/>
            <a:miter lim="800000"/>
            <a:headEnd/>
            <a:tailEnd/>
          </a:ln>
        </p:spPr>
        <p:txBody>
          <a:bodyPr lIns="91393" tIns="45697" rIns="91393" bIns="45697">
            <a:spAutoFit/>
          </a:bodyPr>
          <a:lstStyle/>
          <a:p>
            <a:r>
              <a:rPr lang="en-US" sz="2000" dirty="0">
                <a:solidFill>
                  <a:srgbClr val="000000"/>
                </a:solidFill>
                <a:latin typeface="Trebuchet MS" pitchFamily="34" charset="0"/>
              </a:rPr>
              <a:t>T-</a:t>
            </a:r>
            <a:r>
              <a:rPr lang="en-US" sz="2000" dirty="0" err="1">
                <a:solidFill>
                  <a:srgbClr val="000000"/>
                </a:solidFill>
                <a:latin typeface="Trebuchet MS" pitchFamily="34" charset="0"/>
              </a:rPr>
              <a:t>spline</a:t>
            </a:r>
            <a:endParaRPr lang="en-US" sz="2000" dirty="0">
              <a:solidFill>
                <a:srgbClr val="000000"/>
              </a:solidFill>
              <a:latin typeface="Trebuchet MS" pitchFamily="34" charset="0"/>
            </a:endParaRPr>
          </a:p>
        </p:txBody>
      </p:sp>
      <p:pic>
        <p:nvPicPr>
          <p:cNvPr id="45065" name="Picture 13"/>
          <p:cNvPicPr>
            <a:picLocks noChangeAspect="1" noChangeArrowheads="1"/>
          </p:cNvPicPr>
          <p:nvPr/>
        </p:nvPicPr>
        <p:blipFill>
          <a:blip r:embed="rId6" cstate="print"/>
          <a:srcRect/>
          <a:stretch>
            <a:fillRect/>
          </a:stretch>
        </p:blipFill>
        <p:spPr bwMode="auto">
          <a:xfrm>
            <a:off x="241300" y="1422400"/>
            <a:ext cx="4337050" cy="1265238"/>
          </a:xfrm>
          <a:prstGeom prst="rect">
            <a:avLst/>
          </a:prstGeom>
          <a:noFill/>
          <a:ln w="57150" algn="ctr">
            <a:noFill/>
            <a:miter lim="800000"/>
            <a:headEnd/>
            <a:tailEnd/>
          </a:ln>
        </p:spPr>
      </p:pic>
      <p:pic>
        <p:nvPicPr>
          <p:cNvPr id="45066" name="Imagen 7" descr="Igea_300dpi(vista total param).jpg"/>
          <p:cNvPicPr>
            <a:picLocks noChangeAspect="1"/>
          </p:cNvPicPr>
          <p:nvPr/>
        </p:nvPicPr>
        <p:blipFill>
          <a:blip r:embed="rId7" cstate="print"/>
          <a:srcRect/>
          <a:stretch>
            <a:fillRect/>
          </a:stretch>
        </p:blipFill>
        <p:spPr bwMode="auto">
          <a:xfrm>
            <a:off x="2160594" y="2093913"/>
            <a:ext cx="4002087" cy="4011612"/>
          </a:xfrm>
          <a:prstGeom prst="rect">
            <a:avLst/>
          </a:prstGeom>
          <a:noFill/>
          <a:ln w="9525">
            <a:noFill/>
            <a:miter lim="800000"/>
            <a:headEnd/>
            <a:tailEnd/>
          </a:ln>
        </p:spPr>
      </p:pic>
      <p:sp>
        <p:nvSpPr>
          <p:cNvPr id="15" name="14 Flecha derecha"/>
          <p:cNvSpPr/>
          <p:nvPr/>
        </p:nvSpPr>
        <p:spPr>
          <a:xfrm>
            <a:off x="5575302" y="6464311"/>
            <a:ext cx="2019300" cy="152409"/>
          </a:xfrm>
          <a:prstGeom prst="rightArrow">
            <a:avLst/>
          </a:prstGeom>
          <a:solidFill>
            <a:schemeClr val="tx1"/>
          </a:solidFill>
          <a:ln w="25400" cap="flat" cmpd="sng" algn="ctr">
            <a:solidFill>
              <a:schemeClr val="tx1"/>
            </a:solidFill>
            <a:prstDash val="solid"/>
          </a:ln>
          <a:effectLst/>
        </p:spPr>
        <p:txBody>
          <a:bodyPr lIns="91393" tIns="45697" rIns="91393" bIns="45697" rtlCol="0" anchor="ctr"/>
          <a:lstStyle/>
          <a:p>
            <a:pPr defTabSz="913928" eaLnBrk="1" fontAlgn="auto" hangingPunct="1">
              <a:spcBef>
                <a:spcPts val="0"/>
              </a:spcBef>
              <a:spcAft>
                <a:spcPts val="0"/>
              </a:spcAft>
              <a:defRPr/>
            </a:pPr>
            <a:endParaRPr kumimoji="0" lang="es-ES" sz="1800" kern="0" dirty="0">
              <a:solidFill>
                <a:srgbClr val="FFFFFF"/>
              </a:solidFill>
              <a:latin typeface="Trebuchet MS"/>
            </a:endParaRPr>
          </a:p>
        </p:txBody>
      </p:sp>
      <p:pic>
        <p:nvPicPr>
          <p:cNvPr id="16385" name="Picture 1"/>
          <p:cNvPicPr>
            <a:picLocks noChangeAspect="1" noChangeArrowheads="1"/>
          </p:cNvPicPr>
          <p:nvPr/>
        </p:nvPicPr>
        <p:blipFill>
          <a:blip r:embed="rId8" cstate="print"/>
          <a:srcRect/>
          <a:stretch>
            <a:fillRect/>
          </a:stretch>
        </p:blipFill>
        <p:spPr bwMode="auto">
          <a:xfrm>
            <a:off x="6235317" y="6079252"/>
            <a:ext cx="687346" cy="33787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ChangeArrowheads="1"/>
          </p:cNvSpPr>
          <p:nvPr/>
        </p:nvSpPr>
        <p:spPr bwMode="auto">
          <a:xfrm>
            <a:off x="465145" y="620714"/>
            <a:ext cx="3822490" cy="290289"/>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lang="en-US" sz="1800" dirty="0" err="1">
                <a:solidFill>
                  <a:srgbClr val="C8C8C8"/>
                </a:solidFill>
                <a:latin typeface="Arial" charset="0"/>
              </a:rPr>
              <a:t>Igea</a:t>
            </a:r>
            <a:r>
              <a:rPr lang="en-US" sz="1800" dirty="0">
                <a:solidFill>
                  <a:srgbClr val="C8C8C8"/>
                </a:solidFill>
                <a:latin typeface="Arial" charset="0"/>
              </a:rPr>
              <a:t>: T-</a:t>
            </a:r>
            <a:r>
              <a:rPr lang="en-US" sz="1800" dirty="0" err="1">
                <a:solidFill>
                  <a:srgbClr val="C8C8C8"/>
                </a:solidFill>
                <a:latin typeface="Arial" charset="0"/>
              </a:rPr>
              <a:t>spline</a:t>
            </a:r>
            <a:r>
              <a:rPr lang="en-US" sz="1800" dirty="0">
                <a:solidFill>
                  <a:srgbClr val="C8C8C8"/>
                </a:solidFill>
                <a:latin typeface="Arial" charset="0"/>
              </a:rPr>
              <a:t> of Numerical Solution</a:t>
            </a:r>
          </a:p>
        </p:txBody>
      </p:sp>
      <p:sp>
        <p:nvSpPr>
          <p:cNvPr id="47107" name="Rectangle 4"/>
          <p:cNvSpPr>
            <a:spLocks noChangeArrowheads="1"/>
          </p:cNvSpPr>
          <p:nvPr/>
        </p:nvSpPr>
        <p:spPr bwMode="auto">
          <a:xfrm>
            <a:off x="468313" y="115888"/>
            <a:ext cx="7724776" cy="576262"/>
          </a:xfrm>
          <a:prstGeom prst="rect">
            <a:avLst/>
          </a:prstGeom>
          <a:noFill/>
          <a:ln w="9525">
            <a:noFill/>
            <a:miter lim="800000"/>
            <a:headEnd/>
            <a:tailEnd/>
          </a:ln>
        </p:spPr>
        <p:txBody>
          <a:bodyPr wrap="none" lIns="91393" tIns="45697" rIns="91393" bIns="45697"/>
          <a:lstStyle/>
          <a:p>
            <a:pPr algn="l"/>
            <a:r>
              <a:rPr lang="en-US" sz="2400" b="1" dirty="0">
                <a:solidFill>
                  <a:srgbClr val="FFFFFF"/>
                </a:solidFill>
                <a:latin typeface="Trebuchet MS" pitchFamily="34" charset="0"/>
              </a:rPr>
              <a:t>Adaptive </a:t>
            </a:r>
            <a:r>
              <a:rPr lang="en-US" sz="2400" b="1" dirty="0" err="1">
                <a:solidFill>
                  <a:srgbClr val="FFFFFF"/>
                </a:solidFill>
                <a:latin typeface="Trebuchet MS" pitchFamily="34" charset="0"/>
              </a:rPr>
              <a:t>Isogeometric</a:t>
            </a:r>
            <a:r>
              <a:rPr lang="en-US" sz="2400" b="1" dirty="0">
                <a:solidFill>
                  <a:srgbClr val="FFFFFF"/>
                </a:solidFill>
                <a:latin typeface="Trebuchet MS" pitchFamily="34" charset="0"/>
              </a:rPr>
              <a:t> Refinement</a:t>
            </a:r>
          </a:p>
        </p:txBody>
      </p:sp>
      <p:pic>
        <p:nvPicPr>
          <p:cNvPr id="47108" name="Imagen 17" descr="Igea_300dpi(1x).jpg"/>
          <p:cNvPicPr>
            <a:picLocks noChangeAspect="1"/>
          </p:cNvPicPr>
          <p:nvPr/>
        </p:nvPicPr>
        <p:blipFill>
          <a:blip r:embed="rId3" cstate="print"/>
          <a:srcRect/>
          <a:stretch>
            <a:fillRect/>
          </a:stretch>
        </p:blipFill>
        <p:spPr bwMode="auto">
          <a:xfrm>
            <a:off x="292104" y="1444627"/>
            <a:ext cx="5106988" cy="5221288"/>
          </a:xfrm>
          <a:prstGeom prst="rect">
            <a:avLst/>
          </a:prstGeom>
          <a:noFill/>
          <a:ln w="9525">
            <a:noFill/>
            <a:miter lim="800000"/>
            <a:headEnd/>
            <a:tailEnd/>
          </a:ln>
        </p:spPr>
      </p:pic>
      <p:pic>
        <p:nvPicPr>
          <p:cNvPr id="47109" name="Imagen 18" descr="Igea_300dpi(1z).jpg"/>
          <p:cNvPicPr>
            <a:picLocks noChangeAspect="1"/>
          </p:cNvPicPr>
          <p:nvPr/>
        </p:nvPicPr>
        <p:blipFill>
          <a:blip r:embed="rId4" cstate="print"/>
          <a:srcRect/>
          <a:stretch>
            <a:fillRect/>
          </a:stretch>
        </p:blipFill>
        <p:spPr bwMode="auto">
          <a:xfrm>
            <a:off x="6002341" y="1460507"/>
            <a:ext cx="3584575" cy="5122863"/>
          </a:xfrm>
          <a:prstGeom prst="rect">
            <a:avLst/>
          </a:prstGeom>
          <a:noFill/>
          <a:ln w="9525">
            <a:noFill/>
            <a:miter lim="800000"/>
            <a:headEnd/>
            <a:tailEnd/>
          </a:ln>
        </p:spPr>
      </p:pic>
      <p:sp>
        <p:nvSpPr>
          <p:cNvPr id="47110" name="Text Box 10"/>
          <p:cNvSpPr txBox="1">
            <a:spLocks noChangeArrowheads="1"/>
          </p:cNvSpPr>
          <p:nvPr/>
        </p:nvSpPr>
        <p:spPr bwMode="auto">
          <a:xfrm>
            <a:off x="4002116" y="5945214"/>
            <a:ext cx="2370137" cy="646284"/>
          </a:xfrm>
          <a:prstGeom prst="rect">
            <a:avLst/>
          </a:prstGeom>
          <a:solidFill>
            <a:srgbClr val="FFFFFF"/>
          </a:solidFill>
          <a:ln w="57150" algn="ctr">
            <a:noFill/>
            <a:miter lim="800000"/>
            <a:headEnd/>
            <a:tailEnd/>
          </a:ln>
        </p:spPr>
        <p:txBody>
          <a:bodyPr lIns="91393" tIns="45697" rIns="91393" bIns="45697">
            <a:spAutoFit/>
          </a:bodyPr>
          <a:lstStyle/>
          <a:p>
            <a:r>
              <a:rPr lang="en-US" sz="1800" dirty="0">
                <a:solidFill>
                  <a:srgbClr val="0070C0"/>
                </a:solidFill>
                <a:latin typeface="Trebuchet MS" pitchFamily="34" charset="0"/>
              </a:rPr>
              <a:t>Initial T-mesh</a:t>
            </a:r>
          </a:p>
          <a:p>
            <a:r>
              <a:rPr lang="en-US" sz="1800" dirty="0">
                <a:solidFill>
                  <a:srgbClr val="0070C0"/>
                </a:solidFill>
                <a:latin typeface="Trebuchet MS" pitchFamily="34" charset="0"/>
              </a:rPr>
              <a:t>5692 cells, 9304 DOF</a:t>
            </a: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ChangeArrowheads="1"/>
          </p:cNvSpPr>
          <p:nvPr/>
        </p:nvSpPr>
        <p:spPr bwMode="auto">
          <a:xfrm>
            <a:off x="468313" y="115888"/>
            <a:ext cx="7724776" cy="576262"/>
          </a:xfrm>
          <a:prstGeom prst="rect">
            <a:avLst/>
          </a:prstGeom>
          <a:noFill/>
          <a:ln w="9525">
            <a:noFill/>
            <a:miter lim="800000"/>
            <a:headEnd/>
            <a:tailEnd/>
          </a:ln>
        </p:spPr>
        <p:txBody>
          <a:bodyPr wrap="none" lIns="91393" tIns="45697" rIns="91393" bIns="45697"/>
          <a:lstStyle/>
          <a:p>
            <a:pPr algn="l"/>
            <a:r>
              <a:rPr lang="en-US" sz="2400" b="1" dirty="0">
                <a:solidFill>
                  <a:srgbClr val="FFFFFF"/>
                </a:solidFill>
                <a:latin typeface="Trebuchet MS" pitchFamily="34" charset="0"/>
              </a:rPr>
              <a:t>Adaptive </a:t>
            </a:r>
            <a:r>
              <a:rPr lang="en-US" sz="2400" b="1" dirty="0" err="1">
                <a:solidFill>
                  <a:srgbClr val="FFFFFF"/>
                </a:solidFill>
                <a:latin typeface="Trebuchet MS" pitchFamily="34" charset="0"/>
              </a:rPr>
              <a:t>Isogeometric</a:t>
            </a:r>
            <a:r>
              <a:rPr lang="en-US" sz="2400" b="1" dirty="0">
                <a:solidFill>
                  <a:srgbClr val="FFFFFF"/>
                </a:solidFill>
                <a:latin typeface="Trebuchet MS" pitchFamily="34" charset="0"/>
              </a:rPr>
              <a:t> Refinement</a:t>
            </a:r>
          </a:p>
        </p:txBody>
      </p:sp>
      <p:pic>
        <p:nvPicPr>
          <p:cNvPr id="48131" name="Imagen 1" descr="Igea_300dpi(3x).jpg"/>
          <p:cNvPicPr>
            <a:picLocks noChangeAspect="1"/>
          </p:cNvPicPr>
          <p:nvPr/>
        </p:nvPicPr>
        <p:blipFill>
          <a:blip r:embed="rId3" cstate="print"/>
          <a:srcRect/>
          <a:stretch>
            <a:fillRect/>
          </a:stretch>
        </p:blipFill>
        <p:spPr bwMode="auto">
          <a:xfrm>
            <a:off x="336553" y="1428750"/>
            <a:ext cx="5105400" cy="5221288"/>
          </a:xfrm>
          <a:prstGeom prst="rect">
            <a:avLst/>
          </a:prstGeom>
          <a:noFill/>
          <a:ln w="9525">
            <a:noFill/>
            <a:miter lim="800000"/>
            <a:headEnd/>
            <a:tailEnd/>
          </a:ln>
        </p:spPr>
      </p:pic>
      <p:pic>
        <p:nvPicPr>
          <p:cNvPr id="48132" name="Imagen 2" descr="Igea_300dpi(3z).jpg"/>
          <p:cNvPicPr>
            <a:picLocks noChangeAspect="1"/>
          </p:cNvPicPr>
          <p:nvPr/>
        </p:nvPicPr>
        <p:blipFill>
          <a:blip r:embed="rId4" cstate="print"/>
          <a:srcRect/>
          <a:stretch>
            <a:fillRect/>
          </a:stretch>
        </p:blipFill>
        <p:spPr bwMode="auto">
          <a:xfrm>
            <a:off x="5881689" y="1400177"/>
            <a:ext cx="3681412" cy="5259388"/>
          </a:xfrm>
          <a:prstGeom prst="rect">
            <a:avLst/>
          </a:prstGeom>
          <a:noFill/>
          <a:ln w="9525">
            <a:noFill/>
            <a:miter lim="800000"/>
            <a:headEnd/>
            <a:tailEnd/>
          </a:ln>
        </p:spPr>
      </p:pic>
      <p:sp>
        <p:nvSpPr>
          <p:cNvPr id="48133" name="Rectangle 3"/>
          <p:cNvSpPr>
            <a:spLocks noChangeArrowheads="1"/>
          </p:cNvSpPr>
          <p:nvPr/>
        </p:nvSpPr>
        <p:spPr bwMode="auto">
          <a:xfrm>
            <a:off x="465145" y="620714"/>
            <a:ext cx="3822490" cy="290289"/>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lang="en-US" sz="1800" dirty="0" err="1">
                <a:solidFill>
                  <a:srgbClr val="C8C8C8"/>
                </a:solidFill>
                <a:latin typeface="Arial" charset="0"/>
              </a:rPr>
              <a:t>Igea</a:t>
            </a:r>
            <a:r>
              <a:rPr lang="en-US" sz="1800" dirty="0">
                <a:solidFill>
                  <a:srgbClr val="C8C8C8"/>
                </a:solidFill>
                <a:latin typeface="Arial" charset="0"/>
              </a:rPr>
              <a:t>: T-</a:t>
            </a:r>
            <a:r>
              <a:rPr lang="en-US" sz="1800" dirty="0" err="1">
                <a:solidFill>
                  <a:srgbClr val="C8C8C8"/>
                </a:solidFill>
                <a:latin typeface="Arial" charset="0"/>
              </a:rPr>
              <a:t>spline</a:t>
            </a:r>
            <a:r>
              <a:rPr lang="en-US" sz="1800" dirty="0">
                <a:solidFill>
                  <a:srgbClr val="C8C8C8"/>
                </a:solidFill>
                <a:latin typeface="Arial" charset="0"/>
              </a:rPr>
              <a:t> of Numerical </a:t>
            </a:r>
            <a:r>
              <a:rPr lang="en-US" sz="1800" dirty="0" smtClean="0">
                <a:solidFill>
                  <a:srgbClr val="C8C8C8"/>
                </a:solidFill>
                <a:latin typeface="Arial" charset="0"/>
              </a:rPr>
              <a:t>Solution</a:t>
            </a:r>
            <a:endParaRPr lang="en-US" sz="1800" dirty="0">
              <a:solidFill>
                <a:srgbClr val="C8C8C8"/>
              </a:solidFill>
              <a:latin typeface="Arial" charset="0"/>
            </a:endParaRPr>
          </a:p>
        </p:txBody>
      </p:sp>
      <p:sp>
        <p:nvSpPr>
          <p:cNvPr id="48134" name="Text Box 10"/>
          <p:cNvSpPr txBox="1">
            <a:spLocks noChangeArrowheads="1"/>
          </p:cNvSpPr>
          <p:nvPr/>
        </p:nvSpPr>
        <p:spPr bwMode="auto">
          <a:xfrm>
            <a:off x="4002116" y="5945235"/>
            <a:ext cx="2370137" cy="646284"/>
          </a:xfrm>
          <a:prstGeom prst="rect">
            <a:avLst/>
          </a:prstGeom>
          <a:solidFill>
            <a:srgbClr val="FFFFFF"/>
          </a:solidFill>
          <a:ln w="57150" algn="ctr">
            <a:noFill/>
            <a:miter lim="800000"/>
            <a:headEnd/>
            <a:tailEnd/>
          </a:ln>
        </p:spPr>
        <p:txBody>
          <a:bodyPr lIns="91393" tIns="45697" rIns="91393" bIns="45697">
            <a:spAutoFit/>
          </a:bodyPr>
          <a:lstStyle/>
          <a:p>
            <a:r>
              <a:rPr lang="en-US" sz="1800" dirty="0">
                <a:solidFill>
                  <a:srgbClr val="0070C0"/>
                </a:solidFill>
                <a:latin typeface="Trebuchet MS" pitchFamily="34" charset="0"/>
              </a:rPr>
              <a:t>2</a:t>
            </a:r>
            <a:r>
              <a:rPr lang="en-US" sz="1800" baseline="30000" dirty="0">
                <a:solidFill>
                  <a:srgbClr val="0070C0"/>
                </a:solidFill>
                <a:latin typeface="Trebuchet MS" pitchFamily="34" charset="0"/>
              </a:rPr>
              <a:t>nd</a:t>
            </a:r>
            <a:r>
              <a:rPr lang="en-US" sz="1800" dirty="0">
                <a:solidFill>
                  <a:srgbClr val="0070C0"/>
                </a:solidFill>
                <a:latin typeface="Trebuchet MS" pitchFamily="34" charset="0"/>
              </a:rPr>
              <a:t> local refinement</a:t>
            </a:r>
          </a:p>
          <a:p>
            <a:r>
              <a:rPr lang="en-US" sz="1800" dirty="0">
                <a:solidFill>
                  <a:srgbClr val="0070C0"/>
                </a:solidFill>
                <a:latin typeface="Trebuchet MS" pitchFamily="34" charset="0"/>
              </a:rPr>
              <a:t>6021 cells, 9807 DOF</a:t>
            </a:r>
          </a:p>
        </p:txBody>
      </p:sp>
      <p:grpSp>
        <p:nvGrpSpPr>
          <p:cNvPr id="13" name="12 Grupo"/>
          <p:cNvGrpSpPr/>
          <p:nvPr/>
        </p:nvGrpSpPr>
        <p:grpSpPr>
          <a:xfrm>
            <a:off x="4753294" y="795529"/>
            <a:ext cx="3485450" cy="443992"/>
            <a:chOff x="4506406" y="740664"/>
            <a:chExt cx="3485450" cy="443992"/>
          </a:xfrm>
        </p:grpSpPr>
        <p:pic>
          <p:nvPicPr>
            <p:cNvPr id="8" name="Picture 8"/>
            <p:cNvPicPr>
              <a:picLocks noChangeAspect="1" noChangeArrowheads="1"/>
            </p:cNvPicPr>
            <p:nvPr/>
          </p:nvPicPr>
          <p:blipFill>
            <a:blip r:embed="rId5" cstate="print">
              <a:clrChange>
                <a:clrFrom>
                  <a:srgbClr val="FFFFFF"/>
                </a:clrFrom>
                <a:clrTo>
                  <a:srgbClr val="FFFFFF">
                    <a:alpha val="0"/>
                  </a:srgbClr>
                </a:clrTo>
              </a:clrChange>
              <a:lum bright="100000" contrast="-70000"/>
            </a:blip>
            <a:srcRect/>
            <a:stretch>
              <a:fillRect/>
            </a:stretch>
          </p:blipFill>
          <p:spPr bwMode="auto">
            <a:xfrm>
              <a:off x="5721859" y="791763"/>
              <a:ext cx="754352" cy="334982"/>
            </a:xfrm>
            <a:prstGeom prst="rect">
              <a:avLst/>
            </a:prstGeom>
            <a:noFill/>
            <a:ln w="57150" algn="ctr">
              <a:noFill/>
              <a:miter lim="800000"/>
              <a:headEnd/>
              <a:tailEnd/>
            </a:ln>
          </p:spPr>
        </p:pic>
        <p:pic>
          <p:nvPicPr>
            <p:cNvPr id="9" name="Picture 9"/>
            <p:cNvPicPr>
              <a:picLocks noChangeAspect="1" noChangeArrowheads="1"/>
            </p:cNvPicPr>
            <p:nvPr/>
          </p:nvPicPr>
          <p:blipFill>
            <a:blip r:embed="rId6" cstate="print">
              <a:clrChange>
                <a:clrFrom>
                  <a:srgbClr val="FFFFFF"/>
                </a:clrFrom>
                <a:clrTo>
                  <a:srgbClr val="FFFFFF">
                    <a:alpha val="0"/>
                  </a:srgbClr>
                </a:clrTo>
              </a:clrChange>
              <a:lum bright="100000" contrast="-70000"/>
            </a:blip>
            <a:srcRect/>
            <a:stretch>
              <a:fillRect/>
            </a:stretch>
          </p:blipFill>
          <p:spPr bwMode="auto">
            <a:xfrm>
              <a:off x="6446806" y="740664"/>
              <a:ext cx="1320964" cy="443992"/>
            </a:xfrm>
            <a:prstGeom prst="rect">
              <a:avLst/>
            </a:prstGeom>
            <a:noFill/>
            <a:ln w="57150" algn="ctr">
              <a:noFill/>
              <a:miter lim="800000"/>
              <a:headEnd/>
              <a:tailEnd/>
            </a:ln>
          </p:spPr>
        </p:pic>
        <p:pic>
          <p:nvPicPr>
            <p:cNvPr id="10" name="Picture 10"/>
            <p:cNvPicPr>
              <a:picLocks noChangeAspect="1" noChangeArrowheads="1"/>
            </p:cNvPicPr>
            <p:nvPr/>
          </p:nvPicPr>
          <p:blipFill>
            <a:blip r:embed="rId7" cstate="print">
              <a:clrChange>
                <a:clrFrom>
                  <a:srgbClr val="FFFFFF"/>
                </a:clrFrom>
                <a:clrTo>
                  <a:srgbClr val="FFFFFF">
                    <a:alpha val="0"/>
                  </a:srgbClr>
                </a:clrTo>
              </a:clrChange>
              <a:lum bright="100000" contrast="-70000"/>
            </a:blip>
            <a:srcRect/>
            <a:stretch>
              <a:fillRect/>
            </a:stretch>
          </p:blipFill>
          <p:spPr bwMode="auto">
            <a:xfrm>
              <a:off x="7867450" y="900083"/>
              <a:ext cx="124406" cy="126044"/>
            </a:xfrm>
            <a:prstGeom prst="rect">
              <a:avLst/>
            </a:prstGeom>
            <a:noFill/>
            <a:ln w="57150" algn="ctr">
              <a:noFill/>
              <a:miter lim="800000"/>
              <a:headEnd/>
              <a:tailEnd/>
            </a:ln>
          </p:spPr>
        </p:pic>
        <p:sp>
          <p:nvSpPr>
            <p:cNvPr id="11" name="19 Rectángulo"/>
            <p:cNvSpPr>
              <a:spLocks noChangeArrowheads="1"/>
            </p:cNvSpPr>
            <p:nvPr/>
          </p:nvSpPr>
          <p:spPr bwMode="auto">
            <a:xfrm>
              <a:off x="7683298" y="796185"/>
              <a:ext cx="274434" cy="307777"/>
            </a:xfrm>
            <a:prstGeom prst="rect">
              <a:avLst/>
            </a:prstGeom>
            <a:noFill/>
            <a:ln w="9525">
              <a:noFill/>
              <a:miter lim="800000"/>
              <a:headEnd/>
              <a:tailEnd/>
            </a:ln>
          </p:spPr>
          <p:txBody>
            <a:bodyPr wrap="none">
              <a:spAutoFit/>
            </a:bodyPr>
            <a:lstStyle/>
            <a:p>
              <a:r>
                <a:rPr lang="es-ES" sz="1400" i="1" dirty="0">
                  <a:solidFill>
                    <a:schemeClr val="bg1"/>
                  </a:solidFill>
                  <a:cs typeface="Times New Roman" pitchFamily="18" charset="0"/>
                </a:rPr>
                <a:t>d</a:t>
              </a:r>
            </a:p>
          </p:txBody>
        </p:sp>
        <p:sp>
          <p:nvSpPr>
            <p:cNvPr id="12" name="Text Box 10"/>
            <p:cNvSpPr txBox="1">
              <a:spLocks noChangeArrowheads="1"/>
            </p:cNvSpPr>
            <p:nvPr/>
          </p:nvSpPr>
          <p:spPr bwMode="auto">
            <a:xfrm>
              <a:off x="4506406" y="822053"/>
              <a:ext cx="1278029" cy="276999"/>
            </a:xfrm>
            <a:prstGeom prst="rect">
              <a:avLst/>
            </a:prstGeom>
            <a:solidFill>
              <a:srgbClr val="FFFFFF">
                <a:alpha val="0"/>
              </a:srgbClr>
            </a:solidFill>
            <a:ln w="57150" algn="ctr">
              <a:noFill/>
              <a:miter lim="800000"/>
              <a:headEnd/>
              <a:tailEnd/>
            </a:ln>
          </p:spPr>
          <p:txBody>
            <a:bodyPr wrap="square">
              <a:spAutoFit/>
            </a:bodyPr>
            <a:lstStyle/>
            <a:p>
              <a:r>
                <a:rPr lang="en-US" sz="1200" dirty="0" smtClean="0">
                  <a:solidFill>
                    <a:schemeClr val="bg1"/>
                  </a:solidFill>
                  <a:latin typeface="Arial" pitchFamily="34" charset="0"/>
                  <a:cs typeface="Arial" pitchFamily="34" charset="0"/>
                </a:rPr>
                <a:t>Error indicator :</a:t>
              </a:r>
              <a:endParaRPr lang="en-US" sz="1200" dirty="0">
                <a:solidFill>
                  <a:schemeClr val="bg1"/>
                </a:solidFill>
                <a:latin typeface="Arial" pitchFamily="34" charset="0"/>
                <a:cs typeface="Arial" pitchFamily="34" charset="0"/>
              </a:endParaRPr>
            </a:p>
          </p:txBody>
        </p:sp>
      </p:gr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ChangeArrowheads="1"/>
          </p:cNvSpPr>
          <p:nvPr/>
        </p:nvSpPr>
        <p:spPr bwMode="auto">
          <a:xfrm>
            <a:off x="468313" y="115888"/>
            <a:ext cx="7724776" cy="576262"/>
          </a:xfrm>
          <a:prstGeom prst="rect">
            <a:avLst/>
          </a:prstGeom>
          <a:noFill/>
          <a:ln w="9525">
            <a:noFill/>
            <a:miter lim="800000"/>
            <a:headEnd/>
            <a:tailEnd/>
          </a:ln>
        </p:spPr>
        <p:txBody>
          <a:bodyPr wrap="none" lIns="91393" tIns="45697" rIns="91393" bIns="45697"/>
          <a:lstStyle/>
          <a:p>
            <a:pPr algn="l"/>
            <a:r>
              <a:rPr lang="en-US" sz="2400" b="1" dirty="0">
                <a:solidFill>
                  <a:srgbClr val="FFFFFF"/>
                </a:solidFill>
                <a:latin typeface="Trebuchet MS" pitchFamily="34" charset="0"/>
              </a:rPr>
              <a:t>Adaptive </a:t>
            </a:r>
            <a:r>
              <a:rPr lang="en-US" sz="2400" b="1" dirty="0" err="1">
                <a:solidFill>
                  <a:srgbClr val="FFFFFF"/>
                </a:solidFill>
                <a:latin typeface="Trebuchet MS" pitchFamily="34" charset="0"/>
              </a:rPr>
              <a:t>Isogeometric</a:t>
            </a:r>
            <a:r>
              <a:rPr lang="en-US" sz="2400" b="1" dirty="0">
                <a:solidFill>
                  <a:srgbClr val="FFFFFF"/>
                </a:solidFill>
                <a:latin typeface="Trebuchet MS" pitchFamily="34" charset="0"/>
              </a:rPr>
              <a:t> Refinement</a:t>
            </a:r>
          </a:p>
        </p:txBody>
      </p:sp>
      <p:pic>
        <p:nvPicPr>
          <p:cNvPr id="49155" name="Imagen 1" descr="Igea2_300dpi(6x).jpg"/>
          <p:cNvPicPr>
            <a:picLocks noChangeAspect="1"/>
          </p:cNvPicPr>
          <p:nvPr/>
        </p:nvPicPr>
        <p:blipFill>
          <a:blip r:embed="rId3" cstate="print"/>
          <a:srcRect/>
          <a:stretch>
            <a:fillRect/>
          </a:stretch>
        </p:blipFill>
        <p:spPr bwMode="auto">
          <a:xfrm>
            <a:off x="350848" y="1455752"/>
            <a:ext cx="5106987" cy="5222875"/>
          </a:xfrm>
          <a:prstGeom prst="rect">
            <a:avLst/>
          </a:prstGeom>
          <a:noFill/>
          <a:ln w="9525">
            <a:noFill/>
            <a:miter lim="800000"/>
            <a:headEnd/>
            <a:tailEnd/>
          </a:ln>
        </p:spPr>
      </p:pic>
      <p:pic>
        <p:nvPicPr>
          <p:cNvPr id="49156" name="Imagen 2" descr="Igea_300dpi(6z).jpg"/>
          <p:cNvPicPr>
            <a:picLocks noChangeAspect="1"/>
          </p:cNvPicPr>
          <p:nvPr/>
        </p:nvPicPr>
        <p:blipFill>
          <a:blip r:embed="rId4" cstate="print"/>
          <a:srcRect/>
          <a:stretch>
            <a:fillRect/>
          </a:stretch>
        </p:blipFill>
        <p:spPr bwMode="auto">
          <a:xfrm>
            <a:off x="5910263" y="1431926"/>
            <a:ext cx="3676650" cy="5253038"/>
          </a:xfrm>
          <a:prstGeom prst="rect">
            <a:avLst/>
          </a:prstGeom>
          <a:noFill/>
          <a:ln w="9525">
            <a:noFill/>
            <a:miter lim="800000"/>
            <a:headEnd/>
            <a:tailEnd/>
          </a:ln>
        </p:spPr>
      </p:pic>
      <p:sp>
        <p:nvSpPr>
          <p:cNvPr id="49157" name="Rectangle 3"/>
          <p:cNvSpPr>
            <a:spLocks noChangeArrowheads="1"/>
          </p:cNvSpPr>
          <p:nvPr/>
        </p:nvSpPr>
        <p:spPr bwMode="auto">
          <a:xfrm>
            <a:off x="465145" y="620714"/>
            <a:ext cx="3822490" cy="290289"/>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lang="en-US" sz="1800" dirty="0" err="1">
                <a:solidFill>
                  <a:srgbClr val="C8C8C8"/>
                </a:solidFill>
                <a:latin typeface="Arial" charset="0"/>
              </a:rPr>
              <a:t>Igea</a:t>
            </a:r>
            <a:r>
              <a:rPr lang="en-US" sz="1800" dirty="0">
                <a:solidFill>
                  <a:srgbClr val="C8C8C8"/>
                </a:solidFill>
                <a:latin typeface="Arial" charset="0"/>
              </a:rPr>
              <a:t>: T-</a:t>
            </a:r>
            <a:r>
              <a:rPr lang="en-US" sz="1800" dirty="0" err="1">
                <a:solidFill>
                  <a:srgbClr val="C8C8C8"/>
                </a:solidFill>
                <a:latin typeface="Arial" charset="0"/>
              </a:rPr>
              <a:t>spline</a:t>
            </a:r>
            <a:r>
              <a:rPr lang="en-US" sz="1800" dirty="0">
                <a:solidFill>
                  <a:srgbClr val="C8C8C8"/>
                </a:solidFill>
                <a:latin typeface="Arial" charset="0"/>
              </a:rPr>
              <a:t> of Numerical Solution</a:t>
            </a:r>
          </a:p>
        </p:txBody>
      </p:sp>
      <p:sp>
        <p:nvSpPr>
          <p:cNvPr id="49158" name="Text Box 10"/>
          <p:cNvSpPr txBox="1">
            <a:spLocks noChangeArrowheads="1"/>
          </p:cNvSpPr>
          <p:nvPr/>
        </p:nvSpPr>
        <p:spPr bwMode="auto">
          <a:xfrm>
            <a:off x="3808413" y="5945216"/>
            <a:ext cx="2628900" cy="646284"/>
          </a:xfrm>
          <a:prstGeom prst="rect">
            <a:avLst/>
          </a:prstGeom>
          <a:solidFill>
            <a:srgbClr val="FFFFFF"/>
          </a:solidFill>
          <a:ln w="57150" algn="ctr">
            <a:noFill/>
            <a:miter lim="800000"/>
            <a:headEnd/>
            <a:tailEnd/>
          </a:ln>
        </p:spPr>
        <p:txBody>
          <a:bodyPr lIns="91393" tIns="45697" rIns="91393" bIns="45697">
            <a:spAutoFit/>
          </a:bodyPr>
          <a:lstStyle/>
          <a:p>
            <a:r>
              <a:rPr lang="en-US" sz="1800" dirty="0">
                <a:solidFill>
                  <a:srgbClr val="0070C0"/>
                </a:solidFill>
                <a:latin typeface="Trebuchet MS" pitchFamily="34" charset="0"/>
              </a:rPr>
              <a:t>5</a:t>
            </a:r>
            <a:r>
              <a:rPr lang="en-US" sz="1800" baseline="30000" dirty="0">
                <a:solidFill>
                  <a:srgbClr val="0070C0"/>
                </a:solidFill>
                <a:latin typeface="Trebuchet MS" pitchFamily="34" charset="0"/>
              </a:rPr>
              <a:t>th</a:t>
            </a:r>
            <a:r>
              <a:rPr lang="en-US" sz="1800" dirty="0">
                <a:solidFill>
                  <a:srgbClr val="0070C0"/>
                </a:solidFill>
                <a:latin typeface="Trebuchet MS" pitchFamily="34" charset="0"/>
              </a:rPr>
              <a:t> local refinement</a:t>
            </a:r>
          </a:p>
          <a:p>
            <a:r>
              <a:rPr lang="en-US" sz="1800" dirty="0">
                <a:solidFill>
                  <a:srgbClr val="0070C0"/>
                </a:solidFill>
                <a:latin typeface="Trebuchet MS" pitchFamily="34" charset="0"/>
              </a:rPr>
              <a:t>6756 cells, 10838 DOF</a:t>
            </a:r>
          </a:p>
        </p:txBody>
      </p:sp>
      <p:grpSp>
        <p:nvGrpSpPr>
          <p:cNvPr id="7" name="6 Grupo"/>
          <p:cNvGrpSpPr/>
          <p:nvPr/>
        </p:nvGrpSpPr>
        <p:grpSpPr>
          <a:xfrm>
            <a:off x="4753294" y="795529"/>
            <a:ext cx="3485450" cy="443992"/>
            <a:chOff x="4506406" y="740664"/>
            <a:chExt cx="3485450" cy="443992"/>
          </a:xfrm>
        </p:grpSpPr>
        <p:pic>
          <p:nvPicPr>
            <p:cNvPr id="8" name="Picture 8"/>
            <p:cNvPicPr>
              <a:picLocks noChangeAspect="1" noChangeArrowheads="1"/>
            </p:cNvPicPr>
            <p:nvPr/>
          </p:nvPicPr>
          <p:blipFill>
            <a:blip r:embed="rId5" cstate="print">
              <a:clrChange>
                <a:clrFrom>
                  <a:srgbClr val="FFFFFF"/>
                </a:clrFrom>
                <a:clrTo>
                  <a:srgbClr val="FFFFFF">
                    <a:alpha val="0"/>
                  </a:srgbClr>
                </a:clrTo>
              </a:clrChange>
              <a:lum bright="100000" contrast="-70000"/>
            </a:blip>
            <a:srcRect/>
            <a:stretch>
              <a:fillRect/>
            </a:stretch>
          </p:blipFill>
          <p:spPr bwMode="auto">
            <a:xfrm>
              <a:off x="5721859" y="791763"/>
              <a:ext cx="754352" cy="334982"/>
            </a:xfrm>
            <a:prstGeom prst="rect">
              <a:avLst/>
            </a:prstGeom>
            <a:noFill/>
            <a:ln w="57150" algn="ctr">
              <a:noFill/>
              <a:miter lim="800000"/>
              <a:headEnd/>
              <a:tailEnd/>
            </a:ln>
          </p:spPr>
        </p:pic>
        <p:pic>
          <p:nvPicPr>
            <p:cNvPr id="9" name="Picture 9"/>
            <p:cNvPicPr>
              <a:picLocks noChangeAspect="1" noChangeArrowheads="1"/>
            </p:cNvPicPr>
            <p:nvPr/>
          </p:nvPicPr>
          <p:blipFill>
            <a:blip r:embed="rId6" cstate="print">
              <a:clrChange>
                <a:clrFrom>
                  <a:srgbClr val="FFFFFF"/>
                </a:clrFrom>
                <a:clrTo>
                  <a:srgbClr val="FFFFFF">
                    <a:alpha val="0"/>
                  </a:srgbClr>
                </a:clrTo>
              </a:clrChange>
              <a:lum bright="100000" contrast="-70000"/>
            </a:blip>
            <a:srcRect/>
            <a:stretch>
              <a:fillRect/>
            </a:stretch>
          </p:blipFill>
          <p:spPr bwMode="auto">
            <a:xfrm>
              <a:off x="6446806" y="740664"/>
              <a:ext cx="1320964" cy="443992"/>
            </a:xfrm>
            <a:prstGeom prst="rect">
              <a:avLst/>
            </a:prstGeom>
            <a:noFill/>
            <a:ln w="57150" algn="ctr">
              <a:noFill/>
              <a:miter lim="800000"/>
              <a:headEnd/>
              <a:tailEnd/>
            </a:ln>
          </p:spPr>
        </p:pic>
        <p:pic>
          <p:nvPicPr>
            <p:cNvPr id="10" name="Picture 10"/>
            <p:cNvPicPr>
              <a:picLocks noChangeAspect="1" noChangeArrowheads="1"/>
            </p:cNvPicPr>
            <p:nvPr/>
          </p:nvPicPr>
          <p:blipFill>
            <a:blip r:embed="rId7" cstate="print">
              <a:clrChange>
                <a:clrFrom>
                  <a:srgbClr val="FFFFFF"/>
                </a:clrFrom>
                <a:clrTo>
                  <a:srgbClr val="FFFFFF">
                    <a:alpha val="0"/>
                  </a:srgbClr>
                </a:clrTo>
              </a:clrChange>
              <a:lum bright="100000" contrast="-70000"/>
            </a:blip>
            <a:srcRect/>
            <a:stretch>
              <a:fillRect/>
            </a:stretch>
          </p:blipFill>
          <p:spPr bwMode="auto">
            <a:xfrm>
              <a:off x="7867450" y="900083"/>
              <a:ext cx="124406" cy="126044"/>
            </a:xfrm>
            <a:prstGeom prst="rect">
              <a:avLst/>
            </a:prstGeom>
            <a:noFill/>
            <a:ln w="57150" algn="ctr">
              <a:noFill/>
              <a:miter lim="800000"/>
              <a:headEnd/>
              <a:tailEnd/>
            </a:ln>
          </p:spPr>
        </p:pic>
        <p:sp>
          <p:nvSpPr>
            <p:cNvPr id="11" name="19 Rectángulo"/>
            <p:cNvSpPr>
              <a:spLocks noChangeArrowheads="1"/>
            </p:cNvSpPr>
            <p:nvPr/>
          </p:nvSpPr>
          <p:spPr bwMode="auto">
            <a:xfrm>
              <a:off x="7683298" y="796185"/>
              <a:ext cx="274434" cy="307777"/>
            </a:xfrm>
            <a:prstGeom prst="rect">
              <a:avLst/>
            </a:prstGeom>
            <a:noFill/>
            <a:ln w="9525">
              <a:noFill/>
              <a:miter lim="800000"/>
              <a:headEnd/>
              <a:tailEnd/>
            </a:ln>
          </p:spPr>
          <p:txBody>
            <a:bodyPr wrap="none">
              <a:spAutoFit/>
            </a:bodyPr>
            <a:lstStyle/>
            <a:p>
              <a:r>
                <a:rPr lang="es-ES" sz="1400" i="1" dirty="0">
                  <a:solidFill>
                    <a:schemeClr val="bg1"/>
                  </a:solidFill>
                  <a:cs typeface="Times New Roman" pitchFamily="18" charset="0"/>
                </a:rPr>
                <a:t>d</a:t>
              </a:r>
            </a:p>
          </p:txBody>
        </p:sp>
        <p:sp>
          <p:nvSpPr>
            <p:cNvPr id="12" name="Text Box 10"/>
            <p:cNvSpPr txBox="1">
              <a:spLocks noChangeArrowheads="1"/>
            </p:cNvSpPr>
            <p:nvPr/>
          </p:nvSpPr>
          <p:spPr bwMode="auto">
            <a:xfrm>
              <a:off x="4506406" y="822053"/>
              <a:ext cx="1278029" cy="276999"/>
            </a:xfrm>
            <a:prstGeom prst="rect">
              <a:avLst/>
            </a:prstGeom>
            <a:solidFill>
              <a:srgbClr val="FFFFFF">
                <a:alpha val="0"/>
              </a:srgbClr>
            </a:solidFill>
            <a:ln w="57150" algn="ctr">
              <a:noFill/>
              <a:miter lim="800000"/>
              <a:headEnd/>
              <a:tailEnd/>
            </a:ln>
          </p:spPr>
          <p:txBody>
            <a:bodyPr wrap="square">
              <a:spAutoFit/>
            </a:bodyPr>
            <a:lstStyle/>
            <a:p>
              <a:r>
                <a:rPr lang="en-US" sz="1200" dirty="0" smtClean="0">
                  <a:solidFill>
                    <a:schemeClr val="bg1"/>
                  </a:solidFill>
                  <a:latin typeface="Arial" pitchFamily="34" charset="0"/>
                  <a:cs typeface="Arial" pitchFamily="34" charset="0"/>
                </a:rPr>
                <a:t>Error indicator :</a:t>
              </a:r>
              <a:endParaRPr lang="en-US" sz="1200" dirty="0">
                <a:solidFill>
                  <a:schemeClr val="bg1"/>
                </a:solidFill>
                <a:latin typeface="Arial" pitchFamily="34" charset="0"/>
                <a:cs typeface="Arial" pitchFamily="34" charset="0"/>
              </a:endParaRPr>
            </a:p>
          </p:txBody>
        </p:sp>
      </p:gr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CustomShape 2"/>
          <p:cNvSpPr/>
          <p:nvPr/>
        </p:nvSpPr>
        <p:spPr>
          <a:xfrm>
            <a:off x="474043" y="620513"/>
            <a:ext cx="1119309" cy="281843"/>
          </a:xfrm>
          <a:prstGeom prst="rect">
            <a:avLst/>
          </a:prstGeom>
          <a:noFill/>
          <a:ln w="9360">
            <a:noFill/>
          </a:ln>
        </p:spPr>
        <p:txBody>
          <a:bodyPr wrap="none" lIns="85519" tIns="42760" rIns="85519" bIns="42760"/>
          <a:lstStyle/>
          <a:p>
            <a:pPr algn="l" defTabSz="868872" eaLnBrk="1" fontAlgn="auto" hangingPunct="1">
              <a:lnSpc>
                <a:spcPct val="70000"/>
              </a:lnSpc>
              <a:spcBef>
                <a:spcPts val="0"/>
              </a:spcBef>
              <a:spcAft>
                <a:spcPts val="0"/>
              </a:spcAft>
            </a:pPr>
            <a:r>
              <a:rPr kumimoji="0" lang="en-US" sz="1700" dirty="0" smtClean="0">
                <a:solidFill>
                  <a:srgbClr val="C8C8C8"/>
                </a:solidFill>
                <a:latin typeface="Arial"/>
              </a:rPr>
              <a:t>Mass consistent effect</a:t>
            </a:r>
            <a:endParaRPr kumimoji="0" sz="1700" dirty="0">
              <a:solidFill>
                <a:prstClr val="black"/>
              </a:solidFill>
              <a:latin typeface="Arial"/>
            </a:endParaRPr>
          </a:p>
        </p:txBody>
      </p:sp>
      <p:sp>
        <p:nvSpPr>
          <p:cNvPr id="308" name="CustomShape 3"/>
          <p:cNvSpPr/>
          <p:nvPr/>
        </p:nvSpPr>
        <p:spPr>
          <a:xfrm>
            <a:off x="1167774" y="5421319"/>
            <a:ext cx="2546745" cy="196604"/>
          </a:xfrm>
          <a:prstGeom prst="rect">
            <a:avLst/>
          </a:prstGeom>
          <a:noFill/>
          <a:ln w="12600">
            <a:noFill/>
          </a:ln>
        </p:spPr>
        <p:txBody>
          <a:bodyPr wrap="none" lIns="0" tIns="0" rIns="38997" bIns="0"/>
          <a:lstStyle/>
          <a:p>
            <a:pPr algn="l" defTabSz="868872" eaLnBrk="1" fontAlgn="auto" hangingPunct="1">
              <a:spcBef>
                <a:spcPts val="0"/>
              </a:spcBef>
              <a:spcAft>
                <a:spcPts val="0"/>
              </a:spcAft>
            </a:pPr>
            <a:r>
              <a:rPr kumimoji="0" lang="en-US" sz="1400" b="1" dirty="0">
                <a:solidFill>
                  <a:srgbClr val="000000"/>
                </a:solidFill>
                <a:latin typeface="Trebuchet MS"/>
                <a:ea typeface="Trebuchet MS"/>
              </a:rPr>
              <a:t>Interpolated Wind Field</a:t>
            </a:r>
            <a:endParaRPr kumimoji="0" sz="1700" dirty="0">
              <a:solidFill>
                <a:prstClr val="black"/>
              </a:solidFill>
              <a:latin typeface="Arial"/>
            </a:endParaRPr>
          </a:p>
        </p:txBody>
      </p:sp>
      <p:sp>
        <p:nvSpPr>
          <p:cNvPr id="309" name="CustomShape 4"/>
          <p:cNvSpPr/>
          <p:nvPr/>
        </p:nvSpPr>
        <p:spPr>
          <a:xfrm>
            <a:off x="6014693" y="5388660"/>
            <a:ext cx="3006285" cy="196604"/>
          </a:xfrm>
          <a:prstGeom prst="rect">
            <a:avLst/>
          </a:prstGeom>
          <a:noFill/>
          <a:ln w="12600">
            <a:noFill/>
          </a:ln>
        </p:spPr>
        <p:txBody>
          <a:bodyPr wrap="none" lIns="0" tIns="0" rIns="38997" bIns="0"/>
          <a:lstStyle/>
          <a:p>
            <a:pPr algn="l" defTabSz="868872" eaLnBrk="1" fontAlgn="auto" hangingPunct="1">
              <a:spcBef>
                <a:spcPts val="0"/>
              </a:spcBef>
              <a:spcAft>
                <a:spcPts val="0"/>
              </a:spcAft>
            </a:pPr>
            <a:r>
              <a:rPr kumimoji="0" lang="en-US" sz="1400" b="1" dirty="0">
                <a:solidFill>
                  <a:srgbClr val="000000"/>
                </a:solidFill>
                <a:latin typeface="Trebuchet MS"/>
                <a:ea typeface="Trebuchet MS"/>
              </a:rPr>
              <a:t>Mass Consistent Wind Field</a:t>
            </a:r>
            <a:endParaRPr kumimoji="0" sz="1700" dirty="0">
              <a:solidFill>
                <a:prstClr val="black"/>
              </a:solidFill>
              <a:latin typeface="Arial"/>
            </a:endParaRPr>
          </a:p>
        </p:txBody>
      </p:sp>
      <p:pic>
        <p:nvPicPr>
          <p:cNvPr id="8" name="Picture 2"/>
          <p:cNvPicPr>
            <a:picLocks noChangeAspect="1" noChangeArrowheads="1"/>
          </p:cNvPicPr>
          <p:nvPr/>
        </p:nvPicPr>
        <p:blipFill rotWithShape="1">
          <a:blip r:embed="rId3" cstate="print"/>
          <a:srcRect b="9384"/>
          <a:stretch/>
        </p:blipFill>
        <p:spPr bwMode="auto">
          <a:xfrm>
            <a:off x="141265" y="1991514"/>
            <a:ext cx="4651941" cy="2604882"/>
          </a:xfrm>
          <a:prstGeom prst="rect">
            <a:avLst/>
          </a:prstGeom>
          <a:noFill/>
          <a:ln w="57150" algn="ctr">
            <a:noFill/>
            <a:miter lim="800000"/>
            <a:headEnd/>
            <a:tailEnd/>
          </a:ln>
        </p:spPr>
      </p:pic>
      <p:pic>
        <p:nvPicPr>
          <p:cNvPr id="9" name="Picture 2"/>
          <p:cNvPicPr>
            <a:picLocks noChangeAspect="1" noChangeArrowheads="1"/>
          </p:cNvPicPr>
          <p:nvPr/>
        </p:nvPicPr>
        <p:blipFill rotWithShape="1">
          <a:blip r:embed="rId4" cstate="print"/>
          <a:srcRect b="9383"/>
          <a:stretch/>
        </p:blipFill>
        <p:spPr bwMode="auto">
          <a:xfrm>
            <a:off x="5074160" y="1991304"/>
            <a:ext cx="4690562" cy="2605092"/>
          </a:xfrm>
          <a:prstGeom prst="rect">
            <a:avLst/>
          </a:prstGeom>
          <a:noFill/>
          <a:ln w="57150" algn="ctr">
            <a:noFill/>
            <a:miter lim="800000"/>
            <a:headEnd/>
            <a:tailEnd/>
          </a:ln>
        </p:spPr>
      </p:pic>
      <p:sp>
        <p:nvSpPr>
          <p:cNvPr id="10" name="CustomShape 4"/>
          <p:cNvSpPr/>
          <p:nvPr/>
        </p:nvSpPr>
        <p:spPr>
          <a:xfrm>
            <a:off x="468030" y="114633"/>
            <a:ext cx="7949072" cy="1176687"/>
          </a:xfrm>
          <a:prstGeom prst="rect">
            <a:avLst/>
          </a:prstGeom>
          <a:noFill/>
          <a:ln>
            <a:noFill/>
          </a:ln>
        </p:spPr>
        <p:txBody>
          <a:bodyPr lIns="35575" tIns="35575" rIns="116306" bIns="35575"/>
          <a:lstStyle/>
          <a:p>
            <a:pPr algn="l" defTabSz="868872" eaLnBrk="1" fontAlgn="auto" hangingPunct="1">
              <a:spcBef>
                <a:spcPts val="0"/>
              </a:spcBef>
              <a:spcAft>
                <a:spcPts val="0"/>
              </a:spcAft>
            </a:pPr>
            <a:r>
              <a:rPr kumimoji="0" lang="en-US" sz="2400" dirty="0" smtClean="0">
                <a:solidFill>
                  <a:srgbClr val="FFFFFF"/>
                </a:solidFill>
                <a:latin typeface="Trebuchet MS Bold"/>
                <a:ea typeface="ヒラギノ角ゴ ProN W6"/>
              </a:rPr>
              <a:t>HARMONIE-FEM </a:t>
            </a:r>
            <a:r>
              <a:rPr kumimoji="0" lang="en-US" sz="2400" dirty="0">
                <a:solidFill>
                  <a:srgbClr val="FFFFFF"/>
                </a:solidFill>
                <a:latin typeface="Trebuchet MS Bold"/>
                <a:ea typeface="ヒラギノ角ゴ ProN W6"/>
              </a:rPr>
              <a:t>wind forecast</a:t>
            </a:r>
            <a:endParaRPr kumimoji="0" sz="1700" dirty="0">
              <a:solidFill>
                <a:prstClr val="black"/>
              </a:solid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EFINEDINNAVIGATOR" val="False"/>
  <p:tag name="HOTSPOTTYPE" val="EndShow"/>
  <p:tag name="BRANCHTO" val="-3"/>
</p:tagLst>
</file>

<file path=ppt/theme/theme1.xml><?xml version="1.0" encoding="utf-8"?>
<a:theme xmlns:a="http://schemas.openxmlformats.org/drawingml/2006/main" name="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2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2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2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2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1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2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2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3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4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8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2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2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6_Plantilla_IUSIANI">
  <a:themeElements>
    <a:clrScheme name="">
      <a:dk1>
        <a:srgbClr val="FFFF00"/>
      </a:dk1>
      <a:lt1>
        <a:srgbClr val="FFFFFF"/>
      </a:lt1>
      <a:dk2>
        <a:srgbClr val="000000"/>
      </a:dk2>
      <a:lt2>
        <a:srgbClr val="808080"/>
      </a:lt2>
      <a:accent1>
        <a:srgbClr val="BBE0E3"/>
      </a:accent1>
      <a:accent2>
        <a:srgbClr val="333399"/>
      </a:accent2>
      <a:accent3>
        <a:srgbClr val="FFFFFF"/>
      </a:accent3>
      <a:accent4>
        <a:srgbClr val="DADA00"/>
      </a:accent4>
      <a:accent5>
        <a:srgbClr val="DAEDEF"/>
      </a:accent5>
      <a:accent6>
        <a:srgbClr val="2D2D8A"/>
      </a:accent6>
      <a:hlink>
        <a:srgbClr val="009999"/>
      </a:hlink>
      <a:folHlink>
        <a:srgbClr val="99CC00"/>
      </a:folHlink>
    </a:clrScheme>
    <a:fontScheme name="Plantilla_IUSIANI">
      <a:majorFont>
        <a:latin typeface="Trebuchet MS Bold"/>
        <a:ea typeface="ヒラギノ角ゴ ProN W6"/>
        <a:cs typeface="ヒラギノ角ゴ ProN W6"/>
      </a:majorFont>
      <a:minorFont>
        <a:latin typeface="Trebuchet M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5715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smtClean="0">
            <a:ln>
              <a:noFill/>
            </a:ln>
            <a:solidFill>
              <a:srgbClr val="FFFF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5715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smtClean="0">
            <a:ln>
              <a:noFill/>
            </a:ln>
            <a:solidFill>
              <a:srgbClr val="FFFF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7_Plantilla_IUSIANI">
  <a:themeElements>
    <a:clrScheme name="">
      <a:dk1>
        <a:srgbClr val="FFFF00"/>
      </a:dk1>
      <a:lt1>
        <a:srgbClr val="FFFFFF"/>
      </a:lt1>
      <a:dk2>
        <a:srgbClr val="000000"/>
      </a:dk2>
      <a:lt2>
        <a:srgbClr val="808080"/>
      </a:lt2>
      <a:accent1>
        <a:srgbClr val="BBE0E3"/>
      </a:accent1>
      <a:accent2>
        <a:srgbClr val="333399"/>
      </a:accent2>
      <a:accent3>
        <a:srgbClr val="FFFFFF"/>
      </a:accent3>
      <a:accent4>
        <a:srgbClr val="DADA00"/>
      </a:accent4>
      <a:accent5>
        <a:srgbClr val="DAEDEF"/>
      </a:accent5>
      <a:accent6>
        <a:srgbClr val="2D2D8A"/>
      </a:accent6>
      <a:hlink>
        <a:srgbClr val="009999"/>
      </a:hlink>
      <a:folHlink>
        <a:srgbClr val="99CC00"/>
      </a:folHlink>
    </a:clrScheme>
    <a:fontScheme name="Plantilla_IUSIANI">
      <a:majorFont>
        <a:latin typeface="Trebuchet MS Bold"/>
        <a:ea typeface="ヒラギノ角ゴ ProN W6"/>
        <a:cs typeface="ヒラギノ角ゴ ProN W6"/>
      </a:majorFont>
      <a:minorFont>
        <a:latin typeface="Trebuchet M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5715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smtClean="0">
            <a:ln>
              <a:noFill/>
            </a:ln>
            <a:solidFill>
              <a:srgbClr val="FFFF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5715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smtClean="0">
            <a:ln>
              <a:noFill/>
            </a:ln>
            <a:solidFill>
              <a:srgbClr val="FFFF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9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0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0000"/>
        </a:solidFill>
        <a:ln w="31750" algn="ctr">
          <a:solidFill>
            <a:srgbClr val="FFFFF5"/>
          </a:solidFill>
          <a:miter lim="800000"/>
          <a:headEnd/>
          <a:tailEnd/>
        </a:ln>
      </a:spPr>
      <a:bodyPr wrap="none" anchor="ctr"/>
      <a:lstStyle>
        <a:defPPr>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2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40411</TotalTime>
  <Words>4141</Words>
  <Application>Microsoft Office PowerPoint</Application>
  <PresentationFormat>A4 (210 x 297 mm)</PresentationFormat>
  <Paragraphs>563</Paragraphs>
  <Slides>95</Slides>
  <Notes>82</Notes>
  <HiddenSlides>0</HiddenSlides>
  <MMClips>0</MMClips>
  <ScaleCrop>false</ScaleCrop>
  <HeadingPairs>
    <vt:vector size="6" baseType="variant">
      <vt:variant>
        <vt:lpstr>Tema</vt:lpstr>
      </vt:variant>
      <vt:variant>
        <vt:i4>28</vt:i4>
      </vt:variant>
      <vt:variant>
        <vt:lpstr>Servidores OLE incrustados</vt:lpstr>
      </vt:variant>
      <vt:variant>
        <vt:i4>3</vt:i4>
      </vt:variant>
      <vt:variant>
        <vt:lpstr>Títulos de diapositiva</vt:lpstr>
      </vt:variant>
      <vt:variant>
        <vt:i4>95</vt:i4>
      </vt:variant>
    </vt:vector>
  </HeadingPairs>
  <TitlesOfParts>
    <vt:vector size="126" baseType="lpstr">
      <vt:lpstr>Plantilla_IUSIANI</vt:lpstr>
      <vt:lpstr>1_Plantilla_IUSIANI</vt:lpstr>
      <vt:lpstr>6_Plantilla_IUSIANI</vt:lpstr>
      <vt:lpstr>7_Plantilla_IUSIANI</vt:lpstr>
      <vt:lpstr>3_Diseño predeterminado</vt:lpstr>
      <vt:lpstr>4_Diseño predeterminado</vt:lpstr>
      <vt:lpstr>12_Plantilla_IUSIANI</vt:lpstr>
      <vt:lpstr>5_Plantilla_IUSIANI</vt:lpstr>
      <vt:lpstr>4_Plantilla_IUSIANI</vt:lpstr>
      <vt:lpstr>10_Plantilla_IUSIANI</vt:lpstr>
      <vt:lpstr>1_Diseño predeterminado</vt:lpstr>
      <vt:lpstr>2_Plantilla_IUSIANI</vt:lpstr>
      <vt:lpstr>3_Plantilla_IUSIANI</vt:lpstr>
      <vt:lpstr>2_Diseño predeterminado</vt:lpstr>
      <vt:lpstr>8_Plantilla_IUSIANI</vt:lpstr>
      <vt:lpstr>5_Diseño predeterminado</vt:lpstr>
      <vt:lpstr>9_Plantilla_IUSIANI</vt:lpstr>
      <vt:lpstr>11_Plantilla_IUSIANI</vt:lpstr>
      <vt:lpstr>7_Diseño predeterminado</vt:lpstr>
      <vt:lpstr>13_Plantilla_IUSIANI</vt:lpstr>
      <vt:lpstr>14_Plantilla_IUSIANI</vt:lpstr>
      <vt:lpstr>8_Diseño predeterminado</vt:lpstr>
      <vt:lpstr>16_Plantilla_IUSIANI</vt:lpstr>
      <vt:lpstr>17_Plantilla_IUSIANI</vt:lpstr>
      <vt:lpstr>19_Plantilla_IUSIANI</vt:lpstr>
      <vt:lpstr>20_Plantilla_IUSIANI</vt:lpstr>
      <vt:lpstr>Office Theme</vt:lpstr>
      <vt:lpstr>1_Office Theme</vt:lpstr>
      <vt:lpstr>Fotografía de Photo Editor</vt:lpstr>
      <vt:lpstr>Equation</vt:lpstr>
      <vt:lpstr>Ecuación</vt:lpstr>
      <vt:lpstr>Diapositiva 1</vt:lpstr>
      <vt:lpstr>Contents</vt:lpstr>
      <vt:lpstr>Diapositiva 3</vt:lpstr>
      <vt:lpstr>Diapositiva 4</vt:lpstr>
      <vt:lpstr>Diapositiva 5</vt:lpstr>
      <vt:lpstr>Diapositiva 6</vt:lpstr>
      <vt:lpstr>Diapositiva 7</vt:lpstr>
      <vt:lpstr>Wind Field Simulation over Complex Terrain</vt:lpstr>
      <vt:lpstr>Wind Field Simulation over Complex Terrain</vt:lpstr>
      <vt:lpstr>Wind Field Forecasting over Complex Terrain</vt:lpstr>
      <vt:lpstr>Wind Field Forecasting over Complex Terrain</vt:lpstr>
      <vt:lpstr>The Adaptive Mesh</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The Wind Field Model</vt:lpstr>
      <vt:lpstr>Diapositiva 51</vt:lpstr>
      <vt:lpstr>Diapositiva 52</vt:lpstr>
      <vt:lpstr>Diapositiva 53</vt:lpstr>
      <vt:lpstr>Diapositiva 54</vt:lpstr>
      <vt:lpstr>Diapositiva 55</vt:lpstr>
      <vt:lpstr>Diapositiva 56</vt:lpstr>
      <vt:lpstr>Diapositiva 57</vt:lpstr>
      <vt:lpstr>Diapositiva 58</vt:lpstr>
      <vt:lpstr>Diapositiva 59</vt:lpstr>
      <vt:lpstr>The Results</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Velocity Module - 23/12/2009 - 18:00 h</vt:lpstr>
      <vt:lpstr>Horizontal Wind Velocity Module</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vector>
  </TitlesOfParts>
  <Company>Universidad de Las Palmas de G.C.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Conferencia Larga sobre Generacion de Mallas 3-D</dc:title>
  <dc:creator>Rafael Montenegro Armas</dc:creator>
  <cp:lastModifiedBy>Rafa</cp:lastModifiedBy>
  <cp:revision>2348</cp:revision>
  <cp:lastPrinted>2001-09-04T19:07:26Z</cp:lastPrinted>
  <dcterms:created xsi:type="dcterms:W3CDTF">1999-11-30T19:04:13Z</dcterms:created>
  <dcterms:modified xsi:type="dcterms:W3CDTF">2013-11-04T12:09:09Z</dcterms:modified>
</cp:coreProperties>
</file>