
<file path=[Content_Types].xml><?xml version="1.0" encoding="utf-8"?>
<Types xmlns="http://schemas.openxmlformats.org/package/2006/content-types">
  <Default Extension="png" ContentType="image/png"/>
  <Default Extension="tmp"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saveSubsetFonts="1">
  <p:sldMasterIdLst>
    <p:sldMasterId id="2147491716" r:id="rId1"/>
    <p:sldMasterId id="2147493350" r:id="rId2"/>
    <p:sldMasterId id="2147493608" r:id="rId3"/>
    <p:sldMasterId id="2147493614" r:id="rId4"/>
  </p:sldMasterIdLst>
  <p:notesMasterIdLst>
    <p:notesMasterId r:id="rId31"/>
  </p:notesMasterIdLst>
  <p:handoutMasterIdLst>
    <p:handoutMasterId r:id="rId32"/>
  </p:handoutMasterIdLst>
  <p:sldIdLst>
    <p:sldId id="2018" r:id="rId5"/>
    <p:sldId id="2019" r:id="rId6"/>
    <p:sldId id="2022" r:id="rId7"/>
    <p:sldId id="2020" r:id="rId8"/>
    <p:sldId id="2023" r:id="rId9"/>
    <p:sldId id="2024" r:id="rId10"/>
    <p:sldId id="2026" r:id="rId11"/>
    <p:sldId id="2021" r:id="rId12"/>
    <p:sldId id="2027" r:id="rId13"/>
    <p:sldId id="1890" r:id="rId14"/>
    <p:sldId id="2052" r:id="rId15"/>
    <p:sldId id="2051" r:id="rId16"/>
    <p:sldId id="2053" r:id="rId17"/>
    <p:sldId id="2028" r:id="rId18"/>
    <p:sldId id="2055" r:id="rId19"/>
    <p:sldId id="2039" r:id="rId20"/>
    <p:sldId id="2029" r:id="rId21"/>
    <p:sldId id="2030" r:id="rId22"/>
    <p:sldId id="2032" r:id="rId23"/>
    <p:sldId id="2025" r:id="rId24"/>
    <p:sldId id="2047" r:id="rId25"/>
    <p:sldId id="2048" r:id="rId26"/>
    <p:sldId id="2049" r:id="rId27"/>
    <p:sldId id="2050" r:id="rId28"/>
    <p:sldId id="1902" r:id="rId29"/>
    <p:sldId id="2054" r:id="rId30"/>
  </p:sldIdLst>
  <p:sldSz cx="9906000" cy="6858000" type="A4"/>
  <p:notesSz cx="7099300" cy="10234613"/>
  <p:custDataLst>
    <p:tags r:id="rId33"/>
  </p:custDataLst>
  <p:defaultTextStyle>
    <a:defPPr>
      <a:defRPr lang="en-US"/>
    </a:defPPr>
    <a:lvl1pPr algn="ctr" rtl="0" eaLnBrk="0" fontAlgn="base" hangingPunct="0">
      <a:spcBef>
        <a:spcPct val="0"/>
      </a:spcBef>
      <a:spcAft>
        <a:spcPct val="0"/>
      </a:spcAft>
      <a:defRPr kumimoji="1" sz="4000" kern="1200">
        <a:solidFill>
          <a:srgbClr val="FFFF00"/>
        </a:solidFill>
        <a:latin typeface="Times New Roman" pitchFamily="18" charset="0"/>
        <a:ea typeface="+mn-ea"/>
        <a:cs typeface="+mn-cs"/>
      </a:defRPr>
    </a:lvl1pPr>
    <a:lvl2pPr marL="456964" algn="ctr" rtl="0" eaLnBrk="0" fontAlgn="base" hangingPunct="0">
      <a:spcBef>
        <a:spcPct val="0"/>
      </a:spcBef>
      <a:spcAft>
        <a:spcPct val="0"/>
      </a:spcAft>
      <a:defRPr kumimoji="1" sz="4000" kern="1200">
        <a:solidFill>
          <a:srgbClr val="FFFF00"/>
        </a:solidFill>
        <a:latin typeface="Times New Roman" pitchFamily="18" charset="0"/>
        <a:ea typeface="+mn-ea"/>
        <a:cs typeface="+mn-cs"/>
      </a:defRPr>
    </a:lvl2pPr>
    <a:lvl3pPr marL="913928" algn="ctr" rtl="0" eaLnBrk="0" fontAlgn="base" hangingPunct="0">
      <a:spcBef>
        <a:spcPct val="0"/>
      </a:spcBef>
      <a:spcAft>
        <a:spcPct val="0"/>
      </a:spcAft>
      <a:defRPr kumimoji="1" sz="4000" kern="1200">
        <a:solidFill>
          <a:srgbClr val="FFFF00"/>
        </a:solidFill>
        <a:latin typeface="Times New Roman" pitchFamily="18" charset="0"/>
        <a:ea typeface="+mn-ea"/>
        <a:cs typeface="+mn-cs"/>
      </a:defRPr>
    </a:lvl3pPr>
    <a:lvl4pPr marL="1370891" algn="ctr" rtl="0" eaLnBrk="0" fontAlgn="base" hangingPunct="0">
      <a:spcBef>
        <a:spcPct val="0"/>
      </a:spcBef>
      <a:spcAft>
        <a:spcPct val="0"/>
      </a:spcAft>
      <a:defRPr kumimoji="1" sz="4000" kern="1200">
        <a:solidFill>
          <a:srgbClr val="FFFF00"/>
        </a:solidFill>
        <a:latin typeface="Times New Roman" pitchFamily="18" charset="0"/>
        <a:ea typeface="+mn-ea"/>
        <a:cs typeface="+mn-cs"/>
      </a:defRPr>
    </a:lvl4pPr>
    <a:lvl5pPr marL="1827855" algn="ctr" rtl="0" eaLnBrk="0" fontAlgn="base" hangingPunct="0">
      <a:spcBef>
        <a:spcPct val="0"/>
      </a:spcBef>
      <a:spcAft>
        <a:spcPct val="0"/>
      </a:spcAft>
      <a:defRPr kumimoji="1" sz="4000" kern="1200">
        <a:solidFill>
          <a:srgbClr val="FFFF00"/>
        </a:solidFill>
        <a:latin typeface="Times New Roman" pitchFamily="18" charset="0"/>
        <a:ea typeface="+mn-ea"/>
        <a:cs typeface="+mn-cs"/>
      </a:defRPr>
    </a:lvl5pPr>
    <a:lvl6pPr marL="2284820" algn="l" defTabSz="913928" rtl="0" eaLnBrk="1" latinLnBrk="0" hangingPunct="1">
      <a:defRPr kumimoji="1" sz="4000" kern="1200">
        <a:solidFill>
          <a:srgbClr val="FFFF00"/>
        </a:solidFill>
        <a:latin typeface="Times New Roman" pitchFamily="18" charset="0"/>
        <a:ea typeface="+mn-ea"/>
        <a:cs typeface="+mn-cs"/>
      </a:defRPr>
    </a:lvl6pPr>
    <a:lvl7pPr marL="2741787" algn="l" defTabSz="913928" rtl="0" eaLnBrk="1" latinLnBrk="0" hangingPunct="1">
      <a:defRPr kumimoji="1" sz="4000" kern="1200">
        <a:solidFill>
          <a:srgbClr val="FFFF00"/>
        </a:solidFill>
        <a:latin typeface="Times New Roman" pitchFamily="18" charset="0"/>
        <a:ea typeface="+mn-ea"/>
        <a:cs typeface="+mn-cs"/>
      </a:defRPr>
    </a:lvl7pPr>
    <a:lvl8pPr marL="3198747" algn="l" defTabSz="913928" rtl="0" eaLnBrk="1" latinLnBrk="0" hangingPunct="1">
      <a:defRPr kumimoji="1" sz="4000" kern="1200">
        <a:solidFill>
          <a:srgbClr val="FFFF00"/>
        </a:solidFill>
        <a:latin typeface="Times New Roman" pitchFamily="18" charset="0"/>
        <a:ea typeface="+mn-ea"/>
        <a:cs typeface="+mn-cs"/>
      </a:defRPr>
    </a:lvl8pPr>
    <a:lvl9pPr marL="3655711" algn="l" defTabSz="913928" rtl="0" eaLnBrk="1" latinLnBrk="0" hangingPunct="1">
      <a:defRPr kumimoji="1" sz="4000" kern="1200">
        <a:solidFill>
          <a:srgbClr val="FFFF00"/>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1416">
          <p15:clr>
            <a:srgbClr val="A4A3A4"/>
          </p15:clr>
        </p15:guide>
        <p15:guide id="2" pos="3120">
          <p15:clr>
            <a:srgbClr val="A4A3A4"/>
          </p15:clr>
        </p15:guide>
      </p15:sldGuideLst>
    </p:ext>
    <p:ext uri="{2D200454-40CA-4A62-9FC3-DE9A4176ACB9}">
      <p15:notesGuideLst xmlns:p15="http://schemas.microsoft.com/office/powerpoint/2012/main">
        <p15:guide id="1" orient="horz" pos="3224">
          <p15:clr>
            <a:srgbClr val="A4A3A4"/>
          </p15:clr>
        </p15:guide>
        <p15:guide id="2" pos="2237">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FFFF"/>
    <a:srgbClr val="FFFCB1"/>
    <a:srgbClr val="40FCFF"/>
    <a:srgbClr val="FF6F13"/>
    <a:srgbClr val="FF8F10"/>
    <a:srgbClr val="FF5F18"/>
    <a:srgbClr val="21FF85"/>
    <a:srgbClr val="FFDA79"/>
    <a:srgbClr val="FFC981"/>
    <a:srgbClr val="12038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006" autoAdjust="0"/>
    <p:restoredTop sz="95083" autoAdjust="0"/>
  </p:normalViewPr>
  <p:slideViewPr>
    <p:cSldViewPr>
      <p:cViewPr varScale="1">
        <p:scale>
          <a:sx n="81" d="100"/>
          <a:sy n="81" d="100"/>
        </p:scale>
        <p:origin x="698" y="41"/>
      </p:cViewPr>
      <p:guideLst>
        <p:guide orient="horz" pos="1416"/>
        <p:guide pos="312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25" d="100"/>
        <a:sy n="25" d="100"/>
      </p:scale>
      <p:origin x="0" y="0"/>
    </p:cViewPr>
  </p:sorterViewPr>
  <p:notesViewPr>
    <p:cSldViewPr>
      <p:cViewPr>
        <p:scale>
          <a:sx n="100" d="100"/>
          <a:sy n="100" d="100"/>
        </p:scale>
        <p:origin x="2321" y="-2016"/>
      </p:cViewPr>
      <p:guideLst>
        <p:guide orient="horz" pos="3224"/>
        <p:guide pos="2237"/>
      </p:guideLst>
    </p:cSldViewPr>
  </p:notes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gs" Target="tags/tag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handoutMaster" Target="handoutMasters/handoutMaster1.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hdr" sz="quarter"/>
          </p:nvPr>
        </p:nvSpPr>
        <p:spPr bwMode="auto">
          <a:xfrm>
            <a:off x="0" y="0"/>
            <a:ext cx="3076575" cy="508000"/>
          </a:xfrm>
          <a:prstGeom prst="rect">
            <a:avLst/>
          </a:prstGeom>
          <a:noFill/>
          <a:ln w="12700" cap="sq">
            <a:noFill/>
            <a:miter lim="800000"/>
            <a:headEnd type="none" w="sm" len="sm"/>
            <a:tailEnd type="none" w="sm" len="sm"/>
          </a:ln>
          <a:effectLst/>
        </p:spPr>
        <p:txBody>
          <a:bodyPr vert="horz" wrap="square" lIns="97347" tIns="48673" rIns="97347" bIns="48673" numCol="1" anchor="t" anchorCtr="0" compatLnSpc="1">
            <a:prstTxWarp prst="textNoShape">
              <a:avLst/>
            </a:prstTxWarp>
          </a:bodyPr>
          <a:lstStyle>
            <a:lvl1pPr algn="l" defTabSz="973270">
              <a:defRPr kumimoji="0" sz="1300">
                <a:solidFill>
                  <a:schemeClr val="tx1"/>
                </a:solidFill>
              </a:defRPr>
            </a:lvl1pPr>
          </a:lstStyle>
          <a:p>
            <a:pPr>
              <a:defRPr/>
            </a:pPr>
            <a:r>
              <a:rPr lang="en-GB"/>
              <a:t>Nombre</a:t>
            </a:r>
          </a:p>
        </p:txBody>
      </p:sp>
      <p:sp>
        <p:nvSpPr>
          <p:cNvPr id="15363" name="Rectangle 3"/>
          <p:cNvSpPr>
            <a:spLocks noGrp="1" noChangeArrowheads="1"/>
          </p:cNvSpPr>
          <p:nvPr>
            <p:ph type="dt" sz="quarter" idx="1"/>
          </p:nvPr>
        </p:nvSpPr>
        <p:spPr bwMode="auto">
          <a:xfrm>
            <a:off x="4022725" y="0"/>
            <a:ext cx="3076575" cy="508000"/>
          </a:xfrm>
          <a:prstGeom prst="rect">
            <a:avLst/>
          </a:prstGeom>
          <a:noFill/>
          <a:ln w="12700" cap="sq">
            <a:noFill/>
            <a:miter lim="800000"/>
            <a:headEnd type="none" w="sm" len="sm"/>
            <a:tailEnd type="none" w="sm" len="sm"/>
          </a:ln>
          <a:effectLst/>
        </p:spPr>
        <p:txBody>
          <a:bodyPr vert="horz" wrap="square" lIns="97347" tIns="48673" rIns="97347" bIns="48673" numCol="1" anchor="t" anchorCtr="0" compatLnSpc="1">
            <a:prstTxWarp prst="textNoShape">
              <a:avLst/>
            </a:prstTxWarp>
          </a:bodyPr>
          <a:lstStyle>
            <a:lvl1pPr algn="r" defTabSz="973270">
              <a:defRPr kumimoji="0" sz="1300">
                <a:solidFill>
                  <a:schemeClr val="tx1"/>
                </a:solidFill>
              </a:defRPr>
            </a:lvl1pPr>
          </a:lstStyle>
          <a:p>
            <a:pPr>
              <a:defRPr/>
            </a:pPr>
            <a:endParaRPr lang="en-GB"/>
          </a:p>
        </p:txBody>
      </p:sp>
      <p:sp>
        <p:nvSpPr>
          <p:cNvPr id="15364" name="Rectangle 4"/>
          <p:cNvSpPr>
            <a:spLocks noGrp="1" noChangeArrowheads="1"/>
          </p:cNvSpPr>
          <p:nvPr>
            <p:ph type="ftr" sz="quarter" idx="2"/>
          </p:nvPr>
        </p:nvSpPr>
        <p:spPr bwMode="auto">
          <a:xfrm>
            <a:off x="0" y="9726613"/>
            <a:ext cx="3076575" cy="508000"/>
          </a:xfrm>
          <a:prstGeom prst="rect">
            <a:avLst/>
          </a:prstGeom>
          <a:noFill/>
          <a:ln w="12700" cap="sq">
            <a:noFill/>
            <a:miter lim="800000"/>
            <a:headEnd type="none" w="sm" len="sm"/>
            <a:tailEnd type="none" w="sm" len="sm"/>
          </a:ln>
          <a:effectLst/>
        </p:spPr>
        <p:txBody>
          <a:bodyPr vert="horz" wrap="square" lIns="97347" tIns="48673" rIns="97347" bIns="48673" numCol="1" anchor="b" anchorCtr="0" compatLnSpc="1">
            <a:prstTxWarp prst="textNoShape">
              <a:avLst/>
            </a:prstTxWarp>
          </a:bodyPr>
          <a:lstStyle>
            <a:lvl1pPr algn="l" defTabSz="973270">
              <a:defRPr kumimoji="0" sz="1300">
                <a:solidFill>
                  <a:schemeClr val="tx1"/>
                </a:solidFill>
              </a:defRPr>
            </a:lvl1pPr>
          </a:lstStyle>
          <a:p>
            <a:pPr>
              <a:defRPr/>
            </a:pPr>
            <a:r>
              <a:rPr lang="en-GB"/>
              <a:t>Escriba el título aquí</a:t>
            </a:r>
          </a:p>
        </p:txBody>
      </p:sp>
      <p:sp>
        <p:nvSpPr>
          <p:cNvPr id="15365" name="Rectangle 5"/>
          <p:cNvSpPr>
            <a:spLocks noGrp="1" noChangeArrowheads="1"/>
          </p:cNvSpPr>
          <p:nvPr>
            <p:ph type="sldNum" sz="quarter" idx="3"/>
          </p:nvPr>
        </p:nvSpPr>
        <p:spPr bwMode="auto">
          <a:xfrm>
            <a:off x="4022725" y="9726613"/>
            <a:ext cx="3076575" cy="508000"/>
          </a:xfrm>
          <a:prstGeom prst="rect">
            <a:avLst/>
          </a:prstGeom>
          <a:noFill/>
          <a:ln w="12700" cap="sq">
            <a:noFill/>
            <a:miter lim="800000"/>
            <a:headEnd type="none" w="sm" len="sm"/>
            <a:tailEnd type="none" w="sm" len="sm"/>
          </a:ln>
          <a:effectLst/>
        </p:spPr>
        <p:txBody>
          <a:bodyPr vert="horz" wrap="square" lIns="97347" tIns="48673" rIns="97347" bIns="48673" numCol="1" anchor="b" anchorCtr="0" compatLnSpc="1">
            <a:prstTxWarp prst="textNoShape">
              <a:avLst/>
            </a:prstTxWarp>
          </a:bodyPr>
          <a:lstStyle>
            <a:lvl1pPr algn="r" defTabSz="973270">
              <a:defRPr kumimoji="0" sz="1300">
                <a:solidFill>
                  <a:schemeClr val="tx1"/>
                </a:solidFill>
              </a:defRPr>
            </a:lvl1pPr>
          </a:lstStyle>
          <a:p>
            <a:pPr>
              <a:defRPr/>
            </a:pPr>
            <a:fld id="{2CC94619-AF9F-457C-AC16-D50433946ECA}" type="slidenum">
              <a:rPr lang="en-GB"/>
              <a:pPr>
                <a:defRPr/>
              </a:pPr>
              <a:t>‹Nº›</a:t>
            </a:fld>
            <a:endParaRPr lang="en-GB"/>
          </a:p>
        </p:txBody>
      </p:sp>
    </p:spTree>
    <p:extLst>
      <p:ext uri="{BB962C8B-B14F-4D97-AF65-F5344CB8AC3E}">
        <p14:creationId xmlns:p14="http://schemas.microsoft.com/office/powerpoint/2010/main" val="25014381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hdr" sz="quarter"/>
          </p:nvPr>
        </p:nvSpPr>
        <p:spPr bwMode="auto">
          <a:xfrm>
            <a:off x="0" y="0"/>
            <a:ext cx="3076575" cy="508000"/>
          </a:xfrm>
          <a:prstGeom prst="rect">
            <a:avLst/>
          </a:prstGeom>
          <a:noFill/>
          <a:ln w="12700" cap="sq">
            <a:noFill/>
            <a:miter lim="800000"/>
            <a:headEnd type="none" w="sm" len="sm"/>
            <a:tailEnd type="none" w="sm" len="sm"/>
          </a:ln>
          <a:effectLst/>
        </p:spPr>
        <p:txBody>
          <a:bodyPr vert="horz" wrap="square" lIns="97347" tIns="48673" rIns="97347" bIns="48673" numCol="1" anchor="t" anchorCtr="0" compatLnSpc="1">
            <a:prstTxWarp prst="textNoShape">
              <a:avLst/>
            </a:prstTxWarp>
          </a:bodyPr>
          <a:lstStyle>
            <a:lvl1pPr algn="l" defTabSz="973270">
              <a:defRPr kumimoji="0" sz="1300">
                <a:solidFill>
                  <a:schemeClr val="tx1"/>
                </a:solidFill>
              </a:defRPr>
            </a:lvl1pPr>
          </a:lstStyle>
          <a:p>
            <a:pPr>
              <a:defRPr/>
            </a:pPr>
            <a:endParaRPr lang="en-GB"/>
          </a:p>
        </p:txBody>
      </p:sp>
      <p:sp>
        <p:nvSpPr>
          <p:cNvPr id="16387" name="Rectangle 3"/>
          <p:cNvSpPr>
            <a:spLocks noGrp="1" noChangeArrowheads="1"/>
          </p:cNvSpPr>
          <p:nvPr>
            <p:ph type="dt" idx="1"/>
          </p:nvPr>
        </p:nvSpPr>
        <p:spPr bwMode="auto">
          <a:xfrm>
            <a:off x="4022725" y="0"/>
            <a:ext cx="3076575" cy="508000"/>
          </a:xfrm>
          <a:prstGeom prst="rect">
            <a:avLst/>
          </a:prstGeom>
          <a:noFill/>
          <a:ln w="12700" cap="sq">
            <a:noFill/>
            <a:miter lim="800000"/>
            <a:headEnd type="none" w="sm" len="sm"/>
            <a:tailEnd type="none" w="sm" len="sm"/>
          </a:ln>
          <a:effectLst/>
        </p:spPr>
        <p:txBody>
          <a:bodyPr vert="horz" wrap="square" lIns="97347" tIns="48673" rIns="97347" bIns="48673" numCol="1" anchor="t" anchorCtr="0" compatLnSpc="1">
            <a:prstTxWarp prst="textNoShape">
              <a:avLst/>
            </a:prstTxWarp>
          </a:bodyPr>
          <a:lstStyle>
            <a:lvl1pPr algn="r" defTabSz="973270">
              <a:defRPr kumimoji="0" sz="1300">
                <a:solidFill>
                  <a:schemeClr val="tx1"/>
                </a:solidFill>
              </a:defRPr>
            </a:lvl1pPr>
          </a:lstStyle>
          <a:p>
            <a:pPr>
              <a:defRPr/>
            </a:pPr>
            <a:endParaRPr lang="en-GB"/>
          </a:p>
        </p:txBody>
      </p:sp>
      <p:sp>
        <p:nvSpPr>
          <p:cNvPr id="62468" name="Rectangle 4"/>
          <p:cNvSpPr>
            <a:spLocks noGrp="1" noRot="1" noChangeAspect="1" noChangeArrowheads="1" noTextEdit="1"/>
          </p:cNvSpPr>
          <p:nvPr>
            <p:ph type="sldImg" idx="2"/>
          </p:nvPr>
        </p:nvSpPr>
        <p:spPr bwMode="auto">
          <a:xfrm>
            <a:off x="803275" y="762000"/>
            <a:ext cx="5495925" cy="3806825"/>
          </a:xfrm>
          <a:prstGeom prst="rect">
            <a:avLst/>
          </a:prstGeom>
          <a:noFill/>
          <a:ln w="9525">
            <a:solidFill>
              <a:srgbClr val="000000"/>
            </a:solidFill>
            <a:miter lim="800000"/>
            <a:headEnd/>
            <a:tailEnd/>
          </a:ln>
        </p:spPr>
      </p:sp>
      <p:sp>
        <p:nvSpPr>
          <p:cNvPr id="16389" name="Rectangle 5"/>
          <p:cNvSpPr>
            <a:spLocks noGrp="1" noChangeArrowheads="1"/>
          </p:cNvSpPr>
          <p:nvPr>
            <p:ph type="body" sz="quarter" idx="3"/>
          </p:nvPr>
        </p:nvSpPr>
        <p:spPr bwMode="auto">
          <a:xfrm>
            <a:off x="947738" y="4819650"/>
            <a:ext cx="5203825" cy="4652963"/>
          </a:xfrm>
          <a:prstGeom prst="rect">
            <a:avLst/>
          </a:prstGeom>
          <a:noFill/>
          <a:ln w="12700" cap="sq">
            <a:noFill/>
            <a:miter lim="800000"/>
            <a:headEnd type="none" w="sm" len="sm"/>
            <a:tailEnd type="none" w="sm" len="sm"/>
          </a:ln>
          <a:effectLst/>
        </p:spPr>
        <p:txBody>
          <a:bodyPr vert="horz" wrap="square" lIns="97347" tIns="48673" rIns="97347" bIns="48673" numCol="1" anchor="t" anchorCtr="0" compatLnSpc="1">
            <a:prstTxWarp prst="textNoShape">
              <a:avLst/>
            </a:prstTxWarp>
          </a:bodyPr>
          <a:lstStyle/>
          <a:p>
            <a:pPr lvl="0"/>
            <a:r>
              <a:rPr lang="es-ES_tradnl" noProof="0" smtClean="0"/>
              <a:t>Haga clic para modificar el estilo de texto del patrón</a:t>
            </a:r>
          </a:p>
          <a:p>
            <a:pPr lvl="1"/>
            <a:r>
              <a:rPr lang="es-ES_tradnl" noProof="0" smtClean="0"/>
              <a:t>Segundo nivel</a:t>
            </a:r>
          </a:p>
          <a:p>
            <a:pPr lvl="2"/>
            <a:r>
              <a:rPr lang="es-ES_tradnl" noProof="0" smtClean="0"/>
              <a:t>Tercer nivel</a:t>
            </a:r>
          </a:p>
          <a:p>
            <a:pPr lvl="3"/>
            <a:r>
              <a:rPr lang="es-ES_tradnl" noProof="0" smtClean="0"/>
              <a:t>Cuarto nivel</a:t>
            </a:r>
          </a:p>
          <a:p>
            <a:pPr lvl="4"/>
            <a:r>
              <a:rPr lang="es-ES_tradnl" noProof="0" smtClean="0"/>
              <a:t>Quinto nivel</a:t>
            </a:r>
          </a:p>
        </p:txBody>
      </p:sp>
      <p:sp>
        <p:nvSpPr>
          <p:cNvPr id="16390" name="Rectangle 6"/>
          <p:cNvSpPr>
            <a:spLocks noGrp="1" noChangeArrowheads="1"/>
          </p:cNvSpPr>
          <p:nvPr>
            <p:ph type="ftr" sz="quarter" idx="4"/>
          </p:nvPr>
        </p:nvSpPr>
        <p:spPr bwMode="auto">
          <a:xfrm>
            <a:off x="0" y="9726613"/>
            <a:ext cx="3076575" cy="508000"/>
          </a:xfrm>
          <a:prstGeom prst="rect">
            <a:avLst/>
          </a:prstGeom>
          <a:noFill/>
          <a:ln w="12700" cap="sq">
            <a:noFill/>
            <a:miter lim="800000"/>
            <a:headEnd type="none" w="sm" len="sm"/>
            <a:tailEnd type="none" w="sm" len="sm"/>
          </a:ln>
          <a:effectLst/>
        </p:spPr>
        <p:txBody>
          <a:bodyPr vert="horz" wrap="square" lIns="97347" tIns="48673" rIns="97347" bIns="48673" numCol="1" anchor="b" anchorCtr="0" compatLnSpc="1">
            <a:prstTxWarp prst="textNoShape">
              <a:avLst/>
            </a:prstTxWarp>
          </a:bodyPr>
          <a:lstStyle>
            <a:lvl1pPr algn="l" defTabSz="973270">
              <a:defRPr kumimoji="0" sz="1300">
                <a:solidFill>
                  <a:schemeClr val="tx1"/>
                </a:solidFill>
              </a:defRPr>
            </a:lvl1pPr>
          </a:lstStyle>
          <a:p>
            <a:pPr>
              <a:defRPr/>
            </a:pPr>
            <a:endParaRPr lang="en-GB"/>
          </a:p>
        </p:txBody>
      </p:sp>
      <p:sp>
        <p:nvSpPr>
          <p:cNvPr id="16391" name="Rectangle 7"/>
          <p:cNvSpPr>
            <a:spLocks noGrp="1" noChangeArrowheads="1"/>
          </p:cNvSpPr>
          <p:nvPr>
            <p:ph type="sldNum" sz="quarter" idx="5"/>
          </p:nvPr>
        </p:nvSpPr>
        <p:spPr bwMode="auto">
          <a:xfrm>
            <a:off x="4022725" y="9726613"/>
            <a:ext cx="3076575" cy="508000"/>
          </a:xfrm>
          <a:prstGeom prst="rect">
            <a:avLst/>
          </a:prstGeom>
          <a:noFill/>
          <a:ln w="12700" cap="sq">
            <a:noFill/>
            <a:miter lim="800000"/>
            <a:headEnd type="none" w="sm" len="sm"/>
            <a:tailEnd type="none" w="sm" len="sm"/>
          </a:ln>
          <a:effectLst/>
        </p:spPr>
        <p:txBody>
          <a:bodyPr vert="horz" wrap="square" lIns="97347" tIns="48673" rIns="97347" bIns="48673" numCol="1" anchor="b" anchorCtr="0" compatLnSpc="1">
            <a:prstTxWarp prst="textNoShape">
              <a:avLst/>
            </a:prstTxWarp>
          </a:bodyPr>
          <a:lstStyle>
            <a:lvl1pPr algn="r" defTabSz="973270">
              <a:defRPr kumimoji="0" sz="1300">
                <a:solidFill>
                  <a:schemeClr val="tx1"/>
                </a:solidFill>
              </a:defRPr>
            </a:lvl1pPr>
          </a:lstStyle>
          <a:p>
            <a:pPr>
              <a:defRPr/>
            </a:pPr>
            <a:fld id="{B16A8E2B-96C6-42B0-9E11-010E0EB490E8}" type="slidenum">
              <a:rPr lang="en-GB"/>
              <a:pPr>
                <a:defRPr/>
              </a:pPr>
              <a:t>‹Nº›</a:t>
            </a:fld>
            <a:endParaRPr lang="en-GB"/>
          </a:p>
        </p:txBody>
      </p:sp>
    </p:spTree>
    <p:extLst>
      <p:ext uri="{BB962C8B-B14F-4D97-AF65-F5344CB8AC3E}">
        <p14:creationId xmlns:p14="http://schemas.microsoft.com/office/powerpoint/2010/main" val="424803088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1pPr>
    <a:lvl2pPr marL="456964"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2pPr>
    <a:lvl3pPr marL="913928"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3pPr>
    <a:lvl4pPr marL="1370891"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4pPr>
    <a:lvl5pPr marL="1827855"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5pPr>
    <a:lvl6pPr marL="2284820" algn="l" defTabSz="913928" rtl="0" eaLnBrk="1" latinLnBrk="0" hangingPunct="1">
      <a:defRPr sz="1200" kern="1200">
        <a:solidFill>
          <a:schemeClr val="tx1"/>
        </a:solidFill>
        <a:latin typeface="+mn-lt"/>
        <a:ea typeface="+mn-ea"/>
        <a:cs typeface="+mn-cs"/>
      </a:defRPr>
    </a:lvl6pPr>
    <a:lvl7pPr marL="2741787" algn="l" defTabSz="913928" rtl="0" eaLnBrk="1" latinLnBrk="0" hangingPunct="1">
      <a:defRPr sz="1200" kern="1200">
        <a:solidFill>
          <a:schemeClr val="tx1"/>
        </a:solidFill>
        <a:latin typeface="+mn-lt"/>
        <a:ea typeface="+mn-ea"/>
        <a:cs typeface="+mn-cs"/>
      </a:defRPr>
    </a:lvl7pPr>
    <a:lvl8pPr marL="3198747" algn="l" defTabSz="913928" rtl="0" eaLnBrk="1" latinLnBrk="0" hangingPunct="1">
      <a:defRPr sz="1200" kern="1200">
        <a:solidFill>
          <a:schemeClr val="tx1"/>
        </a:solidFill>
        <a:latin typeface="+mn-lt"/>
        <a:ea typeface="+mn-ea"/>
        <a:cs typeface="+mn-cs"/>
      </a:defRPr>
    </a:lvl8pPr>
    <a:lvl9pPr marL="3655711" algn="l" defTabSz="913928"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GB"/>
          </a:p>
        </p:txBody>
      </p:sp>
      <p:sp>
        <p:nvSpPr>
          <p:cNvPr id="4" name="Marcador de número de diapositiva 3"/>
          <p:cNvSpPr>
            <a:spLocks noGrp="1"/>
          </p:cNvSpPr>
          <p:nvPr>
            <p:ph type="sldNum" sz="quarter" idx="10"/>
          </p:nvPr>
        </p:nvSpPr>
        <p:spPr/>
        <p:txBody>
          <a:bodyPr/>
          <a:lstStyle/>
          <a:p>
            <a:pPr>
              <a:defRPr/>
            </a:pPr>
            <a:fld id="{B16A8E2B-96C6-42B0-9E11-010E0EB490E8}" type="slidenum">
              <a:rPr lang="en-GB" smtClean="0"/>
              <a:pPr>
                <a:defRPr/>
              </a:pPr>
              <a:t>1</a:t>
            </a:fld>
            <a:endParaRPr lang="en-GB"/>
          </a:p>
        </p:txBody>
      </p:sp>
    </p:spTree>
    <p:extLst>
      <p:ext uri="{BB962C8B-B14F-4D97-AF65-F5344CB8AC3E}">
        <p14:creationId xmlns:p14="http://schemas.microsoft.com/office/powerpoint/2010/main" val="41141760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idor d'imatge de diapositiva 1"/>
          <p:cNvSpPr>
            <a:spLocks noGrp="1" noRot="1" noChangeAspect="1"/>
          </p:cNvSpPr>
          <p:nvPr>
            <p:ph type="sldImg"/>
          </p:nvPr>
        </p:nvSpPr>
        <p:spPr>
          <a:xfrm>
            <a:off x="777875" y="766763"/>
            <a:ext cx="5543550" cy="3838575"/>
          </a:xfrm>
          <a:prstGeom prst="rect">
            <a:avLst/>
          </a:prstGeom>
          <a:noFill/>
          <a:ln w="12700">
            <a:solidFill>
              <a:prstClr val="black"/>
            </a:solidFill>
          </a:ln>
        </p:spPr>
      </p:sp>
      <p:sp>
        <p:nvSpPr>
          <p:cNvPr id="3" name="Contenidor de notes 2"/>
          <p:cNvSpPr>
            <a:spLocks noGrp="1"/>
          </p:cNvSpPr>
          <p:nvPr>
            <p:ph type="body" idx="1"/>
          </p:nvPr>
        </p:nvSpPr>
        <p:spPr/>
        <p:txBody>
          <a:bodyPr/>
          <a:lstStyle/>
          <a:p>
            <a:endParaRPr lang="en-US" dirty="0"/>
          </a:p>
        </p:txBody>
      </p:sp>
      <p:sp>
        <p:nvSpPr>
          <p:cNvPr id="4" name="Contenidor de número de diapositiva 3"/>
          <p:cNvSpPr>
            <a:spLocks noGrp="1"/>
          </p:cNvSpPr>
          <p:nvPr>
            <p:ph type="sldNum" idx="10"/>
          </p:nvPr>
        </p:nvSpPr>
        <p:spPr/>
        <p:txBody>
          <a:bodyPr/>
          <a:lstStyle/>
          <a:p>
            <a:fld id="{B7B5B11C-5A3D-4BED-828C-08758324E855}" type="slidenum">
              <a:rPr lang="en-US" smtClean="0">
                <a:solidFill>
                  <a:prstClr val="black"/>
                </a:solidFill>
              </a:rPr>
              <a:pPr/>
              <a:t>18</a:t>
            </a:fld>
            <a:endParaRPr lang="en-US">
              <a:solidFill>
                <a:prstClr val="black"/>
              </a:solidFill>
            </a:endParaRPr>
          </a:p>
        </p:txBody>
      </p:sp>
    </p:spTree>
    <p:extLst>
      <p:ext uri="{BB962C8B-B14F-4D97-AF65-F5344CB8AC3E}">
        <p14:creationId xmlns:p14="http://schemas.microsoft.com/office/powerpoint/2010/main" val="4153549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idor d'imatge de diapositiva 1"/>
          <p:cNvSpPr>
            <a:spLocks noGrp="1" noRot="1" noChangeAspect="1"/>
          </p:cNvSpPr>
          <p:nvPr>
            <p:ph type="sldImg"/>
          </p:nvPr>
        </p:nvSpPr>
        <p:spPr>
          <a:xfrm>
            <a:off x="777875" y="766763"/>
            <a:ext cx="5543550" cy="3838575"/>
          </a:xfrm>
          <a:prstGeom prst="rect">
            <a:avLst/>
          </a:prstGeom>
          <a:noFill/>
          <a:ln w="12700">
            <a:solidFill>
              <a:prstClr val="black"/>
            </a:solidFill>
          </a:ln>
        </p:spPr>
      </p:sp>
      <p:sp>
        <p:nvSpPr>
          <p:cNvPr id="3" name="Contenidor de notes 2"/>
          <p:cNvSpPr>
            <a:spLocks noGrp="1"/>
          </p:cNvSpPr>
          <p:nvPr>
            <p:ph type="body" idx="1"/>
          </p:nvPr>
        </p:nvSpPr>
        <p:spPr/>
        <p:txBody>
          <a:bodyPr/>
          <a:lstStyle/>
          <a:p>
            <a:endParaRPr lang="en-US" dirty="0"/>
          </a:p>
        </p:txBody>
      </p:sp>
      <p:sp>
        <p:nvSpPr>
          <p:cNvPr id="4" name="Contenidor de número de diapositiva 3"/>
          <p:cNvSpPr>
            <a:spLocks noGrp="1"/>
          </p:cNvSpPr>
          <p:nvPr>
            <p:ph type="sldNum" idx="10"/>
          </p:nvPr>
        </p:nvSpPr>
        <p:spPr/>
        <p:txBody>
          <a:bodyPr/>
          <a:lstStyle/>
          <a:p>
            <a:fld id="{B7B5B11C-5A3D-4BED-828C-08758324E855}" type="slidenum">
              <a:rPr lang="en-US" smtClean="0">
                <a:solidFill>
                  <a:prstClr val="black"/>
                </a:solidFill>
              </a:rPr>
              <a:pPr/>
              <a:t>19</a:t>
            </a:fld>
            <a:endParaRPr lang="en-US">
              <a:solidFill>
                <a:prstClr val="black"/>
              </a:solidFill>
            </a:endParaRPr>
          </a:p>
        </p:txBody>
      </p:sp>
    </p:spTree>
    <p:extLst>
      <p:ext uri="{BB962C8B-B14F-4D97-AF65-F5344CB8AC3E}">
        <p14:creationId xmlns:p14="http://schemas.microsoft.com/office/powerpoint/2010/main" val="5919436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idor d'imatge de diapositiva 1"/>
          <p:cNvSpPr>
            <a:spLocks noGrp="1" noRot="1" noChangeAspect="1"/>
          </p:cNvSpPr>
          <p:nvPr>
            <p:ph type="sldImg"/>
          </p:nvPr>
        </p:nvSpPr>
        <p:spPr>
          <a:xfrm>
            <a:off x="777875" y="766763"/>
            <a:ext cx="5543550" cy="3838575"/>
          </a:xfrm>
          <a:prstGeom prst="rect">
            <a:avLst/>
          </a:prstGeom>
          <a:noFill/>
          <a:ln w="12700">
            <a:solidFill>
              <a:prstClr val="black"/>
            </a:solidFill>
          </a:ln>
        </p:spPr>
      </p:sp>
      <p:sp>
        <p:nvSpPr>
          <p:cNvPr id="3" name="Contenidor de notes 2"/>
          <p:cNvSpPr>
            <a:spLocks noGrp="1"/>
          </p:cNvSpPr>
          <p:nvPr>
            <p:ph type="body" idx="1"/>
          </p:nvPr>
        </p:nvSpPr>
        <p:spPr/>
        <p:txBody>
          <a:bodyPr/>
          <a:lstStyle/>
          <a:p>
            <a:endParaRPr lang="en-US" dirty="0"/>
          </a:p>
        </p:txBody>
      </p:sp>
      <p:sp>
        <p:nvSpPr>
          <p:cNvPr id="4" name="Contenidor de número de diapositiva 3"/>
          <p:cNvSpPr>
            <a:spLocks noGrp="1"/>
          </p:cNvSpPr>
          <p:nvPr>
            <p:ph type="sldNum" idx="10"/>
          </p:nvPr>
        </p:nvSpPr>
        <p:spPr/>
        <p:txBody>
          <a:bodyPr/>
          <a:lstStyle/>
          <a:p>
            <a:pPr marL="0" marR="0" lvl="0" indent="0" algn="r" defTabSz="973270" rtl="0" eaLnBrk="0" fontAlgn="base" latinLnBrk="0" hangingPunct="0">
              <a:lnSpc>
                <a:spcPct val="100000"/>
              </a:lnSpc>
              <a:spcBef>
                <a:spcPct val="0"/>
              </a:spcBef>
              <a:spcAft>
                <a:spcPct val="0"/>
              </a:spcAft>
              <a:buClrTx/>
              <a:buSzTx/>
              <a:buFontTx/>
              <a:buNone/>
              <a:tabLst/>
              <a:defRPr/>
            </a:pPr>
            <a:fld id="{B7B5B11C-5A3D-4BED-828C-08758324E855}" type="slidenum">
              <a:rPr kumimoji="0" lang="en-US" sz="1300" b="0" i="0" u="none" strike="noStrike" kern="1200" cap="none" spc="0" normalizeH="0" baseline="0" noProof="0" smtClean="0">
                <a:ln>
                  <a:noFill/>
                </a:ln>
                <a:solidFill>
                  <a:prstClr val="black"/>
                </a:solidFill>
                <a:effectLst/>
                <a:uLnTx/>
                <a:uFillTx/>
                <a:latin typeface="Times New Roman" pitchFamily="18" charset="0"/>
                <a:ea typeface="+mn-ea"/>
                <a:cs typeface="+mn-cs"/>
              </a:rPr>
              <a:pPr marL="0" marR="0" lvl="0" indent="0" algn="r" defTabSz="973270" rtl="0" eaLnBrk="0" fontAlgn="base" latinLnBrk="0" hangingPunct="0">
                <a:lnSpc>
                  <a:spcPct val="100000"/>
                </a:lnSpc>
                <a:spcBef>
                  <a:spcPct val="0"/>
                </a:spcBef>
                <a:spcAft>
                  <a:spcPct val="0"/>
                </a:spcAft>
                <a:buClrTx/>
                <a:buSzTx/>
                <a:buFontTx/>
                <a:buNone/>
                <a:tabLst/>
                <a:defRPr/>
              </a:pPr>
              <a:t>20</a:t>
            </a:fld>
            <a:endParaRPr kumimoji="0" lang="en-US" sz="13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20106526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idor d'imatge de diapositiva 1"/>
          <p:cNvSpPr>
            <a:spLocks noGrp="1" noRot="1" noChangeAspect="1"/>
          </p:cNvSpPr>
          <p:nvPr>
            <p:ph type="sldImg"/>
          </p:nvPr>
        </p:nvSpPr>
        <p:spPr>
          <a:xfrm>
            <a:off x="777875" y="766763"/>
            <a:ext cx="5543550" cy="3838575"/>
          </a:xfrm>
          <a:prstGeom prst="rect">
            <a:avLst/>
          </a:prstGeom>
          <a:noFill/>
          <a:ln w="12700">
            <a:solidFill>
              <a:prstClr val="black"/>
            </a:solidFill>
          </a:ln>
        </p:spPr>
      </p:sp>
      <p:sp>
        <p:nvSpPr>
          <p:cNvPr id="3" name="Contenidor de notes 2"/>
          <p:cNvSpPr>
            <a:spLocks noGrp="1"/>
          </p:cNvSpPr>
          <p:nvPr>
            <p:ph type="body" idx="1"/>
          </p:nvPr>
        </p:nvSpPr>
        <p:spPr/>
        <p:txBody>
          <a:bodyPr/>
          <a:lstStyle/>
          <a:p>
            <a:endParaRPr lang="en-US" dirty="0"/>
          </a:p>
        </p:txBody>
      </p:sp>
      <p:sp>
        <p:nvSpPr>
          <p:cNvPr id="4" name="Contenidor de número de diapositiva 3"/>
          <p:cNvSpPr>
            <a:spLocks noGrp="1"/>
          </p:cNvSpPr>
          <p:nvPr>
            <p:ph type="sldNum" idx="10"/>
          </p:nvPr>
        </p:nvSpPr>
        <p:spPr/>
        <p:txBody>
          <a:bodyPr/>
          <a:lstStyle/>
          <a:p>
            <a:fld id="{B7B5B11C-5A3D-4BED-828C-08758324E855}" type="slidenum">
              <a:rPr lang="en-US" smtClean="0">
                <a:solidFill>
                  <a:prstClr val="black"/>
                </a:solidFill>
              </a:rPr>
              <a:pPr/>
              <a:t>21</a:t>
            </a:fld>
            <a:endParaRPr lang="en-US">
              <a:solidFill>
                <a:prstClr val="black"/>
              </a:solidFill>
            </a:endParaRPr>
          </a:p>
        </p:txBody>
      </p:sp>
    </p:spTree>
    <p:extLst>
      <p:ext uri="{BB962C8B-B14F-4D97-AF65-F5344CB8AC3E}">
        <p14:creationId xmlns:p14="http://schemas.microsoft.com/office/powerpoint/2010/main" val="30301087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idor d'imatge de diapositiva 1"/>
          <p:cNvSpPr>
            <a:spLocks noGrp="1" noRot="1" noChangeAspect="1"/>
          </p:cNvSpPr>
          <p:nvPr>
            <p:ph type="sldImg"/>
          </p:nvPr>
        </p:nvSpPr>
        <p:spPr>
          <a:xfrm>
            <a:off x="777875" y="766763"/>
            <a:ext cx="5543550" cy="3838575"/>
          </a:xfrm>
          <a:prstGeom prst="rect">
            <a:avLst/>
          </a:prstGeom>
          <a:noFill/>
          <a:ln w="12700">
            <a:solidFill>
              <a:prstClr val="black"/>
            </a:solidFill>
          </a:ln>
        </p:spPr>
      </p:sp>
      <p:sp>
        <p:nvSpPr>
          <p:cNvPr id="3" name="Contenidor de notes 2"/>
          <p:cNvSpPr>
            <a:spLocks noGrp="1"/>
          </p:cNvSpPr>
          <p:nvPr>
            <p:ph type="body" idx="1"/>
          </p:nvPr>
        </p:nvSpPr>
        <p:spPr/>
        <p:txBody>
          <a:bodyPr/>
          <a:lstStyle/>
          <a:p>
            <a:endParaRPr lang="en-US" dirty="0"/>
          </a:p>
        </p:txBody>
      </p:sp>
      <p:sp>
        <p:nvSpPr>
          <p:cNvPr id="4" name="Contenidor de número de diapositiva 3"/>
          <p:cNvSpPr>
            <a:spLocks noGrp="1"/>
          </p:cNvSpPr>
          <p:nvPr>
            <p:ph type="sldNum" idx="10"/>
          </p:nvPr>
        </p:nvSpPr>
        <p:spPr/>
        <p:txBody>
          <a:bodyPr/>
          <a:lstStyle/>
          <a:p>
            <a:fld id="{B7B5B11C-5A3D-4BED-828C-08758324E855}" type="slidenum">
              <a:rPr lang="en-US" smtClean="0">
                <a:solidFill>
                  <a:prstClr val="black"/>
                </a:solidFill>
              </a:rPr>
              <a:pPr/>
              <a:t>22</a:t>
            </a:fld>
            <a:endParaRPr lang="en-US">
              <a:solidFill>
                <a:prstClr val="black"/>
              </a:solidFill>
            </a:endParaRPr>
          </a:p>
        </p:txBody>
      </p:sp>
    </p:spTree>
    <p:extLst>
      <p:ext uri="{BB962C8B-B14F-4D97-AF65-F5344CB8AC3E}">
        <p14:creationId xmlns:p14="http://schemas.microsoft.com/office/powerpoint/2010/main" val="1441309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idor d'imatge de diapositiva 1"/>
          <p:cNvSpPr>
            <a:spLocks noGrp="1" noRot="1" noChangeAspect="1"/>
          </p:cNvSpPr>
          <p:nvPr>
            <p:ph type="sldImg"/>
          </p:nvPr>
        </p:nvSpPr>
        <p:spPr>
          <a:xfrm>
            <a:off x="777875" y="766763"/>
            <a:ext cx="5543550" cy="3838575"/>
          </a:xfrm>
          <a:prstGeom prst="rect">
            <a:avLst/>
          </a:prstGeom>
          <a:noFill/>
          <a:ln w="12700">
            <a:solidFill>
              <a:prstClr val="black"/>
            </a:solidFill>
          </a:ln>
        </p:spPr>
      </p:sp>
      <p:sp>
        <p:nvSpPr>
          <p:cNvPr id="3" name="Contenidor de notes 2"/>
          <p:cNvSpPr>
            <a:spLocks noGrp="1"/>
          </p:cNvSpPr>
          <p:nvPr>
            <p:ph type="body" idx="1"/>
          </p:nvPr>
        </p:nvSpPr>
        <p:spPr/>
        <p:txBody>
          <a:bodyPr/>
          <a:lstStyle/>
          <a:p>
            <a:endParaRPr lang="en-US" dirty="0"/>
          </a:p>
        </p:txBody>
      </p:sp>
      <p:sp>
        <p:nvSpPr>
          <p:cNvPr id="4" name="Contenidor de número de diapositiva 3"/>
          <p:cNvSpPr>
            <a:spLocks noGrp="1"/>
          </p:cNvSpPr>
          <p:nvPr>
            <p:ph type="sldNum" idx="10"/>
          </p:nvPr>
        </p:nvSpPr>
        <p:spPr/>
        <p:txBody>
          <a:bodyPr/>
          <a:lstStyle/>
          <a:p>
            <a:fld id="{B7B5B11C-5A3D-4BED-828C-08758324E855}" type="slidenum">
              <a:rPr lang="en-US" smtClean="0">
                <a:solidFill>
                  <a:prstClr val="black"/>
                </a:solidFill>
              </a:rPr>
              <a:pPr/>
              <a:t>23</a:t>
            </a:fld>
            <a:endParaRPr lang="en-US">
              <a:solidFill>
                <a:prstClr val="black"/>
              </a:solidFill>
            </a:endParaRPr>
          </a:p>
        </p:txBody>
      </p:sp>
    </p:spTree>
    <p:extLst>
      <p:ext uri="{BB962C8B-B14F-4D97-AF65-F5344CB8AC3E}">
        <p14:creationId xmlns:p14="http://schemas.microsoft.com/office/powerpoint/2010/main" val="10179865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idor d'imatge de diapositiva 1"/>
          <p:cNvSpPr>
            <a:spLocks noGrp="1" noRot="1" noChangeAspect="1"/>
          </p:cNvSpPr>
          <p:nvPr>
            <p:ph type="sldImg"/>
          </p:nvPr>
        </p:nvSpPr>
        <p:spPr>
          <a:xfrm>
            <a:off x="777875" y="766763"/>
            <a:ext cx="5543550" cy="3838575"/>
          </a:xfrm>
          <a:prstGeom prst="rect">
            <a:avLst/>
          </a:prstGeom>
          <a:noFill/>
          <a:ln w="12700">
            <a:solidFill>
              <a:prstClr val="black"/>
            </a:solidFill>
          </a:ln>
        </p:spPr>
      </p:sp>
      <p:sp>
        <p:nvSpPr>
          <p:cNvPr id="3" name="Contenidor de notes 2"/>
          <p:cNvSpPr>
            <a:spLocks noGrp="1"/>
          </p:cNvSpPr>
          <p:nvPr>
            <p:ph type="body" idx="1"/>
          </p:nvPr>
        </p:nvSpPr>
        <p:spPr/>
        <p:txBody>
          <a:bodyPr/>
          <a:lstStyle/>
          <a:p>
            <a:endParaRPr lang="en-US" dirty="0"/>
          </a:p>
        </p:txBody>
      </p:sp>
      <p:sp>
        <p:nvSpPr>
          <p:cNvPr id="4" name="Contenidor de número de diapositiva 3"/>
          <p:cNvSpPr>
            <a:spLocks noGrp="1"/>
          </p:cNvSpPr>
          <p:nvPr>
            <p:ph type="sldNum" idx="10"/>
          </p:nvPr>
        </p:nvSpPr>
        <p:spPr/>
        <p:txBody>
          <a:bodyPr/>
          <a:lstStyle/>
          <a:p>
            <a:fld id="{B7B5B11C-5A3D-4BED-828C-08758324E855}" type="slidenum">
              <a:rPr lang="en-US" smtClean="0">
                <a:solidFill>
                  <a:prstClr val="black"/>
                </a:solidFill>
              </a:rPr>
              <a:pPr/>
              <a:t>24</a:t>
            </a:fld>
            <a:endParaRPr lang="en-US">
              <a:solidFill>
                <a:prstClr val="black"/>
              </a:solidFill>
            </a:endParaRPr>
          </a:p>
        </p:txBody>
      </p:sp>
    </p:spTree>
    <p:extLst>
      <p:ext uri="{BB962C8B-B14F-4D97-AF65-F5344CB8AC3E}">
        <p14:creationId xmlns:p14="http://schemas.microsoft.com/office/powerpoint/2010/main" val="35473541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GB" dirty="0"/>
          </a:p>
        </p:txBody>
      </p:sp>
      <p:sp>
        <p:nvSpPr>
          <p:cNvPr id="4" name="Marcador de número de diapositiva 3"/>
          <p:cNvSpPr>
            <a:spLocks noGrp="1"/>
          </p:cNvSpPr>
          <p:nvPr>
            <p:ph type="sldNum" sz="quarter" idx="10"/>
          </p:nvPr>
        </p:nvSpPr>
        <p:spPr/>
        <p:txBody>
          <a:bodyPr/>
          <a:lstStyle/>
          <a:p>
            <a:pPr>
              <a:defRPr/>
            </a:pPr>
            <a:fld id="{B16A8E2B-96C6-42B0-9E11-010E0EB490E8}" type="slidenum">
              <a:rPr lang="en-GB" smtClean="0"/>
              <a:pPr>
                <a:defRPr/>
              </a:pPr>
              <a:t>25</a:t>
            </a:fld>
            <a:endParaRPr lang="en-GB" dirty="0"/>
          </a:p>
        </p:txBody>
      </p:sp>
    </p:spTree>
    <p:extLst>
      <p:ext uri="{BB962C8B-B14F-4D97-AF65-F5344CB8AC3E}">
        <p14:creationId xmlns:p14="http://schemas.microsoft.com/office/powerpoint/2010/main" val="129180695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GB" dirty="0"/>
          </a:p>
        </p:txBody>
      </p:sp>
      <p:sp>
        <p:nvSpPr>
          <p:cNvPr id="4" name="Marcador de número de diapositiva 3"/>
          <p:cNvSpPr>
            <a:spLocks noGrp="1"/>
          </p:cNvSpPr>
          <p:nvPr>
            <p:ph type="sldNum" sz="quarter" idx="10"/>
          </p:nvPr>
        </p:nvSpPr>
        <p:spPr/>
        <p:txBody>
          <a:bodyPr/>
          <a:lstStyle/>
          <a:p>
            <a:pPr>
              <a:defRPr/>
            </a:pPr>
            <a:fld id="{B16A8E2B-96C6-42B0-9E11-010E0EB490E8}" type="slidenum">
              <a:rPr lang="en-GB" smtClean="0"/>
              <a:pPr>
                <a:defRPr/>
              </a:pPr>
              <a:t>26</a:t>
            </a:fld>
            <a:endParaRPr lang="en-GB" dirty="0"/>
          </a:p>
        </p:txBody>
      </p:sp>
    </p:spTree>
    <p:extLst>
      <p:ext uri="{BB962C8B-B14F-4D97-AF65-F5344CB8AC3E}">
        <p14:creationId xmlns:p14="http://schemas.microsoft.com/office/powerpoint/2010/main" val="3151696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00C2979-6537-4143-BC5B-9D2E8F6EBD42}" type="slidenum">
              <a:rPr lang="en-GB"/>
              <a:pPr/>
              <a:t>10</a:t>
            </a:fld>
            <a:endParaRPr lang="en-GB"/>
          </a:p>
        </p:txBody>
      </p:sp>
      <p:sp>
        <p:nvSpPr>
          <p:cNvPr id="1875970" name="Rectangle 2"/>
          <p:cNvSpPr>
            <a:spLocks noGrp="1" noRot="1" noChangeAspect="1" noChangeArrowheads="1" noTextEdit="1"/>
          </p:cNvSpPr>
          <p:nvPr>
            <p:ph type="sldImg"/>
          </p:nvPr>
        </p:nvSpPr>
        <p:spPr>
          <a:xfrm>
            <a:off x="804863" y="762000"/>
            <a:ext cx="5494337" cy="3805238"/>
          </a:xfrm>
          <a:ln/>
        </p:spPr>
      </p:sp>
      <p:sp>
        <p:nvSpPr>
          <p:cNvPr id="1875971" name="Rectangle 3"/>
          <p:cNvSpPr>
            <a:spLocks noGrp="1" noChangeArrowheads="1"/>
          </p:cNvSpPr>
          <p:nvPr>
            <p:ph type="body" idx="1"/>
          </p:nvPr>
        </p:nvSpPr>
        <p:spPr/>
        <p:txBody>
          <a:bodyPr/>
          <a:lstStyle/>
          <a:p>
            <a:endParaRPr lang="en-GB" dirty="0"/>
          </a:p>
        </p:txBody>
      </p:sp>
    </p:spTree>
    <p:extLst>
      <p:ext uri="{BB962C8B-B14F-4D97-AF65-F5344CB8AC3E}">
        <p14:creationId xmlns:p14="http://schemas.microsoft.com/office/powerpoint/2010/main" val="1486579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00C2979-6537-4143-BC5B-9D2E8F6EBD42}" type="slidenum">
              <a:rPr lang="en-GB"/>
              <a:pPr/>
              <a:t>11</a:t>
            </a:fld>
            <a:endParaRPr lang="en-GB"/>
          </a:p>
        </p:txBody>
      </p:sp>
      <p:sp>
        <p:nvSpPr>
          <p:cNvPr id="1875970" name="Rectangle 2"/>
          <p:cNvSpPr>
            <a:spLocks noGrp="1" noRot="1" noChangeAspect="1" noChangeArrowheads="1" noTextEdit="1"/>
          </p:cNvSpPr>
          <p:nvPr>
            <p:ph type="sldImg"/>
          </p:nvPr>
        </p:nvSpPr>
        <p:spPr>
          <a:xfrm>
            <a:off x="804863" y="762000"/>
            <a:ext cx="5494337" cy="3805238"/>
          </a:xfrm>
          <a:ln/>
        </p:spPr>
      </p:sp>
      <p:sp>
        <p:nvSpPr>
          <p:cNvPr id="1875971" name="Rectangle 3"/>
          <p:cNvSpPr>
            <a:spLocks noGrp="1" noChangeArrowheads="1"/>
          </p:cNvSpPr>
          <p:nvPr>
            <p:ph type="body" idx="1"/>
          </p:nvPr>
        </p:nvSpPr>
        <p:spPr/>
        <p:txBody>
          <a:bodyPr/>
          <a:lstStyle/>
          <a:p>
            <a:endParaRPr lang="en-GB" dirty="0"/>
          </a:p>
        </p:txBody>
      </p:sp>
    </p:spTree>
    <p:extLst>
      <p:ext uri="{BB962C8B-B14F-4D97-AF65-F5344CB8AC3E}">
        <p14:creationId xmlns:p14="http://schemas.microsoft.com/office/powerpoint/2010/main" val="25016056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00C2979-6537-4143-BC5B-9D2E8F6EBD42}" type="slidenum">
              <a:rPr lang="en-GB"/>
              <a:pPr/>
              <a:t>12</a:t>
            </a:fld>
            <a:endParaRPr lang="en-GB"/>
          </a:p>
        </p:txBody>
      </p:sp>
      <p:sp>
        <p:nvSpPr>
          <p:cNvPr id="1875970" name="Rectangle 2"/>
          <p:cNvSpPr>
            <a:spLocks noGrp="1" noRot="1" noChangeAspect="1" noChangeArrowheads="1" noTextEdit="1"/>
          </p:cNvSpPr>
          <p:nvPr>
            <p:ph type="sldImg"/>
          </p:nvPr>
        </p:nvSpPr>
        <p:spPr>
          <a:xfrm>
            <a:off x="804863" y="762000"/>
            <a:ext cx="5494337" cy="3805238"/>
          </a:xfrm>
          <a:ln/>
        </p:spPr>
      </p:sp>
      <p:sp>
        <p:nvSpPr>
          <p:cNvPr id="1875971" name="Rectangle 3"/>
          <p:cNvSpPr>
            <a:spLocks noGrp="1" noChangeArrowheads="1"/>
          </p:cNvSpPr>
          <p:nvPr>
            <p:ph type="body" idx="1"/>
          </p:nvPr>
        </p:nvSpPr>
        <p:spPr/>
        <p:txBody>
          <a:bodyPr/>
          <a:lstStyle/>
          <a:p>
            <a:endParaRPr lang="en-GB" dirty="0"/>
          </a:p>
        </p:txBody>
      </p:sp>
    </p:spTree>
    <p:extLst>
      <p:ext uri="{BB962C8B-B14F-4D97-AF65-F5344CB8AC3E}">
        <p14:creationId xmlns:p14="http://schemas.microsoft.com/office/powerpoint/2010/main" val="36759593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00C2979-6537-4143-BC5B-9D2E8F6EBD42}" type="slidenum">
              <a:rPr lang="en-GB"/>
              <a:pPr/>
              <a:t>13</a:t>
            </a:fld>
            <a:endParaRPr lang="en-GB"/>
          </a:p>
        </p:txBody>
      </p:sp>
      <p:sp>
        <p:nvSpPr>
          <p:cNvPr id="1875970" name="Rectangle 2"/>
          <p:cNvSpPr>
            <a:spLocks noGrp="1" noRot="1" noChangeAspect="1" noChangeArrowheads="1" noTextEdit="1"/>
          </p:cNvSpPr>
          <p:nvPr>
            <p:ph type="sldImg"/>
          </p:nvPr>
        </p:nvSpPr>
        <p:spPr>
          <a:xfrm>
            <a:off x="804863" y="762000"/>
            <a:ext cx="5494337" cy="3805238"/>
          </a:xfrm>
          <a:ln/>
        </p:spPr>
      </p:sp>
      <p:sp>
        <p:nvSpPr>
          <p:cNvPr id="1875971" name="Rectangle 3"/>
          <p:cNvSpPr>
            <a:spLocks noGrp="1" noChangeArrowheads="1"/>
          </p:cNvSpPr>
          <p:nvPr>
            <p:ph type="body" idx="1"/>
          </p:nvPr>
        </p:nvSpPr>
        <p:spPr/>
        <p:txBody>
          <a:bodyPr/>
          <a:lstStyle/>
          <a:p>
            <a:endParaRPr lang="en-GB" dirty="0"/>
          </a:p>
        </p:txBody>
      </p:sp>
    </p:spTree>
    <p:extLst>
      <p:ext uri="{BB962C8B-B14F-4D97-AF65-F5344CB8AC3E}">
        <p14:creationId xmlns:p14="http://schemas.microsoft.com/office/powerpoint/2010/main" val="27724975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p:spPr>
        <p:txBody>
          <a:bodyPr/>
          <a:lstStyle/>
          <a:p>
            <a:fld id="{6B1DA417-E681-41E2-A20D-93AB08D63B6A}" type="slidenum">
              <a:rPr lang="en-GB">
                <a:solidFill>
                  <a:prstClr val="black"/>
                </a:solidFill>
              </a:rPr>
              <a:pPr/>
              <a:t>14</a:t>
            </a:fld>
            <a:endParaRPr lang="en-GB">
              <a:solidFill>
                <a:prstClr val="black"/>
              </a:solidFill>
            </a:endParaRPr>
          </a:p>
        </p:txBody>
      </p:sp>
      <p:sp>
        <p:nvSpPr>
          <p:cNvPr id="84995" name="Rectangle 2"/>
          <p:cNvSpPr>
            <a:spLocks noGrp="1" noRot="1" noChangeAspect="1" noChangeArrowheads="1" noTextEdit="1"/>
          </p:cNvSpPr>
          <p:nvPr>
            <p:ph type="sldImg"/>
          </p:nvPr>
        </p:nvSpPr>
        <p:spPr>
          <a:xfrm>
            <a:off x="779463" y="768350"/>
            <a:ext cx="5541962" cy="3836988"/>
          </a:xfrm>
          <a:ln/>
        </p:spPr>
      </p:sp>
      <p:sp>
        <p:nvSpPr>
          <p:cNvPr id="84996" name="Rectangle 3"/>
          <p:cNvSpPr>
            <a:spLocks noGrp="1" noChangeArrowheads="1"/>
          </p:cNvSpPr>
          <p:nvPr>
            <p:ph type="body" idx="1"/>
          </p:nvPr>
        </p:nvSpPr>
        <p:spPr>
          <a:xfrm>
            <a:off x="947339" y="4862371"/>
            <a:ext cx="5204625" cy="4605745"/>
          </a:xfrm>
          <a:noFill/>
          <a:ln w="9525"/>
        </p:spPr>
        <p:txBody>
          <a:bodyPr/>
          <a:lstStyle/>
          <a:p>
            <a:pPr eaLnBrk="1" hangingPunct="1"/>
            <a:endParaRPr lang="es-ES_tradnl" dirty="0" smtClean="0"/>
          </a:p>
        </p:txBody>
      </p:sp>
    </p:spTree>
    <p:extLst>
      <p:ext uri="{BB962C8B-B14F-4D97-AF65-F5344CB8AC3E}">
        <p14:creationId xmlns:p14="http://schemas.microsoft.com/office/powerpoint/2010/main" val="30150686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p:spPr>
        <p:txBody>
          <a:bodyPr/>
          <a:lstStyle/>
          <a:p>
            <a:fld id="{6B1DA417-E681-41E2-A20D-93AB08D63B6A}" type="slidenum">
              <a:rPr lang="en-GB">
                <a:solidFill>
                  <a:prstClr val="black"/>
                </a:solidFill>
              </a:rPr>
              <a:pPr/>
              <a:t>15</a:t>
            </a:fld>
            <a:endParaRPr lang="en-GB">
              <a:solidFill>
                <a:prstClr val="black"/>
              </a:solidFill>
            </a:endParaRPr>
          </a:p>
        </p:txBody>
      </p:sp>
      <p:sp>
        <p:nvSpPr>
          <p:cNvPr id="84995" name="Rectangle 2"/>
          <p:cNvSpPr>
            <a:spLocks noGrp="1" noRot="1" noChangeAspect="1" noChangeArrowheads="1" noTextEdit="1"/>
          </p:cNvSpPr>
          <p:nvPr>
            <p:ph type="sldImg"/>
          </p:nvPr>
        </p:nvSpPr>
        <p:spPr>
          <a:xfrm>
            <a:off x="779463" y="768350"/>
            <a:ext cx="5541962" cy="3836988"/>
          </a:xfrm>
          <a:ln/>
        </p:spPr>
      </p:sp>
      <p:sp>
        <p:nvSpPr>
          <p:cNvPr id="84996" name="Rectangle 3"/>
          <p:cNvSpPr>
            <a:spLocks noGrp="1" noChangeArrowheads="1"/>
          </p:cNvSpPr>
          <p:nvPr>
            <p:ph type="body" idx="1"/>
          </p:nvPr>
        </p:nvSpPr>
        <p:spPr>
          <a:xfrm>
            <a:off x="947339" y="4862371"/>
            <a:ext cx="5204625" cy="4605745"/>
          </a:xfrm>
          <a:noFill/>
          <a:ln w="9525"/>
        </p:spPr>
        <p:txBody>
          <a:bodyPr/>
          <a:lstStyle/>
          <a:p>
            <a:pPr eaLnBrk="1" hangingPunct="1"/>
            <a:endParaRPr lang="es-ES_tradnl" dirty="0" smtClean="0"/>
          </a:p>
        </p:txBody>
      </p:sp>
    </p:spTree>
    <p:extLst>
      <p:ext uri="{BB962C8B-B14F-4D97-AF65-F5344CB8AC3E}">
        <p14:creationId xmlns:p14="http://schemas.microsoft.com/office/powerpoint/2010/main" val="9239497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idor d'imatge de diapositiva 1"/>
          <p:cNvSpPr>
            <a:spLocks noGrp="1" noRot="1" noChangeAspect="1"/>
          </p:cNvSpPr>
          <p:nvPr>
            <p:ph type="sldImg"/>
          </p:nvPr>
        </p:nvSpPr>
        <p:spPr>
          <a:xfrm>
            <a:off x="777875" y="766763"/>
            <a:ext cx="5543550" cy="3838575"/>
          </a:xfrm>
          <a:prstGeom prst="rect">
            <a:avLst/>
          </a:prstGeom>
          <a:noFill/>
          <a:ln w="12700">
            <a:solidFill>
              <a:prstClr val="black"/>
            </a:solidFill>
          </a:ln>
        </p:spPr>
      </p:sp>
      <p:sp>
        <p:nvSpPr>
          <p:cNvPr id="3" name="Contenidor de notes 2"/>
          <p:cNvSpPr>
            <a:spLocks noGrp="1"/>
          </p:cNvSpPr>
          <p:nvPr>
            <p:ph type="body" idx="1"/>
          </p:nvPr>
        </p:nvSpPr>
        <p:spPr/>
        <p:txBody>
          <a:bodyPr/>
          <a:lstStyle/>
          <a:p>
            <a:endParaRPr lang="en-US" dirty="0"/>
          </a:p>
        </p:txBody>
      </p:sp>
      <p:sp>
        <p:nvSpPr>
          <p:cNvPr id="4" name="Contenidor de número de diapositiva 3"/>
          <p:cNvSpPr>
            <a:spLocks noGrp="1"/>
          </p:cNvSpPr>
          <p:nvPr>
            <p:ph type="sldNum" idx="10"/>
          </p:nvPr>
        </p:nvSpPr>
        <p:spPr/>
        <p:txBody>
          <a:bodyPr/>
          <a:lstStyle/>
          <a:p>
            <a:fld id="{B7B5B11C-5A3D-4BED-828C-08758324E855}" type="slidenum">
              <a:rPr lang="en-US" smtClean="0">
                <a:solidFill>
                  <a:prstClr val="black"/>
                </a:solidFill>
              </a:rPr>
              <a:pPr/>
              <a:t>16</a:t>
            </a:fld>
            <a:endParaRPr lang="en-US">
              <a:solidFill>
                <a:prstClr val="black"/>
              </a:solidFill>
            </a:endParaRPr>
          </a:p>
        </p:txBody>
      </p:sp>
    </p:spTree>
    <p:extLst>
      <p:ext uri="{BB962C8B-B14F-4D97-AF65-F5344CB8AC3E}">
        <p14:creationId xmlns:p14="http://schemas.microsoft.com/office/powerpoint/2010/main" val="24204408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idor d'imatge de diapositiva 1"/>
          <p:cNvSpPr>
            <a:spLocks noGrp="1" noRot="1" noChangeAspect="1"/>
          </p:cNvSpPr>
          <p:nvPr>
            <p:ph type="sldImg"/>
          </p:nvPr>
        </p:nvSpPr>
        <p:spPr>
          <a:xfrm>
            <a:off x="777875" y="766763"/>
            <a:ext cx="5543550" cy="3838575"/>
          </a:xfrm>
          <a:prstGeom prst="rect">
            <a:avLst/>
          </a:prstGeom>
          <a:noFill/>
          <a:ln w="12700">
            <a:solidFill>
              <a:prstClr val="black"/>
            </a:solidFill>
          </a:ln>
        </p:spPr>
      </p:sp>
      <p:sp>
        <p:nvSpPr>
          <p:cNvPr id="3" name="Contenidor de notes 2"/>
          <p:cNvSpPr>
            <a:spLocks noGrp="1"/>
          </p:cNvSpPr>
          <p:nvPr>
            <p:ph type="body" idx="1"/>
          </p:nvPr>
        </p:nvSpPr>
        <p:spPr/>
        <p:txBody>
          <a:bodyPr/>
          <a:lstStyle/>
          <a:p>
            <a:endParaRPr lang="en-US" dirty="0"/>
          </a:p>
        </p:txBody>
      </p:sp>
      <p:sp>
        <p:nvSpPr>
          <p:cNvPr id="4" name="Contenidor de número de diapositiva 3"/>
          <p:cNvSpPr>
            <a:spLocks noGrp="1"/>
          </p:cNvSpPr>
          <p:nvPr>
            <p:ph type="sldNum" idx="10"/>
          </p:nvPr>
        </p:nvSpPr>
        <p:spPr/>
        <p:txBody>
          <a:bodyPr/>
          <a:lstStyle/>
          <a:p>
            <a:fld id="{B7B5B11C-5A3D-4BED-828C-08758324E855}" type="slidenum">
              <a:rPr lang="en-US" smtClean="0">
                <a:solidFill>
                  <a:prstClr val="black"/>
                </a:solidFill>
              </a:rPr>
              <a:pPr/>
              <a:t>17</a:t>
            </a:fld>
            <a:endParaRPr lang="en-US">
              <a:solidFill>
                <a:prstClr val="black"/>
              </a:solidFill>
            </a:endParaRPr>
          </a:p>
        </p:txBody>
      </p:sp>
    </p:spTree>
    <p:extLst>
      <p:ext uri="{BB962C8B-B14F-4D97-AF65-F5344CB8AC3E}">
        <p14:creationId xmlns:p14="http://schemas.microsoft.com/office/powerpoint/2010/main" val="397702434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2.xml"/><Relationship Id="rId4" Type="http://schemas.openxmlformats.org/officeDocument/2006/relationships/image" Target="../media/image4.jpe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Master" Target="../slideMasters/slideMaster3.xml"/><Relationship Id="rId4" Type="http://schemas.openxmlformats.org/officeDocument/2006/relationships/image" Target="../media/image7.png"/></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srcRect/>
          <a:stretch>
            <a:fillRect/>
          </a:stretch>
        </p:blipFill>
        <p:spPr bwMode="auto">
          <a:xfrm>
            <a:off x="3" y="52"/>
            <a:ext cx="3879850" cy="2830513"/>
          </a:xfrm>
          <a:prstGeom prst="rect">
            <a:avLst/>
          </a:prstGeom>
          <a:noFill/>
          <a:ln w="9525">
            <a:noFill/>
            <a:miter lim="800000"/>
            <a:headEnd/>
            <a:tailEnd/>
          </a:ln>
        </p:spPr>
      </p:pic>
      <p:pic>
        <p:nvPicPr>
          <p:cNvPr id="5" name="Picture 3"/>
          <p:cNvPicPr>
            <a:picLocks noChangeAspect="1" noChangeArrowheads="1"/>
          </p:cNvPicPr>
          <p:nvPr/>
        </p:nvPicPr>
        <p:blipFill>
          <a:blip r:embed="rId3" cstate="print"/>
          <a:srcRect/>
          <a:stretch>
            <a:fillRect/>
          </a:stretch>
        </p:blipFill>
        <p:spPr bwMode="auto">
          <a:xfrm>
            <a:off x="2971802" y="762001"/>
            <a:ext cx="3844926" cy="1327150"/>
          </a:xfrm>
          <a:prstGeom prst="rect">
            <a:avLst/>
          </a:prstGeom>
          <a:noFill/>
          <a:ln w="9525">
            <a:noFill/>
            <a:miter lim="800000"/>
            <a:headEnd/>
            <a:tailEnd/>
          </a:ln>
        </p:spPr>
      </p:pic>
      <p:sp>
        <p:nvSpPr>
          <p:cNvPr id="6" name="Rectangle 4"/>
          <p:cNvSpPr>
            <a:spLocks noChangeArrowheads="1"/>
          </p:cNvSpPr>
          <p:nvPr/>
        </p:nvSpPr>
        <p:spPr bwMode="auto">
          <a:xfrm>
            <a:off x="0" y="3581412"/>
            <a:ext cx="9906000" cy="1071563"/>
          </a:xfrm>
          <a:prstGeom prst="rect">
            <a:avLst/>
          </a:prstGeom>
          <a:solidFill>
            <a:srgbClr val="C8C8C8"/>
          </a:solidFill>
          <a:ln w="9525">
            <a:noFill/>
            <a:miter lim="800000"/>
            <a:headEnd/>
            <a:tailEnd/>
          </a:ln>
          <a:effectLst/>
        </p:spPr>
        <p:txBody>
          <a:bodyPr wrap="none" lIns="91393" tIns="45697" rIns="91393" bIns="45697" anchor="ctr"/>
          <a:lstStyle/>
          <a:p>
            <a:pPr>
              <a:defRPr/>
            </a:pPr>
            <a:endParaRPr lang="es-ES"/>
          </a:p>
        </p:txBody>
      </p:sp>
      <p:pic>
        <p:nvPicPr>
          <p:cNvPr id="7" name="Picture 5"/>
          <p:cNvPicPr>
            <a:picLocks noChangeAspect="1" noChangeArrowheads="1"/>
          </p:cNvPicPr>
          <p:nvPr/>
        </p:nvPicPr>
        <p:blipFill>
          <a:blip r:embed="rId4" cstate="print"/>
          <a:srcRect/>
          <a:stretch>
            <a:fillRect/>
          </a:stretch>
        </p:blipFill>
        <p:spPr bwMode="auto">
          <a:xfrm>
            <a:off x="330200" y="5943650"/>
            <a:ext cx="1238250" cy="474663"/>
          </a:xfrm>
          <a:prstGeom prst="rect">
            <a:avLst/>
          </a:prstGeom>
          <a:noFill/>
          <a:ln w="9525">
            <a:noFill/>
            <a:miter lim="800000"/>
            <a:headEnd/>
            <a:tailEnd/>
          </a:ln>
        </p:spPr>
      </p:pic>
      <p:sp>
        <p:nvSpPr>
          <p:cNvPr id="8" name="Line 6"/>
          <p:cNvSpPr>
            <a:spLocks noChangeShapeType="1"/>
          </p:cNvSpPr>
          <p:nvPr/>
        </p:nvSpPr>
        <p:spPr bwMode="auto">
          <a:xfrm>
            <a:off x="0" y="4724400"/>
            <a:ext cx="9906000" cy="0"/>
          </a:xfrm>
          <a:prstGeom prst="line">
            <a:avLst/>
          </a:prstGeom>
          <a:noFill/>
          <a:ln w="12700">
            <a:solidFill>
              <a:schemeClr val="tx1"/>
            </a:solidFill>
            <a:round/>
            <a:headEnd/>
            <a:tailEnd/>
          </a:ln>
          <a:effectLst/>
        </p:spPr>
        <p:txBody>
          <a:bodyPr wrap="none" lIns="91393" tIns="45697" rIns="91393" bIns="45697" anchor="ctr"/>
          <a:lstStyle/>
          <a:p>
            <a:pPr>
              <a:defRPr/>
            </a:pPr>
            <a:endParaRPr lang="es-ES"/>
          </a:p>
        </p:txBody>
      </p:sp>
      <p:sp>
        <p:nvSpPr>
          <p:cNvPr id="9" name="Rectangle 8"/>
          <p:cNvSpPr>
            <a:spLocks noChangeArrowheads="1"/>
          </p:cNvSpPr>
          <p:nvPr/>
        </p:nvSpPr>
        <p:spPr bwMode="auto">
          <a:xfrm>
            <a:off x="0" y="2819401"/>
            <a:ext cx="9906000" cy="762000"/>
          </a:xfrm>
          <a:prstGeom prst="rect">
            <a:avLst/>
          </a:prstGeom>
          <a:solidFill>
            <a:srgbClr val="002E67"/>
          </a:solidFill>
          <a:ln w="9525">
            <a:noFill/>
            <a:miter lim="800000"/>
            <a:headEnd/>
            <a:tailEnd/>
          </a:ln>
          <a:effectLst/>
        </p:spPr>
        <p:txBody>
          <a:bodyPr wrap="none" lIns="91393" tIns="45697" rIns="91393" bIns="45697" anchor="ctr"/>
          <a:lstStyle/>
          <a:p>
            <a:pPr>
              <a:defRPr/>
            </a:pPr>
            <a:endParaRPr lang="es-ES"/>
          </a:p>
        </p:txBody>
      </p:sp>
      <p:sp>
        <p:nvSpPr>
          <p:cNvPr id="1864711" name="Rectangle 7"/>
          <p:cNvSpPr>
            <a:spLocks noGrp="1" noChangeArrowheads="1"/>
          </p:cNvSpPr>
          <p:nvPr>
            <p:ph type="subTitle" idx="1"/>
          </p:nvPr>
        </p:nvSpPr>
        <p:spPr>
          <a:xfrm>
            <a:off x="741391" y="3595691"/>
            <a:ext cx="8423275" cy="841375"/>
          </a:xfrm>
        </p:spPr>
        <p:txBody>
          <a:bodyPr/>
          <a:lstStyle>
            <a:lvl1pPr marL="0" indent="0">
              <a:buFontTx/>
              <a:buNone/>
              <a:defRPr sz="2000"/>
            </a:lvl1pPr>
          </a:lstStyle>
          <a:p>
            <a:r>
              <a:rPr lang="en-US"/>
              <a:t>Subtítulo de la presentación</a:t>
            </a:r>
          </a:p>
        </p:txBody>
      </p:sp>
      <p:sp>
        <p:nvSpPr>
          <p:cNvPr id="1864713" name="Rectangle 9"/>
          <p:cNvSpPr>
            <a:spLocks noGrp="1" noChangeArrowheads="1"/>
          </p:cNvSpPr>
          <p:nvPr>
            <p:ph type="ctrTitle"/>
          </p:nvPr>
        </p:nvSpPr>
        <p:spPr>
          <a:xfrm>
            <a:off x="742950" y="2814639"/>
            <a:ext cx="8420100" cy="747712"/>
          </a:xfrm>
        </p:spPr>
        <p:txBody>
          <a:bodyPr wrap="square" anchor="ctr"/>
          <a:lstStyle>
            <a:lvl1pPr>
              <a:defRPr sz="3000"/>
            </a:lvl1pPr>
          </a:lstStyle>
          <a:p>
            <a:r>
              <a:rPr lang="en-US"/>
              <a:t>Titulo de la presentación</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7353300" y="115888"/>
            <a:ext cx="2281238" cy="6481762"/>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508008" y="115888"/>
            <a:ext cx="6692901" cy="6481762"/>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ido">
    <p:spTree>
      <p:nvGrpSpPr>
        <p:cNvPr id="1" name=""/>
        <p:cNvGrpSpPr/>
        <p:nvPr/>
      </p:nvGrpSpPr>
      <p:grpSpPr>
        <a:xfrm>
          <a:off x="0" y="0"/>
          <a:ext cx="0" cy="0"/>
          <a:chOff x="0" y="0"/>
          <a:chExt cx="0" cy="0"/>
        </a:xfrm>
      </p:grpSpPr>
      <p:sp>
        <p:nvSpPr>
          <p:cNvPr id="2" name="1 Marcador de contenido"/>
          <p:cNvSpPr>
            <a:spLocks noGrp="1"/>
          </p:cNvSpPr>
          <p:nvPr>
            <p:ph/>
          </p:nvPr>
        </p:nvSpPr>
        <p:spPr>
          <a:xfrm>
            <a:off x="508006" y="115888"/>
            <a:ext cx="9126538" cy="6481762"/>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pic>
        <p:nvPicPr>
          <p:cNvPr id="1864706" name="Picture 2"/>
          <p:cNvPicPr>
            <a:picLocks noChangeAspect="1" noChangeArrowheads="1"/>
          </p:cNvPicPr>
          <p:nvPr/>
        </p:nvPicPr>
        <p:blipFill>
          <a:blip r:embed="rId2" cstate="print"/>
          <a:srcRect/>
          <a:stretch>
            <a:fillRect/>
          </a:stretch>
        </p:blipFill>
        <p:spPr bwMode="auto">
          <a:xfrm>
            <a:off x="3" y="5"/>
            <a:ext cx="3879850" cy="2830513"/>
          </a:xfrm>
          <a:prstGeom prst="rect">
            <a:avLst/>
          </a:prstGeom>
          <a:noFill/>
        </p:spPr>
      </p:pic>
      <p:pic>
        <p:nvPicPr>
          <p:cNvPr id="1864707" name="Picture 3"/>
          <p:cNvPicPr>
            <a:picLocks noChangeAspect="1" noChangeArrowheads="1"/>
          </p:cNvPicPr>
          <p:nvPr/>
        </p:nvPicPr>
        <p:blipFill>
          <a:blip r:embed="rId3" cstate="print"/>
          <a:srcRect/>
          <a:stretch>
            <a:fillRect/>
          </a:stretch>
        </p:blipFill>
        <p:spPr bwMode="auto">
          <a:xfrm>
            <a:off x="2971803" y="762001"/>
            <a:ext cx="3844926" cy="1327150"/>
          </a:xfrm>
          <a:prstGeom prst="rect">
            <a:avLst/>
          </a:prstGeom>
          <a:noFill/>
        </p:spPr>
      </p:pic>
      <p:sp>
        <p:nvSpPr>
          <p:cNvPr id="1864708" name="Rectangle 4"/>
          <p:cNvSpPr>
            <a:spLocks noChangeArrowheads="1"/>
          </p:cNvSpPr>
          <p:nvPr/>
        </p:nvSpPr>
        <p:spPr bwMode="auto">
          <a:xfrm>
            <a:off x="0" y="3581411"/>
            <a:ext cx="9906000" cy="1071563"/>
          </a:xfrm>
          <a:prstGeom prst="rect">
            <a:avLst/>
          </a:prstGeom>
          <a:solidFill>
            <a:srgbClr val="C8C8C8"/>
          </a:solidFill>
          <a:ln w="9525">
            <a:noFill/>
            <a:miter lim="800000"/>
            <a:headEnd/>
            <a:tailEnd/>
          </a:ln>
          <a:effectLst/>
        </p:spPr>
        <p:txBody>
          <a:bodyPr wrap="none" lIns="91393" tIns="45697" rIns="91393" bIns="45697" anchor="ctr"/>
          <a:lstStyle/>
          <a:p>
            <a:endParaRPr lang="es-ES" smtClean="0"/>
          </a:p>
        </p:txBody>
      </p:sp>
      <p:pic>
        <p:nvPicPr>
          <p:cNvPr id="1864709" name="Picture 5"/>
          <p:cNvPicPr>
            <a:picLocks noChangeAspect="1" noChangeArrowheads="1"/>
          </p:cNvPicPr>
          <p:nvPr/>
        </p:nvPicPr>
        <p:blipFill>
          <a:blip r:embed="rId4" cstate="print"/>
          <a:srcRect/>
          <a:stretch>
            <a:fillRect/>
          </a:stretch>
        </p:blipFill>
        <p:spPr bwMode="auto">
          <a:xfrm>
            <a:off x="330200" y="5943605"/>
            <a:ext cx="1238250" cy="474663"/>
          </a:xfrm>
          <a:prstGeom prst="rect">
            <a:avLst/>
          </a:prstGeom>
          <a:noFill/>
        </p:spPr>
      </p:pic>
      <p:sp>
        <p:nvSpPr>
          <p:cNvPr id="1864710" name="Line 6"/>
          <p:cNvSpPr>
            <a:spLocks noChangeShapeType="1"/>
          </p:cNvSpPr>
          <p:nvPr/>
        </p:nvSpPr>
        <p:spPr bwMode="auto">
          <a:xfrm>
            <a:off x="0" y="4724400"/>
            <a:ext cx="9906000" cy="0"/>
          </a:xfrm>
          <a:prstGeom prst="line">
            <a:avLst/>
          </a:prstGeom>
          <a:noFill/>
          <a:ln w="12700">
            <a:solidFill>
              <a:schemeClr val="tx1"/>
            </a:solidFill>
            <a:round/>
            <a:headEnd/>
            <a:tailEnd/>
          </a:ln>
          <a:effectLst/>
        </p:spPr>
        <p:txBody>
          <a:bodyPr wrap="none" lIns="91393" tIns="45697" rIns="91393" bIns="45697" anchor="ctr"/>
          <a:lstStyle/>
          <a:p>
            <a:endParaRPr lang="es-ES" smtClean="0"/>
          </a:p>
        </p:txBody>
      </p:sp>
      <p:sp>
        <p:nvSpPr>
          <p:cNvPr id="1864711" name="Rectangle 7"/>
          <p:cNvSpPr>
            <a:spLocks noGrp="1" noChangeArrowheads="1"/>
          </p:cNvSpPr>
          <p:nvPr>
            <p:ph type="subTitle" idx="1"/>
          </p:nvPr>
        </p:nvSpPr>
        <p:spPr>
          <a:xfrm>
            <a:off x="741367" y="3595691"/>
            <a:ext cx="8423275" cy="841375"/>
          </a:xfrm>
        </p:spPr>
        <p:txBody>
          <a:bodyPr/>
          <a:lstStyle>
            <a:lvl1pPr marL="0" indent="0">
              <a:buFontTx/>
              <a:buNone/>
              <a:defRPr sz="2000"/>
            </a:lvl1pPr>
          </a:lstStyle>
          <a:p>
            <a:r>
              <a:rPr lang="en-US"/>
              <a:t>Subtítulo de la presentación</a:t>
            </a:r>
          </a:p>
        </p:txBody>
      </p:sp>
      <p:sp>
        <p:nvSpPr>
          <p:cNvPr id="1864712" name="Rectangle 8"/>
          <p:cNvSpPr>
            <a:spLocks noChangeArrowheads="1"/>
          </p:cNvSpPr>
          <p:nvPr/>
        </p:nvSpPr>
        <p:spPr bwMode="auto">
          <a:xfrm>
            <a:off x="0" y="2819401"/>
            <a:ext cx="9906000" cy="762000"/>
          </a:xfrm>
          <a:prstGeom prst="rect">
            <a:avLst/>
          </a:prstGeom>
          <a:solidFill>
            <a:srgbClr val="002E67"/>
          </a:solidFill>
          <a:ln w="9525">
            <a:noFill/>
            <a:miter lim="800000"/>
            <a:headEnd/>
            <a:tailEnd/>
          </a:ln>
          <a:effectLst/>
        </p:spPr>
        <p:txBody>
          <a:bodyPr wrap="none" lIns="91393" tIns="45697" rIns="91393" bIns="45697" anchor="ctr"/>
          <a:lstStyle/>
          <a:p>
            <a:endParaRPr lang="es-ES" smtClean="0"/>
          </a:p>
        </p:txBody>
      </p:sp>
      <p:sp>
        <p:nvSpPr>
          <p:cNvPr id="1864713" name="Rectangle 9"/>
          <p:cNvSpPr>
            <a:spLocks noGrp="1" noChangeArrowheads="1"/>
          </p:cNvSpPr>
          <p:nvPr>
            <p:ph type="ctrTitle"/>
          </p:nvPr>
        </p:nvSpPr>
        <p:spPr>
          <a:xfrm>
            <a:off x="742950" y="2814639"/>
            <a:ext cx="8420100" cy="747712"/>
          </a:xfrm>
        </p:spPr>
        <p:txBody>
          <a:bodyPr wrap="square" anchor="ctr"/>
          <a:lstStyle>
            <a:lvl1pPr>
              <a:defRPr sz="3000"/>
            </a:lvl1pPr>
          </a:lstStyle>
          <a:p>
            <a:r>
              <a:rPr lang="en-US"/>
              <a:t>Titulo de la presentación</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82640" y="4406911"/>
            <a:ext cx="8420100" cy="1362075"/>
          </a:xfrm>
        </p:spPr>
        <p:txBody>
          <a:bodyPr/>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82640" y="2906722"/>
            <a:ext cx="8420100" cy="1500187"/>
          </a:xfrm>
        </p:spPr>
        <p:txBody>
          <a:bodyPr anchor="b"/>
          <a:lstStyle>
            <a:lvl1pPr marL="0" indent="0">
              <a:buNone/>
              <a:defRPr sz="2000"/>
            </a:lvl1pPr>
            <a:lvl2pPr marL="456964" indent="0">
              <a:buNone/>
              <a:defRPr sz="1800"/>
            </a:lvl2pPr>
            <a:lvl3pPr marL="913928" indent="0">
              <a:buNone/>
              <a:defRPr sz="1600"/>
            </a:lvl3pPr>
            <a:lvl4pPr marL="1370891" indent="0">
              <a:buNone/>
              <a:defRPr sz="1400"/>
            </a:lvl4pPr>
            <a:lvl5pPr marL="1827855" indent="0">
              <a:buNone/>
              <a:defRPr sz="1400"/>
            </a:lvl5pPr>
            <a:lvl6pPr marL="2284820" indent="0">
              <a:buNone/>
              <a:defRPr sz="1400"/>
            </a:lvl6pPr>
            <a:lvl7pPr marL="2741787" indent="0">
              <a:buNone/>
              <a:defRPr sz="1400"/>
            </a:lvl7pPr>
            <a:lvl8pPr marL="3198747" indent="0">
              <a:buNone/>
              <a:defRPr sz="1400"/>
            </a:lvl8pPr>
            <a:lvl9pPr marL="3655711" indent="0">
              <a:buNone/>
              <a:defRPr sz="1400"/>
            </a:lvl9pPr>
          </a:lstStyle>
          <a:p>
            <a:pPr lvl="0"/>
            <a:r>
              <a:rPr lang="es-ES" smtClean="0"/>
              <a:t>Haga clic para modificar el estilo de texto del patrón</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508005" y="1600200"/>
            <a:ext cx="4486275" cy="49974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5146682" y="1600200"/>
            <a:ext cx="4487863" cy="49974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95300" y="274638"/>
            <a:ext cx="8915400" cy="1143000"/>
          </a:xfrm>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95300" y="1535114"/>
            <a:ext cx="4376738" cy="639762"/>
          </a:xfrm>
        </p:spPr>
        <p:txBody>
          <a:bodyPr anchor="b"/>
          <a:lstStyle>
            <a:lvl1pPr marL="0" indent="0">
              <a:buNone/>
              <a:defRPr sz="2400" b="1"/>
            </a:lvl1pPr>
            <a:lvl2pPr marL="456964" indent="0">
              <a:buNone/>
              <a:defRPr sz="2000" b="1"/>
            </a:lvl2pPr>
            <a:lvl3pPr marL="913928" indent="0">
              <a:buNone/>
              <a:defRPr sz="1800" b="1"/>
            </a:lvl3pPr>
            <a:lvl4pPr marL="1370891" indent="0">
              <a:buNone/>
              <a:defRPr sz="1600" b="1"/>
            </a:lvl4pPr>
            <a:lvl5pPr marL="1827855" indent="0">
              <a:buNone/>
              <a:defRPr sz="1600" b="1"/>
            </a:lvl5pPr>
            <a:lvl6pPr marL="2284820" indent="0">
              <a:buNone/>
              <a:defRPr sz="1600" b="1"/>
            </a:lvl6pPr>
            <a:lvl7pPr marL="2741787" indent="0">
              <a:buNone/>
              <a:defRPr sz="1600" b="1"/>
            </a:lvl7pPr>
            <a:lvl8pPr marL="3198747" indent="0">
              <a:buNone/>
              <a:defRPr sz="1600" b="1"/>
            </a:lvl8pPr>
            <a:lvl9pPr marL="3655711"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95300" y="2174875"/>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5032384" y="1535114"/>
            <a:ext cx="4378325" cy="639762"/>
          </a:xfrm>
        </p:spPr>
        <p:txBody>
          <a:bodyPr anchor="b"/>
          <a:lstStyle>
            <a:lvl1pPr marL="0" indent="0">
              <a:buNone/>
              <a:defRPr sz="2400" b="1"/>
            </a:lvl1pPr>
            <a:lvl2pPr marL="456964" indent="0">
              <a:buNone/>
              <a:defRPr sz="2000" b="1"/>
            </a:lvl2pPr>
            <a:lvl3pPr marL="913928" indent="0">
              <a:buNone/>
              <a:defRPr sz="1800" b="1"/>
            </a:lvl3pPr>
            <a:lvl4pPr marL="1370891" indent="0">
              <a:buNone/>
              <a:defRPr sz="1600" b="1"/>
            </a:lvl4pPr>
            <a:lvl5pPr marL="1827855" indent="0">
              <a:buNone/>
              <a:defRPr sz="1600" b="1"/>
            </a:lvl5pPr>
            <a:lvl6pPr marL="2284820" indent="0">
              <a:buNone/>
              <a:defRPr sz="1600" b="1"/>
            </a:lvl6pPr>
            <a:lvl7pPr marL="2741787" indent="0">
              <a:buNone/>
              <a:defRPr sz="1600" b="1"/>
            </a:lvl7pPr>
            <a:lvl8pPr marL="3198747" indent="0">
              <a:buNone/>
              <a:defRPr sz="1600" b="1"/>
            </a:lvl8pPr>
            <a:lvl9pPr marL="3655711"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5032384"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95302" y="273050"/>
            <a:ext cx="3259138"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873499" y="273061"/>
            <a:ext cx="553720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95302" y="1435104"/>
            <a:ext cx="3259138" cy="4691063"/>
          </a:xfrm>
        </p:spPr>
        <p:txBody>
          <a:bodyPr/>
          <a:lstStyle>
            <a:lvl1pPr marL="0" indent="0">
              <a:buNone/>
              <a:defRPr sz="1400"/>
            </a:lvl1pPr>
            <a:lvl2pPr marL="456964" indent="0">
              <a:buNone/>
              <a:defRPr sz="1200"/>
            </a:lvl2pPr>
            <a:lvl3pPr marL="913928" indent="0">
              <a:buNone/>
              <a:defRPr sz="1000"/>
            </a:lvl3pPr>
            <a:lvl4pPr marL="1370891" indent="0">
              <a:buNone/>
              <a:defRPr sz="900"/>
            </a:lvl4pPr>
            <a:lvl5pPr marL="1827855" indent="0">
              <a:buNone/>
              <a:defRPr sz="900"/>
            </a:lvl5pPr>
            <a:lvl6pPr marL="2284820" indent="0">
              <a:buNone/>
              <a:defRPr sz="900"/>
            </a:lvl6pPr>
            <a:lvl7pPr marL="2741787" indent="0">
              <a:buNone/>
              <a:defRPr sz="900"/>
            </a:lvl7pPr>
            <a:lvl8pPr marL="3198747" indent="0">
              <a:buNone/>
              <a:defRPr sz="900"/>
            </a:lvl8pPr>
            <a:lvl9pPr marL="3655711" indent="0">
              <a:buNone/>
              <a:defRPr sz="900"/>
            </a:lvl9pPr>
          </a:lstStyle>
          <a:p>
            <a:pPr lvl="0"/>
            <a:r>
              <a:rPr lang="es-ES" smtClean="0"/>
              <a:t>Haga clic para modificar el estilo de texto del patrón</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941513" y="4800600"/>
            <a:ext cx="59436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941513" y="612775"/>
            <a:ext cx="5943600" cy="4114800"/>
          </a:xfrm>
        </p:spPr>
        <p:txBody>
          <a:bodyPr/>
          <a:lstStyle>
            <a:lvl1pPr marL="0" indent="0">
              <a:buNone/>
              <a:defRPr sz="3200"/>
            </a:lvl1pPr>
            <a:lvl2pPr marL="456964" indent="0">
              <a:buNone/>
              <a:defRPr sz="2800"/>
            </a:lvl2pPr>
            <a:lvl3pPr marL="913928" indent="0">
              <a:buNone/>
              <a:defRPr sz="2400"/>
            </a:lvl3pPr>
            <a:lvl4pPr marL="1370891" indent="0">
              <a:buNone/>
              <a:defRPr sz="2000"/>
            </a:lvl4pPr>
            <a:lvl5pPr marL="1827855" indent="0">
              <a:buNone/>
              <a:defRPr sz="2000"/>
            </a:lvl5pPr>
            <a:lvl6pPr marL="2284820" indent="0">
              <a:buNone/>
              <a:defRPr sz="2000"/>
            </a:lvl6pPr>
            <a:lvl7pPr marL="2741787" indent="0">
              <a:buNone/>
              <a:defRPr sz="2000"/>
            </a:lvl7pPr>
            <a:lvl8pPr marL="3198747" indent="0">
              <a:buNone/>
              <a:defRPr sz="2000"/>
            </a:lvl8pPr>
            <a:lvl9pPr marL="3655711" indent="0">
              <a:buNone/>
              <a:defRPr sz="2000"/>
            </a:lvl9pPr>
          </a:lstStyle>
          <a:p>
            <a:endParaRPr lang="es-ES"/>
          </a:p>
        </p:txBody>
      </p:sp>
      <p:sp>
        <p:nvSpPr>
          <p:cNvPr id="4" name="3 Marcador de texto"/>
          <p:cNvSpPr>
            <a:spLocks noGrp="1"/>
          </p:cNvSpPr>
          <p:nvPr>
            <p:ph type="body" sz="half" idx="2"/>
          </p:nvPr>
        </p:nvSpPr>
        <p:spPr>
          <a:xfrm>
            <a:off x="1941513" y="5367338"/>
            <a:ext cx="5943600" cy="804862"/>
          </a:xfrm>
        </p:spPr>
        <p:txBody>
          <a:bodyPr/>
          <a:lstStyle>
            <a:lvl1pPr marL="0" indent="0">
              <a:buNone/>
              <a:defRPr sz="1400"/>
            </a:lvl1pPr>
            <a:lvl2pPr marL="456964" indent="0">
              <a:buNone/>
              <a:defRPr sz="1200"/>
            </a:lvl2pPr>
            <a:lvl3pPr marL="913928" indent="0">
              <a:buNone/>
              <a:defRPr sz="1000"/>
            </a:lvl3pPr>
            <a:lvl4pPr marL="1370891" indent="0">
              <a:buNone/>
              <a:defRPr sz="900"/>
            </a:lvl4pPr>
            <a:lvl5pPr marL="1827855" indent="0">
              <a:buNone/>
              <a:defRPr sz="900"/>
            </a:lvl5pPr>
            <a:lvl6pPr marL="2284820" indent="0">
              <a:buNone/>
              <a:defRPr sz="900"/>
            </a:lvl6pPr>
            <a:lvl7pPr marL="2741787" indent="0">
              <a:buNone/>
              <a:defRPr sz="900"/>
            </a:lvl7pPr>
            <a:lvl8pPr marL="3198747" indent="0">
              <a:buNone/>
              <a:defRPr sz="900"/>
            </a:lvl8pPr>
            <a:lvl9pPr marL="3655711" indent="0">
              <a:buNone/>
              <a:defRPr sz="900"/>
            </a:lvl9pPr>
          </a:lstStyle>
          <a:p>
            <a:pPr lvl="0"/>
            <a:r>
              <a:rPr lang="es-ES" smtClean="0"/>
              <a:t>Haga clic para modificar el estilo de texto del patrón</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7353300" y="115888"/>
            <a:ext cx="2281238" cy="6481762"/>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508003" y="115888"/>
            <a:ext cx="6692901" cy="6481762"/>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Only" preserve="1">
  <p:cSld name="Contenido">
    <p:spTree>
      <p:nvGrpSpPr>
        <p:cNvPr id="1" name=""/>
        <p:cNvGrpSpPr/>
        <p:nvPr/>
      </p:nvGrpSpPr>
      <p:grpSpPr>
        <a:xfrm>
          <a:off x="0" y="0"/>
          <a:ext cx="0" cy="0"/>
          <a:chOff x="0" y="0"/>
          <a:chExt cx="0" cy="0"/>
        </a:xfrm>
      </p:grpSpPr>
      <p:sp>
        <p:nvSpPr>
          <p:cNvPr id="2" name="1 Marcador de contenido"/>
          <p:cNvSpPr>
            <a:spLocks noGrp="1"/>
          </p:cNvSpPr>
          <p:nvPr>
            <p:ph/>
          </p:nvPr>
        </p:nvSpPr>
        <p:spPr>
          <a:xfrm>
            <a:off x="508002" y="115888"/>
            <a:ext cx="9126538" cy="6481762"/>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3879850" cy="28305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89300" y="728663"/>
            <a:ext cx="2943225" cy="11239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Rectangle 4"/>
          <p:cNvSpPr>
            <a:spLocks noChangeArrowheads="1"/>
          </p:cNvSpPr>
          <p:nvPr/>
        </p:nvSpPr>
        <p:spPr bwMode="auto">
          <a:xfrm>
            <a:off x="0" y="3767348"/>
            <a:ext cx="9906000" cy="1056558"/>
          </a:xfrm>
          <a:prstGeom prst="rect">
            <a:avLst/>
          </a:prstGeom>
          <a:solidFill>
            <a:srgbClr val="C8C8C8"/>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s-ES" sz="4200">
              <a:latin typeface="Times New Roman" charset="0"/>
            </a:endParaRPr>
          </a:p>
        </p:txBody>
      </p:sp>
      <p:sp>
        <p:nvSpPr>
          <p:cNvPr id="7" name="Line 6"/>
          <p:cNvSpPr>
            <a:spLocks noChangeShapeType="1"/>
          </p:cNvSpPr>
          <p:nvPr/>
        </p:nvSpPr>
        <p:spPr bwMode="auto">
          <a:xfrm>
            <a:off x="0" y="4905164"/>
            <a:ext cx="9906000" cy="0"/>
          </a:xfrm>
          <a:prstGeom prst="line">
            <a:avLst/>
          </a:prstGeom>
          <a:noFill/>
          <a:ln w="12700">
            <a:solidFill>
              <a:schemeClr val="tx1">
                <a:lumMod val="50000"/>
                <a:lumOff val="50000"/>
              </a:schemeClr>
            </a:solidFill>
            <a:round/>
            <a:headEnd/>
            <a:tailEnd/>
          </a:ln>
          <a:extLst>
            <a:ext uri="{909E8E84-426E-40dd-AFC4-6F175D3DCCD1}">
              <a14:hiddenFill xmlns="" xmlns:a14="http://schemas.microsoft.com/office/drawing/2010/main">
                <a:noFill/>
              </a14:hiddenFill>
            </a:ext>
          </a:extLst>
        </p:spPr>
        <p:txBody>
          <a:bodyPr wrap="none" anchor="ctr"/>
          <a:lstStyle/>
          <a:p>
            <a:pPr>
              <a:defRPr/>
            </a:pPr>
            <a:endParaRPr lang="es-ES_tradnl" sz="4200">
              <a:latin typeface="Times New Roman" charset="0"/>
            </a:endParaRPr>
          </a:p>
        </p:txBody>
      </p:sp>
      <p:sp>
        <p:nvSpPr>
          <p:cNvPr id="8" name="Rectangle 8"/>
          <p:cNvSpPr>
            <a:spLocks noChangeArrowheads="1"/>
          </p:cNvSpPr>
          <p:nvPr/>
        </p:nvSpPr>
        <p:spPr bwMode="auto">
          <a:xfrm>
            <a:off x="0" y="2806700"/>
            <a:ext cx="9906000" cy="960648"/>
          </a:xfrm>
          <a:prstGeom prst="rect">
            <a:avLst/>
          </a:prstGeom>
          <a:solidFill>
            <a:srgbClr val="021F58"/>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b"/>
          <a:lstStyle/>
          <a:p>
            <a:endParaRPr lang="es-ES" sz="4200">
              <a:latin typeface="Times New Roman" charset="0"/>
            </a:endParaRPr>
          </a:p>
        </p:txBody>
      </p:sp>
      <p:pic>
        <p:nvPicPr>
          <p:cNvPr id="9" name="Imagen 6"/>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45400" y="5842000"/>
            <a:ext cx="2133600" cy="914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864711" name="Rectangle 7"/>
          <p:cNvSpPr>
            <a:spLocks noGrp="1" noChangeArrowheads="1"/>
          </p:cNvSpPr>
          <p:nvPr>
            <p:ph type="subTitle" idx="1"/>
          </p:nvPr>
        </p:nvSpPr>
        <p:spPr>
          <a:xfrm>
            <a:off x="621049" y="4437904"/>
            <a:ext cx="8423275" cy="548518"/>
          </a:xfrm>
          <a:prstGeom prst="rect">
            <a:avLst/>
          </a:prstGeom>
        </p:spPr>
        <p:txBody>
          <a:bodyPr/>
          <a:lstStyle>
            <a:lvl1pPr marL="0" indent="0">
              <a:buFontTx/>
              <a:buNone/>
              <a:defRPr sz="2000"/>
            </a:lvl1pPr>
          </a:lstStyle>
          <a:p>
            <a:r>
              <a:rPr lang="en-US"/>
              <a:t>Subtítulo de la presentación</a:t>
            </a:r>
          </a:p>
        </p:txBody>
      </p:sp>
      <p:sp>
        <p:nvSpPr>
          <p:cNvPr id="1864713" name="Rectangle 9"/>
          <p:cNvSpPr>
            <a:spLocks noGrp="1" noChangeArrowheads="1"/>
          </p:cNvSpPr>
          <p:nvPr>
            <p:ph type="ctrTitle"/>
          </p:nvPr>
        </p:nvSpPr>
        <p:spPr>
          <a:xfrm>
            <a:off x="636002" y="2900947"/>
            <a:ext cx="8420100" cy="1276351"/>
          </a:xfrm>
          <a:prstGeom prst="rect">
            <a:avLst/>
          </a:prstGeom>
        </p:spPr>
        <p:txBody>
          <a:bodyPr wrap="square" anchor="b"/>
          <a:lstStyle>
            <a:lvl1pPr>
              <a:defRPr sz="3000"/>
            </a:lvl1pPr>
          </a:lstStyle>
          <a:p>
            <a:r>
              <a:rPr lang="en-US"/>
              <a:t>Titulo de la presentación</a:t>
            </a:r>
          </a:p>
        </p:txBody>
      </p:sp>
    </p:spTree>
    <p:extLst>
      <p:ext uri="{BB962C8B-B14F-4D97-AF65-F5344CB8AC3E}">
        <p14:creationId xmlns:p14="http://schemas.microsoft.com/office/powerpoint/2010/main" val="16043776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1_Diapositiva de título">
    <p:spTree>
      <p:nvGrpSpPr>
        <p:cNvPr id="1" name=""/>
        <p:cNvGrpSpPr/>
        <p:nvPr/>
      </p:nvGrpSpPr>
      <p:grpSpPr>
        <a:xfrm>
          <a:off x="0" y="0"/>
          <a:ext cx="0" cy="0"/>
          <a:chOff x="0" y="0"/>
          <a:chExt cx="0" cy="0"/>
        </a:xfrm>
      </p:grpSpPr>
      <p:sp>
        <p:nvSpPr>
          <p:cNvPr id="4" name="Rectangle 4"/>
          <p:cNvSpPr>
            <a:spLocks noChangeArrowheads="1"/>
          </p:cNvSpPr>
          <p:nvPr/>
        </p:nvSpPr>
        <p:spPr bwMode="auto">
          <a:xfrm>
            <a:off x="4124325" y="2811463"/>
            <a:ext cx="5781675" cy="4046537"/>
          </a:xfrm>
          <a:prstGeom prst="rect">
            <a:avLst/>
          </a:prstGeom>
          <a:solidFill>
            <a:srgbClr val="C8C8C8"/>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s-ES" sz="4200">
              <a:latin typeface="Times New Roman" charset="0"/>
            </a:endParaRPr>
          </a:p>
        </p:txBody>
      </p:sp>
      <p:sp>
        <p:nvSpPr>
          <p:cNvPr id="5" name="Rectangle 8"/>
          <p:cNvSpPr>
            <a:spLocks noChangeArrowheads="1"/>
          </p:cNvSpPr>
          <p:nvPr/>
        </p:nvSpPr>
        <p:spPr bwMode="auto">
          <a:xfrm>
            <a:off x="4124325" y="0"/>
            <a:ext cx="5781675" cy="2801938"/>
          </a:xfrm>
          <a:prstGeom prst="rect">
            <a:avLst/>
          </a:prstGeom>
          <a:solidFill>
            <a:srgbClr val="021F58"/>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s-ES" sz="4200">
              <a:latin typeface="Times New Roman" charset="0"/>
            </a:endParaRPr>
          </a:p>
        </p:txBody>
      </p:sp>
      <p:pic>
        <p:nvPicPr>
          <p:cNvPr id="6" name="Imagen 3"/>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2075" y="5984875"/>
            <a:ext cx="1800225" cy="7715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 name="CuadroTexto 6"/>
          <p:cNvSpPr txBox="1">
            <a:spLocks noChangeArrowheads="1"/>
          </p:cNvSpPr>
          <p:nvPr userDrawn="1"/>
        </p:nvSpPr>
        <p:spPr bwMode="auto">
          <a:xfrm rot="16200000">
            <a:off x="2441575" y="1098550"/>
            <a:ext cx="2781300" cy="584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kumimoji="1" sz="4200">
                <a:solidFill>
                  <a:srgbClr val="FFFF00"/>
                </a:solidFill>
                <a:latin typeface="Times New Roman" charset="0"/>
                <a:ea typeface="ＭＳ Ｐゴシック" charset="0"/>
                <a:cs typeface="ＭＳ Ｐゴシック" charset="0"/>
              </a:defRPr>
            </a:lvl1pPr>
            <a:lvl2pPr marL="742950" indent="-285750">
              <a:defRPr kumimoji="1" sz="4200">
                <a:solidFill>
                  <a:srgbClr val="FFFF00"/>
                </a:solidFill>
                <a:latin typeface="Times New Roman" charset="0"/>
                <a:ea typeface="ＭＳ Ｐゴシック" charset="0"/>
              </a:defRPr>
            </a:lvl2pPr>
            <a:lvl3pPr marL="1143000" indent="-228600">
              <a:defRPr kumimoji="1" sz="4200">
                <a:solidFill>
                  <a:srgbClr val="FFFF00"/>
                </a:solidFill>
                <a:latin typeface="Times New Roman" charset="0"/>
                <a:ea typeface="ＭＳ Ｐゴシック" charset="0"/>
              </a:defRPr>
            </a:lvl3pPr>
            <a:lvl4pPr marL="1600200" indent="-228600">
              <a:defRPr kumimoji="1" sz="4200">
                <a:solidFill>
                  <a:srgbClr val="FFFF00"/>
                </a:solidFill>
                <a:latin typeface="Times New Roman" charset="0"/>
                <a:ea typeface="ＭＳ Ｐゴシック" charset="0"/>
              </a:defRPr>
            </a:lvl4pPr>
            <a:lvl5pPr marL="2057400" indent="-228600">
              <a:defRPr kumimoji="1" sz="4200">
                <a:solidFill>
                  <a:srgbClr val="FFFF00"/>
                </a:solidFill>
                <a:latin typeface="Times New Roman" charset="0"/>
                <a:ea typeface="ＭＳ Ｐゴシック" charset="0"/>
              </a:defRPr>
            </a:lvl5pPr>
            <a:lvl6pPr marL="2514600" indent="-228600" algn="ctr" eaLnBrk="0" fontAlgn="base" hangingPunct="0">
              <a:spcBef>
                <a:spcPct val="0"/>
              </a:spcBef>
              <a:spcAft>
                <a:spcPct val="0"/>
              </a:spcAft>
              <a:defRPr kumimoji="1" sz="4200">
                <a:solidFill>
                  <a:srgbClr val="FFFF00"/>
                </a:solidFill>
                <a:latin typeface="Times New Roman" charset="0"/>
                <a:ea typeface="ＭＳ Ｐゴシック" charset="0"/>
              </a:defRPr>
            </a:lvl6pPr>
            <a:lvl7pPr marL="2971800" indent="-228600" algn="ctr" eaLnBrk="0" fontAlgn="base" hangingPunct="0">
              <a:spcBef>
                <a:spcPct val="0"/>
              </a:spcBef>
              <a:spcAft>
                <a:spcPct val="0"/>
              </a:spcAft>
              <a:defRPr kumimoji="1" sz="4200">
                <a:solidFill>
                  <a:srgbClr val="FFFF00"/>
                </a:solidFill>
                <a:latin typeface="Times New Roman" charset="0"/>
                <a:ea typeface="ＭＳ Ｐゴシック" charset="0"/>
              </a:defRPr>
            </a:lvl7pPr>
            <a:lvl8pPr marL="3429000" indent="-228600" algn="ctr" eaLnBrk="0" fontAlgn="base" hangingPunct="0">
              <a:spcBef>
                <a:spcPct val="0"/>
              </a:spcBef>
              <a:spcAft>
                <a:spcPct val="0"/>
              </a:spcAft>
              <a:defRPr kumimoji="1" sz="4200">
                <a:solidFill>
                  <a:srgbClr val="FFFF00"/>
                </a:solidFill>
                <a:latin typeface="Times New Roman" charset="0"/>
                <a:ea typeface="ＭＳ Ｐゴシック" charset="0"/>
              </a:defRPr>
            </a:lvl8pPr>
            <a:lvl9pPr marL="3886200" indent="-228600" algn="ctr" eaLnBrk="0" fontAlgn="base" hangingPunct="0">
              <a:spcBef>
                <a:spcPct val="0"/>
              </a:spcBef>
              <a:spcAft>
                <a:spcPct val="0"/>
              </a:spcAft>
              <a:defRPr kumimoji="1" sz="4200">
                <a:solidFill>
                  <a:srgbClr val="FFFF00"/>
                </a:solidFill>
                <a:latin typeface="Times New Roman" charset="0"/>
                <a:ea typeface="ＭＳ Ｐゴシック" charset="0"/>
              </a:defRPr>
            </a:lvl9pPr>
          </a:lstStyle>
          <a:p>
            <a:pPr algn="l">
              <a:defRPr/>
            </a:pPr>
            <a:r>
              <a:rPr lang="en-GB" sz="3200" smtClean="0">
                <a:solidFill>
                  <a:srgbClr val="000000"/>
                </a:solidFill>
                <a:latin typeface="Trebuchet MS" charset="0"/>
                <a:cs typeface="Trebuchet MS" charset="0"/>
              </a:rPr>
              <a:t>Activity</a:t>
            </a:r>
          </a:p>
        </p:txBody>
      </p:sp>
      <p:sp>
        <p:nvSpPr>
          <p:cNvPr id="1864711" name="Rectangle 7"/>
          <p:cNvSpPr>
            <a:spLocks noGrp="1" noChangeArrowheads="1"/>
          </p:cNvSpPr>
          <p:nvPr>
            <p:ph type="subTitle" idx="1"/>
          </p:nvPr>
        </p:nvSpPr>
        <p:spPr>
          <a:xfrm>
            <a:off x="4268924" y="2844800"/>
            <a:ext cx="5552411" cy="3953933"/>
          </a:xfrm>
          <a:prstGeom prst="rect">
            <a:avLst/>
          </a:prstGeom>
        </p:spPr>
        <p:txBody>
          <a:bodyPr anchor="t"/>
          <a:lstStyle>
            <a:lvl1pPr marL="0" indent="0">
              <a:buFontTx/>
              <a:buNone/>
              <a:defRPr sz="1800"/>
            </a:lvl1pPr>
          </a:lstStyle>
          <a:p>
            <a:r>
              <a:rPr lang="en-US"/>
              <a:t>Subtítulo de la presentación</a:t>
            </a:r>
          </a:p>
        </p:txBody>
      </p:sp>
      <p:sp>
        <p:nvSpPr>
          <p:cNvPr id="1864713" name="Rectangle 9"/>
          <p:cNvSpPr>
            <a:spLocks noGrp="1" noChangeArrowheads="1"/>
          </p:cNvSpPr>
          <p:nvPr>
            <p:ph type="ctrTitle"/>
          </p:nvPr>
        </p:nvSpPr>
        <p:spPr>
          <a:xfrm>
            <a:off x="4268924" y="1202266"/>
            <a:ext cx="5577809" cy="1557867"/>
          </a:xfrm>
          <a:prstGeom prst="rect">
            <a:avLst/>
          </a:prstGeom>
        </p:spPr>
        <p:txBody>
          <a:bodyPr wrap="square" anchor="b"/>
          <a:lstStyle>
            <a:lvl1pPr>
              <a:defRPr sz="2400"/>
            </a:lvl1pPr>
          </a:lstStyle>
          <a:p>
            <a:r>
              <a:rPr lang="en-US"/>
              <a:t>Titulo de la presentación</a:t>
            </a:r>
          </a:p>
        </p:txBody>
      </p:sp>
    </p:spTree>
    <p:extLst>
      <p:ext uri="{BB962C8B-B14F-4D97-AF65-F5344CB8AC3E}">
        <p14:creationId xmlns:p14="http://schemas.microsoft.com/office/powerpoint/2010/main" val="342718129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ítulo y objetos">
    <p:spTree>
      <p:nvGrpSpPr>
        <p:cNvPr id="1" name=""/>
        <p:cNvGrpSpPr/>
        <p:nvPr/>
      </p:nvGrpSpPr>
      <p:grpSpPr>
        <a:xfrm>
          <a:off x="0" y="0"/>
          <a:ext cx="0" cy="0"/>
          <a:chOff x="0" y="0"/>
          <a:chExt cx="0" cy="0"/>
        </a:xfrm>
      </p:grpSpPr>
      <p:sp>
        <p:nvSpPr>
          <p:cNvPr id="7" name="Rectangle 3"/>
          <p:cNvSpPr>
            <a:spLocks noChangeArrowheads="1"/>
          </p:cNvSpPr>
          <p:nvPr userDrawn="1"/>
        </p:nvSpPr>
        <p:spPr bwMode="auto">
          <a:xfrm>
            <a:off x="0" y="0"/>
            <a:ext cx="9906000" cy="1295400"/>
          </a:xfrm>
          <a:prstGeom prst="rect">
            <a:avLst/>
          </a:prstGeom>
          <a:solidFill>
            <a:srgbClr val="002E67"/>
          </a:solidFill>
          <a:ln w="9525">
            <a:noFill/>
            <a:miter lim="800000"/>
            <a:headEnd/>
            <a:tailEnd/>
          </a:ln>
          <a:effectLst/>
        </p:spPr>
        <p:txBody>
          <a:bodyPr wrap="none" anchor="ctr"/>
          <a:lstStyle/>
          <a:p>
            <a:pPr eaLnBrk="1" hangingPunct="1">
              <a:defRPr/>
            </a:pPr>
            <a:endParaRPr kumimoji="0" lang="es-ES" sz="1800">
              <a:solidFill>
                <a:srgbClr val="000000"/>
              </a:solidFill>
              <a:latin typeface="Arial" charset="0"/>
            </a:endParaRPr>
          </a:p>
        </p:txBody>
      </p:sp>
      <p:sp>
        <p:nvSpPr>
          <p:cNvPr id="5" name="Line 5"/>
          <p:cNvSpPr>
            <a:spLocks noChangeShapeType="1"/>
          </p:cNvSpPr>
          <p:nvPr userDrawn="1"/>
        </p:nvSpPr>
        <p:spPr bwMode="auto">
          <a:xfrm>
            <a:off x="0" y="1338263"/>
            <a:ext cx="9906000" cy="0"/>
          </a:xfrm>
          <a:prstGeom prst="line">
            <a:avLst/>
          </a:prstGeom>
          <a:noFill/>
          <a:ln w="9525">
            <a:solidFill>
              <a:srgbClr val="7F7F7F"/>
            </a:solidFill>
            <a:round/>
            <a:headEnd/>
            <a:tailEnd/>
          </a:ln>
          <a:extLst>
            <a:ext uri="{909E8E84-426E-40dd-AFC4-6F175D3DCCD1}">
              <a14:hiddenFill xmlns="" xmlns:a14="http://schemas.microsoft.com/office/drawing/2010/main">
                <a:noFill/>
              </a14:hiddenFill>
            </a:ext>
          </a:extLst>
        </p:spPr>
        <p:txBody>
          <a:bodyPr wrap="none" anchor="ctr"/>
          <a:lstStyle/>
          <a:p>
            <a:endParaRPr lang="es-ES" sz="4200">
              <a:latin typeface="Times New Roman" charset="0"/>
            </a:endParaRPr>
          </a:p>
        </p:txBody>
      </p:sp>
      <p:pic>
        <p:nvPicPr>
          <p:cNvPr id="6" name="Picture 7"/>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542338" y="134938"/>
            <a:ext cx="1247775" cy="9064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 name="2 Marcador de contenido"/>
          <p:cNvSpPr>
            <a:spLocks noGrp="1"/>
          </p:cNvSpPr>
          <p:nvPr>
            <p:ph idx="1"/>
          </p:nvPr>
        </p:nvSpPr>
        <p:spPr>
          <a:xfrm>
            <a:off x="508000" y="1600200"/>
            <a:ext cx="9126538" cy="4997450"/>
          </a:xfrm>
          <a:prstGeom prst="rect">
            <a:avLst/>
          </a:prstGeom>
        </p:spPr>
        <p:txBody>
          <a:bodyPr/>
          <a:lstStyle>
            <a:lvl1pPr marL="0" indent="0">
              <a:spcBef>
                <a:spcPts val="1800"/>
              </a:spcBef>
              <a:buNone/>
              <a:defRPr sz="2000"/>
            </a:lvl1pPr>
            <a:lvl2pPr marL="457200" indent="0">
              <a:spcBef>
                <a:spcPts val="1800"/>
              </a:spcBef>
              <a:buNone/>
              <a:defRPr sz="2000"/>
            </a:lvl2pPr>
            <a:lvl3pPr marL="914400" indent="0">
              <a:spcBef>
                <a:spcPts val="1800"/>
              </a:spcBef>
              <a:buNone/>
              <a:defRPr sz="2000"/>
            </a:lvl3pPr>
            <a:lvl4pPr marL="1371600" indent="0">
              <a:spcBef>
                <a:spcPts val="1800"/>
              </a:spcBef>
              <a:buNone/>
              <a:defRPr sz="2000"/>
            </a:lvl4pPr>
            <a:lvl5pPr marL="1828800" indent="0">
              <a:spcBef>
                <a:spcPts val="1800"/>
              </a:spcBef>
              <a:buNone/>
              <a:defRPr sz="2000"/>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9" name="Rectangle 4"/>
          <p:cNvSpPr>
            <a:spLocks noGrp="1" noChangeArrowheads="1"/>
          </p:cNvSpPr>
          <p:nvPr>
            <p:ph type="title"/>
          </p:nvPr>
        </p:nvSpPr>
        <p:spPr bwMode="auto">
          <a:xfrm>
            <a:off x="508000" y="115888"/>
            <a:ext cx="7332663" cy="576262"/>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91440" tIns="45720" rIns="91440" bIns="45720" numCol="1" anchor="t" anchorCtr="0" compatLnSpc="1">
            <a:prstTxWarp prst="textNoShape">
              <a:avLst/>
            </a:prstTxWarp>
          </a:bodyPr>
          <a:lstStyle/>
          <a:p>
            <a:pPr lvl="0"/>
            <a:r>
              <a:rPr lang="en-US"/>
              <a:t>Título de la página</a:t>
            </a:r>
          </a:p>
        </p:txBody>
      </p:sp>
    </p:spTree>
    <p:extLst>
      <p:ext uri="{BB962C8B-B14F-4D97-AF65-F5344CB8AC3E}">
        <p14:creationId xmlns:p14="http://schemas.microsoft.com/office/powerpoint/2010/main" val="398690920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Dos objetos">
    <p:spTree>
      <p:nvGrpSpPr>
        <p:cNvPr id="1" name=""/>
        <p:cNvGrpSpPr/>
        <p:nvPr/>
      </p:nvGrpSpPr>
      <p:grpSpPr>
        <a:xfrm>
          <a:off x="0" y="0"/>
          <a:ext cx="0" cy="0"/>
          <a:chOff x="0" y="0"/>
          <a:chExt cx="0" cy="0"/>
        </a:xfrm>
      </p:grpSpPr>
      <p:sp>
        <p:nvSpPr>
          <p:cNvPr id="8" name="Rectangle 3"/>
          <p:cNvSpPr>
            <a:spLocks noChangeArrowheads="1"/>
          </p:cNvSpPr>
          <p:nvPr userDrawn="1"/>
        </p:nvSpPr>
        <p:spPr bwMode="auto">
          <a:xfrm>
            <a:off x="0" y="0"/>
            <a:ext cx="9906000" cy="1295400"/>
          </a:xfrm>
          <a:prstGeom prst="rect">
            <a:avLst/>
          </a:prstGeom>
          <a:solidFill>
            <a:srgbClr val="002E67"/>
          </a:solidFill>
          <a:ln w="9525">
            <a:noFill/>
            <a:miter lim="800000"/>
            <a:headEnd/>
            <a:tailEnd/>
          </a:ln>
          <a:effectLst/>
        </p:spPr>
        <p:txBody>
          <a:bodyPr wrap="none" anchor="ctr"/>
          <a:lstStyle/>
          <a:p>
            <a:pPr eaLnBrk="1" hangingPunct="1">
              <a:defRPr/>
            </a:pPr>
            <a:endParaRPr kumimoji="0" lang="es-ES" sz="1800">
              <a:solidFill>
                <a:srgbClr val="000000"/>
              </a:solidFill>
              <a:latin typeface="Arial" charset="0"/>
            </a:endParaRPr>
          </a:p>
        </p:txBody>
      </p:sp>
      <p:sp>
        <p:nvSpPr>
          <p:cNvPr id="6" name="Line 5"/>
          <p:cNvSpPr>
            <a:spLocks noChangeShapeType="1"/>
          </p:cNvSpPr>
          <p:nvPr userDrawn="1"/>
        </p:nvSpPr>
        <p:spPr bwMode="auto">
          <a:xfrm>
            <a:off x="0" y="1338263"/>
            <a:ext cx="9906000" cy="0"/>
          </a:xfrm>
          <a:prstGeom prst="line">
            <a:avLst/>
          </a:prstGeom>
          <a:noFill/>
          <a:ln w="9525">
            <a:solidFill>
              <a:srgbClr val="7F7F7F"/>
            </a:solidFill>
            <a:round/>
            <a:headEnd/>
            <a:tailEnd/>
          </a:ln>
          <a:extLst>
            <a:ext uri="{909E8E84-426E-40dd-AFC4-6F175D3DCCD1}">
              <a14:hiddenFill xmlns="" xmlns:a14="http://schemas.microsoft.com/office/drawing/2010/main">
                <a:noFill/>
              </a14:hiddenFill>
            </a:ext>
          </a:extLst>
        </p:spPr>
        <p:txBody>
          <a:bodyPr wrap="none" anchor="ctr"/>
          <a:lstStyle/>
          <a:p>
            <a:endParaRPr lang="es-ES" sz="4200">
              <a:latin typeface="Times New Roman" charset="0"/>
            </a:endParaRPr>
          </a:p>
        </p:txBody>
      </p:sp>
      <p:pic>
        <p:nvPicPr>
          <p:cNvPr id="7" name="Picture 7"/>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542338" y="134938"/>
            <a:ext cx="1247775" cy="9064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 name="2 Marcador de contenido"/>
          <p:cNvSpPr>
            <a:spLocks noGrp="1"/>
          </p:cNvSpPr>
          <p:nvPr>
            <p:ph sz="half" idx="1"/>
          </p:nvPr>
        </p:nvSpPr>
        <p:spPr>
          <a:xfrm>
            <a:off x="508002" y="1600200"/>
            <a:ext cx="4486275" cy="499745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5146676" y="1600200"/>
            <a:ext cx="4487863" cy="499745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10" name="Rectangle 4"/>
          <p:cNvSpPr>
            <a:spLocks noGrp="1" noChangeArrowheads="1"/>
          </p:cNvSpPr>
          <p:nvPr>
            <p:ph type="title"/>
          </p:nvPr>
        </p:nvSpPr>
        <p:spPr bwMode="auto">
          <a:xfrm>
            <a:off x="508000" y="115888"/>
            <a:ext cx="7332663" cy="576262"/>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91440" tIns="45720" rIns="91440" bIns="45720" numCol="1" anchor="t" anchorCtr="0" compatLnSpc="1">
            <a:prstTxWarp prst="textNoShape">
              <a:avLst/>
            </a:prstTxWarp>
          </a:bodyPr>
          <a:lstStyle/>
          <a:p>
            <a:pPr lvl="0"/>
            <a:r>
              <a:rPr lang="en-US"/>
              <a:t>Título de la página</a:t>
            </a:r>
          </a:p>
        </p:txBody>
      </p:sp>
    </p:spTree>
    <p:extLst>
      <p:ext uri="{BB962C8B-B14F-4D97-AF65-F5344CB8AC3E}">
        <p14:creationId xmlns:p14="http://schemas.microsoft.com/office/powerpoint/2010/main" val="126798663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Sólo el título">
    <p:spTree>
      <p:nvGrpSpPr>
        <p:cNvPr id="1" name=""/>
        <p:cNvGrpSpPr/>
        <p:nvPr/>
      </p:nvGrpSpPr>
      <p:grpSpPr>
        <a:xfrm>
          <a:off x="0" y="0"/>
          <a:ext cx="0" cy="0"/>
          <a:chOff x="0" y="0"/>
          <a:chExt cx="0" cy="0"/>
        </a:xfrm>
      </p:grpSpPr>
      <p:sp>
        <p:nvSpPr>
          <p:cNvPr id="6" name="Rectangle 3"/>
          <p:cNvSpPr>
            <a:spLocks noChangeArrowheads="1"/>
          </p:cNvSpPr>
          <p:nvPr userDrawn="1"/>
        </p:nvSpPr>
        <p:spPr bwMode="auto">
          <a:xfrm>
            <a:off x="0" y="0"/>
            <a:ext cx="9906000" cy="1295400"/>
          </a:xfrm>
          <a:prstGeom prst="rect">
            <a:avLst/>
          </a:prstGeom>
          <a:solidFill>
            <a:srgbClr val="002E67"/>
          </a:solidFill>
          <a:ln w="9525">
            <a:noFill/>
            <a:miter lim="800000"/>
            <a:headEnd/>
            <a:tailEnd/>
          </a:ln>
          <a:effectLst/>
        </p:spPr>
        <p:txBody>
          <a:bodyPr wrap="none" anchor="ctr"/>
          <a:lstStyle/>
          <a:p>
            <a:pPr eaLnBrk="1" hangingPunct="1">
              <a:defRPr/>
            </a:pPr>
            <a:endParaRPr kumimoji="0" lang="es-ES" sz="1800">
              <a:solidFill>
                <a:srgbClr val="000000"/>
              </a:solidFill>
              <a:latin typeface="Arial" charset="0"/>
            </a:endParaRPr>
          </a:p>
        </p:txBody>
      </p:sp>
      <p:sp>
        <p:nvSpPr>
          <p:cNvPr id="4" name="Line 5"/>
          <p:cNvSpPr>
            <a:spLocks noChangeShapeType="1"/>
          </p:cNvSpPr>
          <p:nvPr userDrawn="1"/>
        </p:nvSpPr>
        <p:spPr bwMode="auto">
          <a:xfrm>
            <a:off x="0" y="1338263"/>
            <a:ext cx="9906000" cy="0"/>
          </a:xfrm>
          <a:prstGeom prst="line">
            <a:avLst/>
          </a:prstGeom>
          <a:noFill/>
          <a:ln w="9525">
            <a:solidFill>
              <a:srgbClr val="7F7F7F"/>
            </a:solidFill>
            <a:round/>
            <a:headEnd/>
            <a:tailEnd/>
          </a:ln>
          <a:extLst>
            <a:ext uri="{909E8E84-426E-40dd-AFC4-6F175D3DCCD1}">
              <a14:hiddenFill xmlns="" xmlns:a14="http://schemas.microsoft.com/office/drawing/2010/main">
                <a:noFill/>
              </a14:hiddenFill>
            </a:ext>
          </a:extLst>
        </p:spPr>
        <p:txBody>
          <a:bodyPr wrap="none" anchor="ctr"/>
          <a:lstStyle/>
          <a:p>
            <a:endParaRPr lang="es-ES" sz="4200">
              <a:latin typeface="Times New Roman" charset="0"/>
            </a:endParaRPr>
          </a:p>
        </p:txBody>
      </p:sp>
      <p:pic>
        <p:nvPicPr>
          <p:cNvPr id="5" name="Picture 7"/>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542338" y="134938"/>
            <a:ext cx="1247775" cy="9064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 name="Rectangle 4"/>
          <p:cNvSpPr>
            <a:spLocks noGrp="1" noChangeArrowheads="1"/>
          </p:cNvSpPr>
          <p:nvPr>
            <p:ph type="title"/>
          </p:nvPr>
        </p:nvSpPr>
        <p:spPr bwMode="auto">
          <a:xfrm>
            <a:off x="508000" y="115888"/>
            <a:ext cx="7332663" cy="576262"/>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91440" tIns="45720" rIns="91440" bIns="45720" numCol="1" anchor="t" anchorCtr="0" compatLnSpc="1">
            <a:prstTxWarp prst="textNoShape">
              <a:avLst/>
            </a:prstTxWarp>
          </a:bodyPr>
          <a:lstStyle/>
          <a:p>
            <a:pPr lvl="0"/>
            <a:r>
              <a:rPr lang="en-US"/>
              <a:t>Título de la página</a:t>
            </a:r>
          </a:p>
        </p:txBody>
      </p:sp>
    </p:spTree>
    <p:extLst>
      <p:ext uri="{BB962C8B-B14F-4D97-AF65-F5344CB8AC3E}">
        <p14:creationId xmlns:p14="http://schemas.microsoft.com/office/powerpoint/2010/main" val="9445975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82640" y="4406955"/>
            <a:ext cx="8420100" cy="1362075"/>
          </a:xfrm>
        </p:spPr>
        <p:txBody>
          <a:bodyPr/>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82640" y="2906722"/>
            <a:ext cx="8420100" cy="1500187"/>
          </a:xfrm>
        </p:spPr>
        <p:txBody>
          <a:bodyPr anchor="b"/>
          <a:lstStyle>
            <a:lvl1pPr marL="0" indent="0">
              <a:buNone/>
              <a:defRPr sz="2000"/>
            </a:lvl1pPr>
            <a:lvl2pPr marL="456964" indent="0">
              <a:buNone/>
              <a:defRPr sz="1800"/>
            </a:lvl2pPr>
            <a:lvl3pPr marL="913928" indent="0">
              <a:buNone/>
              <a:defRPr sz="1600"/>
            </a:lvl3pPr>
            <a:lvl4pPr marL="1370891" indent="0">
              <a:buNone/>
              <a:defRPr sz="1400"/>
            </a:lvl4pPr>
            <a:lvl5pPr marL="1827855" indent="0">
              <a:buNone/>
              <a:defRPr sz="1400"/>
            </a:lvl5pPr>
            <a:lvl6pPr marL="2284820" indent="0">
              <a:buNone/>
              <a:defRPr sz="1400"/>
            </a:lvl6pPr>
            <a:lvl7pPr marL="2741787" indent="0">
              <a:buNone/>
              <a:defRPr sz="1400"/>
            </a:lvl7pPr>
            <a:lvl8pPr marL="3198747" indent="0">
              <a:buNone/>
              <a:defRPr sz="1400"/>
            </a:lvl8pPr>
            <a:lvl9pPr marL="3655711" indent="0">
              <a:buNone/>
              <a:defRPr sz="1400"/>
            </a:lvl9pPr>
          </a:lstStyle>
          <a:p>
            <a:pPr lvl="0"/>
            <a:r>
              <a:rPr lang="es-ES" smtClean="0"/>
              <a:t>Haga clic para modificar el estilo de texto del patrón</a:t>
            </a: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95797964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94" name="PlaceHolder 1"/>
          <p:cNvSpPr>
            <a:spLocks noGrp="1"/>
          </p:cNvSpPr>
          <p:nvPr>
            <p:ph type="title"/>
          </p:nvPr>
        </p:nvSpPr>
        <p:spPr>
          <a:xfrm>
            <a:off x="495269" y="273354"/>
            <a:ext cx="8914847" cy="1145009"/>
          </a:xfrm>
          <a:prstGeom prst="rect">
            <a:avLst/>
          </a:prstGeom>
        </p:spPr>
        <p:txBody>
          <a:bodyPr wrap="none" lIns="0" tIns="0" rIns="0" bIns="0" anchor="ctr"/>
          <a:lstStyle/>
          <a:p>
            <a:pPr algn="ctr"/>
            <a:endParaRPr/>
          </a:p>
        </p:txBody>
      </p:sp>
      <p:sp>
        <p:nvSpPr>
          <p:cNvPr id="195" name="PlaceHolder 2"/>
          <p:cNvSpPr>
            <a:spLocks noGrp="1"/>
          </p:cNvSpPr>
          <p:nvPr>
            <p:ph type="subTitle"/>
          </p:nvPr>
        </p:nvSpPr>
        <p:spPr>
          <a:xfrm>
            <a:off x="495269" y="1604515"/>
            <a:ext cx="8914847" cy="3977484"/>
          </a:xfrm>
          <a:prstGeom prst="rect">
            <a:avLst/>
          </a:prstGeom>
        </p:spPr>
        <p:txBody>
          <a:bodyPr wrap="none" lIns="0" tIns="0" rIns="0" bIns="0" anchor="ctr"/>
          <a:lstStyle/>
          <a:p>
            <a:pPr algn="ctr"/>
            <a:endParaRPr/>
          </a:p>
        </p:txBody>
      </p:sp>
    </p:spTree>
    <p:extLst>
      <p:ext uri="{BB962C8B-B14F-4D97-AF65-F5344CB8AC3E}">
        <p14:creationId xmlns:p14="http://schemas.microsoft.com/office/powerpoint/2010/main" val="122196939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96" name="PlaceHolder 1"/>
          <p:cNvSpPr>
            <a:spLocks noGrp="1"/>
          </p:cNvSpPr>
          <p:nvPr>
            <p:ph type="title"/>
          </p:nvPr>
        </p:nvSpPr>
        <p:spPr>
          <a:xfrm>
            <a:off x="495269" y="273354"/>
            <a:ext cx="8914847" cy="1145009"/>
          </a:xfrm>
          <a:prstGeom prst="rect">
            <a:avLst/>
          </a:prstGeom>
        </p:spPr>
        <p:txBody>
          <a:bodyPr wrap="none" lIns="0" tIns="0" rIns="0" bIns="0" anchor="ctr"/>
          <a:lstStyle/>
          <a:p>
            <a:pPr algn="ctr"/>
            <a:endParaRPr/>
          </a:p>
        </p:txBody>
      </p:sp>
      <p:sp>
        <p:nvSpPr>
          <p:cNvPr id="197" name="PlaceHolder 2"/>
          <p:cNvSpPr>
            <a:spLocks noGrp="1"/>
          </p:cNvSpPr>
          <p:nvPr>
            <p:ph type="body"/>
          </p:nvPr>
        </p:nvSpPr>
        <p:spPr>
          <a:xfrm>
            <a:off x="495269" y="1604514"/>
            <a:ext cx="8914847" cy="3977158"/>
          </a:xfrm>
          <a:prstGeom prst="rect">
            <a:avLst/>
          </a:prstGeom>
        </p:spPr>
        <p:txBody>
          <a:bodyPr wrap="none" lIns="0" tIns="0" rIns="0" bIns="0"/>
          <a:lstStyle/>
          <a:p>
            <a:endParaRPr/>
          </a:p>
        </p:txBody>
      </p:sp>
    </p:spTree>
    <p:extLst>
      <p:ext uri="{BB962C8B-B14F-4D97-AF65-F5344CB8AC3E}">
        <p14:creationId xmlns:p14="http://schemas.microsoft.com/office/powerpoint/2010/main" val="328619251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98" name="PlaceHolder 1"/>
          <p:cNvSpPr>
            <a:spLocks noGrp="1"/>
          </p:cNvSpPr>
          <p:nvPr>
            <p:ph type="title"/>
          </p:nvPr>
        </p:nvSpPr>
        <p:spPr>
          <a:xfrm>
            <a:off x="495269" y="273354"/>
            <a:ext cx="8914847" cy="1145009"/>
          </a:xfrm>
          <a:prstGeom prst="rect">
            <a:avLst/>
          </a:prstGeom>
        </p:spPr>
        <p:txBody>
          <a:bodyPr wrap="none" lIns="0" tIns="0" rIns="0" bIns="0" anchor="ctr"/>
          <a:lstStyle/>
          <a:p>
            <a:pPr algn="ctr"/>
            <a:endParaRPr/>
          </a:p>
        </p:txBody>
      </p:sp>
      <p:sp>
        <p:nvSpPr>
          <p:cNvPr id="199" name="PlaceHolder 2"/>
          <p:cNvSpPr>
            <a:spLocks noGrp="1"/>
          </p:cNvSpPr>
          <p:nvPr>
            <p:ph type="body"/>
          </p:nvPr>
        </p:nvSpPr>
        <p:spPr>
          <a:xfrm>
            <a:off x="495269" y="1604514"/>
            <a:ext cx="4350233" cy="3977158"/>
          </a:xfrm>
          <a:prstGeom prst="rect">
            <a:avLst/>
          </a:prstGeom>
        </p:spPr>
        <p:txBody>
          <a:bodyPr wrap="none" lIns="0" tIns="0" rIns="0" bIns="0"/>
          <a:lstStyle/>
          <a:p>
            <a:endParaRPr/>
          </a:p>
        </p:txBody>
      </p:sp>
      <p:sp>
        <p:nvSpPr>
          <p:cNvPr id="200" name="PlaceHolder 3"/>
          <p:cNvSpPr>
            <a:spLocks noGrp="1"/>
          </p:cNvSpPr>
          <p:nvPr>
            <p:ph type="body"/>
          </p:nvPr>
        </p:nvSpPr>
        <p:spPr>
          <a:xfrm>
            <a:off x="5063067" y="1604514"/>
            <a:ext cx="4350233" cy="3977158"/>
          </a:xfrm>
          <a:prstGeom prst="rect">
            <a:avLst/>
          </a:prstGeom>
        </p:spPr>
        <p:txBody>
          <a:bodyPr wrap="none" lIns="0" tIns="0" rIns="0" bIns="0"/>
          <a:lstStyle/>
          <a:p>
            <a:endParaRPr/>
          </a:p>
        </p:txBody>
      </p:sp>
    </p:spTree>
    <p:extLst>
      <p:ext uri="{BB962C8B-B14F-4D97-AF65-F5344CB8AC3E}">
        <p14:creationId xmlns:p14="http://schemas.microsoft.com/office/powerpoint/2010/main" val="80624542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01" name="PlaceHolder 1"/>
          <p:cNvSpPr>
            <a:spLocks noGrp="1"/>
          </p:cNvSpPr>
          <p:nvPr>
            <p:ph type="title"/>
          </p:nvPr>
        </p:nvSpPr>
        <p:spPr>
          <a:xfrm>
            <a:off x="495269" y="273354"/>
            <a:ext cx="8914847" cy="1145009"/>
          </a:xfrm>
          <a:prstGeom prst="rect">
            <a:avLst/>
          </a:prstGeom>
        </p:spPr>
        <p:txBody>
          <a:bodyPr wrap="none" lIns="0" tIns="0" rIns="0" bIns="0" anchor="ctr"/>
          <a:lstStyle/>
          <a:p>
            <a:pPr algn="ctr"/>
            <a:endParaRPr/>
          </a:p>
        </p:txBody>
      </p:sp>
    </p:spTree>
    <p:extLst>
      <p:ext uri="{BB962C8B-B14F-4D97-AF65-F5344CB8AC3E}">
        <p14:creationId xmlns:p14="http://schemas.microsoft.com/office/powerpoint/2010/main" val="303403663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202" name="PlaceHolder 1"/>
          <p:cNvSpPr>
            <a:spLocks noGrp="1"/>
          </p:cNvSpPr>
          <p:nvPr>
            <p:ph type="subTitle"/>
          </p:nvPr>
        </p:nvSpPr>
        <p:spPr>
          <a:xfrm>
            <a:off x="495269" y="273352"/>
            <a:ext cx="8914847" cy="5308320"/>
          </a:xfrm>
          <a:prstGeom prst="rect">
            <a:avLst/>
          </a:prstGeom>
        </p:spPr>
        <p:txBody>
          <a:bodyPr wrap="none" lIns="0" tIns="0" rIns="0" bIns="0" anchor="ctr"/>
          <a:lstStyle/>
          <a:p>
            <a:pPr algn="ctr"/>
            <a:endParaRPr/>
          </a:p>
        </p:txBody>
      </p:sp>
    </p:spTree>
    <p:extLst>
      <p:ext uri="{BB962C8B-B14F-4D97-AF65-F5344CB8AC3E}">
        <p14:creationId xmlns:p14="http://schemas.microsoft.com/office/powerpoint/2010/main" val="136066047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203" name="PlaceHolder 1"/>
          <p:cNvSpPr>
            <a:spLocks noGrp="1"/>
          </p:cNvSpPr>
          <p:nvPr>
            <p:ph type="title"/>
          </p:nvPr>
        </p:nvSpPr>
        <p:spPr>
          <a:xfrm>
            <a:off x="495269" y="273354"/>
            <a:ext cx="8914847" cy="1145009"/>
          </a:xfrm>
          <a:prstGeom prst="rect">
            <a:avLst/>
          </a:prstGeom>
        </p:spPr>
        <p:txBody>
          <a:bodyPr wrap="none" lIns="0" tIns="0" rIns="0" bIns="0" anchor="ctr"/>
          <a:lstStyle/>
          <a:p>
            <a:pPr algn="ctr"/>
            <a:endParaRPr/>
          </a:p>
        </p:txBody>
      </p:sp>
      <p:sp>
        <p:nvSpPr>
          <p:cNvPr id="204" name="PlaceHolder 2"/>
          <p:cNvSpPr>
            <a:spLocks noGrp="1"/>
          </p:cNvSpPr>
          <p:nvPr>
            <p:ph type="body"/>
          </p:nvPr>
        </p:nvSpPr>
        <p:spPr>
          <a:xfrm>
            <a:off x="495269" y="1604515"/>
            <a:ext cx="4350233" cy="1896808"/>
          </a:xfrm>
          <a:prstGeom prst="rect">
            <a:avLst/>
          </a:prstGeom>
        </p:spPr>
        <p:txBody>
          <a:bodyPr wrap="none" lIns="0" tIns="0" rIns="0" bIns="0"/>
          <a:lstStyle/>
          <a:p>
            <a:endParaRPr/>
          </a:p>
        </p:txBody>
      </p:sp>
      <p:sp>
        <p:nvSpPr>
          <p:cNvPr id="205" name="PlaceHolder 3"/>
          <p:cNvSpPr>
            <a:spLocks noGrp="1"/>
          </p:cNvSpPr>
          <p:nvPr>
            <p:ph type="body"/>
          </p:nvPr>
        </p:nvSpPr>
        <p:spPr>
          <a:xfrm>
            <a:off x="495269" y="3681598"/>
            <a:ext cx="4350233" cy="1896808"/>
          </a:xfrm>
          <a:prstGeom prst="rect">
            <a:avLst/>
          </a:prstGeom>
        </p:spPr>
        <p:txBody>
          <a:bodyPr wrap="none" lIns="0" tIns="0" rIns="0" bIns="0"/>
          <a:lstStyle/>
          <a:p>
            <a:endParaRPr/>
          </a:p>
        </p:txBody>
      </p:sp>
      <p:sp>
        <p:nvSpPr>
          <p:cNvPr id="206" name="PlaceHolder 4"/>
          <p:cNvSpPr>
            <a:spLocks noGrp="1"/>
          </p:cNvSpPr>
          <p:nvPr>
            <p:ph type="body"/>
          </p:nvPr>
        </p:nvSpPr>
        <p:spPr>
          <a:xfrm>
            <a:off x="5063067" y="1604514"/>
            <a:ext cx="4350233" cy="3977158"/>
          </a:xfrm>
          <a:prstGeom prst="rect">
            <a:avLst/>
          </a:prstGeom>
        </p:spPr>
        <p:txBody>
          <a:bodyPr wrap="none" lIns="0" tIns="0" rIns="0" bIns="0"/>
          <a:lstStyle/>
          <a:p>
            <a:endParaRPr/>
          </a:p>
        </p:txBody>
      </p:sp>
    </p:spTree>
    <p:extLst>
      <p:ext uri="{BB962C8B-B14F-4D97-AF65-F5344CB8AC3E}">
        <p14:creationId xmlns:p14="http://schemas.microsoft.com/office/powerpoint/2010/main" val="372411397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07" name="PlaceHolder 1"/>
          <p:cNvSpPr>
            <a:spLocks noGrp="1"/>
          </p:cNvSpPr>
          <p:nvPr>
            <p:ph type="title"/>
          </p:nvPr>
        </p:nvSpPr>
        <p:spPr>
          <a:xfrm>
            <a:off x="495269" y="273354"/>
            <a:ext cx="8914847" cy="1145009"/>
          </a:xfrm>
          <a:prstGeom prst="rect">
            <a:avLst/>
          </a:prstGeom>
        </p:spPr>
        <p:txBody>
          <a:bodyPr wrap="none" lIns="0" tIns="0" rIns="0" bIns="0" anchor="ctr"/>
          <a:lstStyle/>
          <a:p>
            <a:pPr algn="ctr"/>
            <a:endParaRPr/>
          </a:p>
        </p:txBody>
      </p:sp>
      <p:sp>
        <p:nvSpPr>
          <p:cNvPr id="208" name="PlaceHolder 2"/>
          <p:cNvSpPr>
            <a:spLocks noGrp="1"/>
          </p:cNvSpPr>
          <p:nvPr>
            <p:ph type="body"/>
          </p:nvPr>
        </p:nvSpPr>
        <p:spPr>
          <a:xfrm>
            <a:off x="495269" y="1604514"/>
            <a:ext cx="4350233" cy="3977158"/>
          </a:xfrm>
          <a:prstGeom prst="rect">
            <a:avLst/>
          </a:prstGeom>
        </p:spPr>
        <p:txBody>
          <a:bodyPr wrap="none" lIns="0" tIns="0" rIns="0" bIns="0"/>
          <a:lstStyle/>
          <a:p>
            <a:endParaRPr/>
          </a:p>
        </p:txBody>
      </p:sp>
      <p:sp>
        <p:nvSpPr>
          <p:cNvPr id="209" name="PlaceHolder 3"/>
          <p:cNvSpPr>
            <a:spLocks noGrp="1"/>
          </p:cNvSpPr>
          <p:nvPr>
            <p:ph type="body"/>
          </p:nvPr>
        </p:nvSpPr>
        <p:spPr>
          <a:xfrm>
            <a:off x="5063067" y="1604515"/>
            <a:ext cx="4350233" cy="1896808"/>
          </a:xfrm>
          <a:prstGeom prst="rect">
            <a:avLst/>
          </a:prstGeom>
        </p:spPr>
        <p:txBody>
          <a:bodyPr wrap="none" lIns="0" tIns="0" rIns="0" bIns="0"/>
          <a:lstStyle/>
          <a:p>
            <a:endParaRPr/>
          </a:p>
        </p:txBody>
      </p:sp>
      <p:sp>
        <p:nvSpPr>
          <p:cNvPr id="210" name="PlaceHolder 4"/>
          <p:cNvSpPr>
            <a:spLocks noGrp="1"/>
          </p:cNvSpPr>
          <p:nvPr>
            <p:ph type="body"/>
          </p:nvPr>
        </p:nvSpPr>
        <p:spPr>
          <a:xfrm>
            <a:off x="5063067" y="3681598"/>
            <a:ext cx="4350233" cy="1896808"/>
          </a:xfrm>
          <a:prstGeom prst="rect">
            <a:avLst/>
          </a:prstGeom>
        </p:spPr>
        <p:txBody>
          <a:bodyPr wrap="none" lIns="0" tIns="0" rIns="0" bIns="0"/>
          <a:lstStyle/>
          <a:p>
            <a:endParaRPr/>
          </a:p>
        </p:txBody>
      </p:sp>
    </p:spTree>
    <p:extLst>
      <p:ext uri="{BB962C8B-B14F-4D97-AF65-F5344CB8AC3E}">
        <p14:creationId xmlns:p14="http://schemas.microsoft.com/office/powerpoint/2010/main" val="413548267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11" name="PlaceHolder 1"/>
          <p:cNvSpPr>
            <a:spLocks noGrp="1"/>
          </p:cNvSpPr>
          <p:nvPr>
            <p:ph type="title"/>
          </p:nvPr>
        </p:nvSpPr>
        <p:spPr>
          <a:xfrm>
            <a:off x="495269" y="273354"/>
            <a:ext cx="8914847" cy="1145009"/>
          </a:xfrm>
          <a:prstGeom prst="rect">
            <a:avLst/>
          </a:prstGeom>
        </p:spPr>
        <p:txBody>
          <a:bodyPr wrap="none" lIns="0" tIns="0" rIns="0" bIns="0" anchor="ctr"/>
          <a:lstStyle/>
          <a:p>
            <a:pPr algn="ctr"/>
            <a:endParaRPr/>
          </a:p>
        </p:txBody>
      </p:sp>
      <p:sp>
        <p:nvSpPr>
          <p:cNvPr id="212" name="PlaceHolder 2"/>
          <p:cNvSpPr>
            <a:spLocks noGrp="1"/>
          </p:cNvSpPr>
          <p:nvPr>
            <p:ph type="body"/>
          </p:nvPr>
        </p:nvSpPr>
        <p:spPr>
          <a:xfrm>
            <a:off x="495269" y="1604515"/>
            <a:ext cx="4350233" cy="1896808"/>
          </a:xfrm>
          <a:prstGeom prst="rect">
            <a:avLst/>
          </a:prstGeom>
        </p:spPr>
        <p:txBody>
          <a:bodyPr wrap="none" lIns="0" tIns="0" rIns="0" bIns="0"/>
          <a:lstStyle/>
          <a:p>
            <a:endParaRPr/>
          </a:p>
        </p:txBody>
      </p:sp>
      <p:sp>
        <p:nvSpPr>
          <p:cNvPr id="213" name="PlaceHolder 3"/>
          <p:cNvSpPr>
            <a:spLocks noGrp="1"/>
          </p:cNvSpPr>
          <p:nvPr>
            <p:ph type="body"/>
          </p:nvPr>
        </p:nvSpPr>
        <p:spPr>
          <a:xfrm>
            <a:off x="5063067" y="1604515"/>
            <a:ext cx="4350233" cy="1896808"/>
          </a:xfrm>
          <a:prstGeom prst="rect">
            <a:avLst/>
          </a:prstGeom>
        </p:spPr>
        <p:txBody>
          <a:bodyPr wrap="none" lIns="0" tIns="0" rIns="0" bIns="0"/>
          <a:lstStyle/>
          <a:p>
            <a:endParaRPr/>
          </a:p>
        </p:txBody>
      </p:sp>
      <p:sp>
        <p:nvSpPr>
          <p:cNvPr id="214" name="PlaceHolder 4"/>
          <p:cNvSpPr>
            <a:spLocks noGrp="1"/>
          </p:cNvSpPr>
          <p:nvPr>
            <p:ph type="body"/>
          </p:nvPr>
        </p:nvSpPr>
        <p:spPr>
          <a:xfrm>
            <a:off x="495271" y="3681598"/>
            <a:ext cx="8914493" cy="1896808"/>
          </a:xfrm>
          <a:prstGeom prst="rect">
            <a:avLst/>
          </a:prstGeom>
        </p:spPr>
        <p:txBody>
          <a:bodyPr wrap="none" lIns="0" tIns="0" rIns="0" bIns="0"/>
          <a:lstStyle/>
          <a:p>
            <a:endParaRPr/>
          </a:p>
        </p:txBody>
      </p:sp>
    </p:spTree>
    <p:extLst>
      <p:ext uri="{BB962C8B-B14F-4D97-AF65-F5344CB8AC3E}">
        <p14:creationId xmlns:p14="http://schemas.microsoft.com/office/powerpoint/2010/main" val="216344427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15" name="PlaceHolder 1"/>
          <p:cNvSpPr>
            <a:spLocks noGrp="1"/>
          </p:cNvSpPr>
          <p:nvPr>
            <p:ph type="title"/>
          </p:nvPr>
        </p:nvSpPr>
        <p:spPr>
          <a:xfrm>
            <a:off x="495269" y="273354"/>
            <a:ext cx="8914847" cy="1145009"/>
          </a:xfrm>
          <a:prstGeom prst="rect">
            <a:avLst/>
          </a:prstGeom>
        </p:spPr>
        <p:txBody>
          <a:bodyPr wrap="none" lIns="0" tIns="0" rIns="0" bIns="0" anchor="ctr"/>
          <a:lstStyle/>
          <a:p>
            <a:pPr algn="ctr"/>
            <a:endParaRPr/>
          </a:p>
        </p:txBody>
      </p:sp>
      <p:sp>
        <p:nvSpPr>
          <p:cNvPr id="216" name="PlaceHolder 2"/>
          <p:cNvSpPr>
            <a:spLocks noGrp="1"/>
          </p:cNvSpPr>
          <p:nvPr>
            <p:ph type="body"/>
          </p:nvPr>
        </p:nvSpPr>
        <p:spPr>
          <a:xfrm>
            <a:off x="495269" y="1604515"/>
            <a:ext cx="8914847" cy="1896808"/>
          </a:xfrm>
          <a:prstGeom prst="rect">
            <a:avLst/>
          </a:prstGeom>
        </p:spPr>
        <p:txBody>
          <a:bodyPr wrap="none" lIns="0" tIns="0" rIns="0" bIns="0"/>
          <a:lstStyle/>
          <a:p>
            <a:endParaRPr/>
          </a:p>
        </p:txBody>
      </p:sp>
      <p:sp>
        <p:nvSpPr>
          <p:cNvPr id="217" name="PlaceHolder 3"/>
          <p:cNvSpPr>
            <a:spLocks noGrp="1"/>
          </p:cNvSpPr>
          <p:nvPr>
            <p:ph type="body"/>
          </p:nvPr>
        </p:nvSpPr>
        <p:spPr>
          <a:xfrm>
            <a:off x="495269" y="3681598"/>
            <a:ext cx="8914847" cy="1896808"/>
          </a:xfrm>
          <a:prstGeom prst="rect">
            <a:avLst/>
          </a:prstGeom>
        </p:spPr>
        <p:txBody>
          <a:bodyPr wrap="none" lIns="0" tIns="0" rIns="0" bIns="0"/>
          <a:lstStyle/>
          <a:p>
            <a:endParaRPr/>
          </a:p>
        </p:txBody>
      </p:sp>
    </p:spTree>
    <p:extLst>
      <p:ext uri="{BB962C8B-B14F-4D97-AF65-F5344CB8AC3E}">
        <p14:creationId xmlns:p14="http://schemas.microsoft.com/office/powerpoint/2010/main" val="2115201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508028" y="1600200"/>
            <a:ext cx="4486275" cy="49974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5146708" y="1600200"/>
            <a:ext cx="4487863" cy="49974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18" name="PlaceHolder 1"/>
          <p:cNvSpPr>
            <a:spLocks noGrp="1"/>
          </p:cNvSpPr>
          <p:nvPr>
            <p:ph type="title"/>
          </p:nvPr>
        </p:nvSpPr>
        <p:spPr>
          <a:xfrm>
            <a:off x="495269" y="273354"/>
            <a:ext cx="8914847" cy="1145009"/>
          </a:xfrm>
          <a:prstGeom prst="rect">
            <a:avLst/>
          </a:prstGeom>
        </p:spPr>
        <p:txBody>
          <a:bodyPr wrap="none" lIns="0" tIns="0" rIns="0" bIns="0" anchor="ctr"/>
          <a:lstStyle/>
          <a:p>
            <a:pPr algn="ctr"/>
            <a:endParaRPr/>
          </a:p>
        </p:txBody>
      </p:sp>
      <p:sp>
        <p:nvSpPr>
          <p:cNvPr id="219" name="PlaceHolder 2"/>
          <p:cNvSpPr>
            <a:spLocks noGrp="1"/>
          </p:cNvSpPr>
          <p:nvPr>
            <p:ph type="body"/>
          </p:nvPr>
        </p:nvSpPr>
        <p:spPr>
          <a:xfrm>
            <a:off x="495269" y="1604515"/>
            <a:ext cx="4350233" cy="1896808"/>
          </a:xfrm>
          <a:prstGeom prst="rect">
            <a:avLst/>
          </a:prstGeom>
        </p:spPr>
        <p:txBody>
          <a:bodyPr wrap="none" lIns="0" tIns="0" rIns="0" bIns="0"/>
          <a:lstStyle/>
          <a:p>
            <a:endParaRPr/>
          </a:p>
        </p:txBody>
      </p:sp>
      <p:sp>
        <p:nvSpPr>
          <p:cNvPr id="220" name="PlaceHolder 3"/>
          <p:cNvSpPr>
            <a:spLocks noGrp="1"/>
          </p:cNvSpPr>
          <p:nvPr>
            <p:ph type="body"/>
          </p:nvPr>
        </p:nvSpPr>
        <p:spPr>
          <a:xfrm>
            <a:off x="5063067" y="1604515"/>
            <a:ext cx="4350233" cy="1896808"/>
          </a:xfrm>
          <a:prstGeom prst="rect">
            <a:avLst/>
          </a:prstGeom>
        </p:spPr>
        <p:txBody>
          <a:bodyPr wrap="none" lIns="0" tIns="0" rIns="0" bIns="0"/>
          <a:lstStyle/>
          <a:p>
            <a:endParaRPr/>
          </a:p>
        </p:txBody>
      </p:sp>
      <p:sp>
        <p:nvSpPr>
          <p:cNvPr id="221" name="PlaceHolder 4"/>
          <p:cNvSpPr>
            <a:spLocks noGrp="1"/>
          </p:cNvSpPr>
          <p:nvPr>
            <p:ph type="body"/>
          </p:nvPr>
        </p:nvSpPr>
        <p:spPr>
          <a:xfrm>
            <a:off x="5063067" y="3681598"/>
            <a:ext cx="4350233" cy="1896808"/>
          </a:xfrm>
          <a:prstGeom prst="rect">
            <a:avLst/>
          </a:prstGeom>
        </p:spPr>
        <p:txBody>
          <a:bodyPr wrap="none" lIns="0" tIns="0" rIns="0" bIns="0"/>
          <a:lstStyle/>
          <a:p>
            <a:endParaRPr/>
          </a:p>
        </p:txBody>
      </p:sp>
      <p:sp>
        <p:nvSpPr>
          <p:cNvPr id="222" name="PlaceHolder 5"/>
          <p:cNvSpPr>
            <a:spLocks noGrp="1"/>
          </p:cNvSpPr>
          <p:nvPr>
            <p:ph type="body"/>
          </p:nvPr>
        </p:nvSpPr>
        <p:spPr>
          <a:xfrm>
            <a:off x="495269" y="3681598"/>
            <a:ext cx="4350233" cy="1896808"/>
          </a:xfrm>
          <a:prstGeom prst="rect">
            <a:avLst/>
          </a:prstGeom>
        </p:spPr>
        <p:txBody>
          <a:bodyPr wrap="none" lIns="0" tIns="0" rIns="0" bIns="0"/>
          <a:lstStyle/>
          <a:p>
            <a:endParaRPr/>
          </a:p>
        </p:txBody>
      </p:sp>
    </p:spTree>
    <p:extLst>
      <p:ext uri="{BB962C8B-B14F-4D97-AF65-F5344CB8AC3E}">
        <p14:creationId xmlns:p14="http://schemas.microsoft.com/office/powerpoint/2010/main" val="359054172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223" name="PlaceHolder 1"/>
          <p:cNvSpPr>
            <a:spLocks noGrp="1"/>
          </p:cNvSpPr>
          <p:nvPr>
            <p:ph type="title"/>
          </p:nvPr>
        </p:nvSpPr>
        <p:spPr>
          <a:xfrm>
            <a:off x="495269" y="273354"/>
            <a:ext cx="8914847" cy="1145009"/>
          </a:xfrm>
          <a:prstGeom prst="rect">
            <a:avLst/>
          </a:prstGeom>
        </p:spPr>
        <p:txBody>
          <a:bodyPr wrap="none" lIns="0" tIns="0" rIns="0" bIns="0" anchor="ctr"/>
          <a:lstStyle/>
          <a:p>
            <a:pPr algn="ctr"/>
            <a:endParaRPr/>
          </a:p>
        </p:txBody>
      </p:sp>
      <p:sp>
        <p:nvSpPr>
          <p:cNvPr id="224" name="PlaceHolder 2"/>
          <p:cNvSpPr>
            <a:spLocks noGrp="1"/>
          </p:cNvSpPr>
          <p:nvPr>
            <p:ph type="body"/>
          </p:nvPr>
        </p:nvSpPr>
        <p:spPr>
          <a:xfrm>
            <a:off x="495269" y="1604515"/>
            <a:ext cx="4350233" cy="1896808"/>
          </a:xfrm>
          <a:prstGeom prst="rect">
            <a:avLst/>
          </a:prstGeom>
        </p:spPr>
        <p:txBody>
          <a:bodyPr wrap="none" lIns="0" tIns="0" rIns="0" bIns="0"/>
          <a:lstStyle/>
          <a:p>
            <a:endParaRPr/>
          </a:p>
        </p:txBody>
      </p:sp>
      <p:sp>
        <p:nvSpPr>
          <p:cNvPr id="225" name="PlaceHolder 3"/>
          <p:cNvSpPr>
            <a:spLocks noGrp="1"/>
          </p:cNvSpPr>
          <p:nvPr>
            <p:ph type="body"/>
          </p:nvPr>
        </p:nvSpPr>
        <p:spPr>
          <a:xfrm>
            <a:off x="5063067" y="1604515"/>
            <a:ext cx="4350233" cy="1896808"/>
          </a:xfrm>
          <a:prstGeom prst="rect">
            <a:avLst/>
          </a:prstGeom>
        </p:spPr>
        <p:txBody>
          <a:bodyPr wrap="none" lIns="0" tIns="0" rIns="0" bIns="0"/>
          <a:lstStyle/>
          <a:p>
            <a:endParaRPr/>
          </a:p>
        </p:txBody>
      </p:sp>
      <p:pic>
        <p:nvPicPr>
          <p:cNvPr id="226" name="Imatge 225"/>
          <p:cNvPicPr/>
          <p:nvPr/>
        </p:nvPicPr>
        <p:blipFill>
          <a:blip r:embed="rId2" cstate="print"/>
          <a:stretch>
            <a:fillRect/>
          </a:stretch>
        </p:blipFill>
        <p:spPr>
          <a:xfrm>
            <a:off x="5950309" y="3681598"/>
            <a:ext cx="2575047" cy="1896808"/>
          </a:xfrm>
          <a:prstGeom prst="rect">
            <a:avLst/>
          </a:prstGeom>
          <a:ln>
            <a:noFill/>
          </a:ln>
        </p:spPr>
      </p:pic>
      <p:pic>
        <p:nvPicPr>
          <p:cNvPr id="227" name="Imatge 226"/>
          <p:cNvPicPr/>
          <p:nvPr/>
        </p:nvPicPr>
        <p:blipFill>
          <a:blip r:embed="rId2" cstate="print"/>
          <a:stretch>
            <a:fillRect/>
          </a:stretch>
        </p:blipFill>
        <p:spPr>
          <a:xfrm>
            <a:off x="1382511" y="3681598"/>
            <a:ext cx="2575047" cy="1896808"/>
          </a:xfrm>
          <a:prstGeom prst="rect">
            <a:avLst/>
          </a:prstGeom>
          <a:ln>
            <a:noFill/>
          </a:ln>
        </p:spPr>
      </p:pic>
    </p:spTree>
    <p:extLst>
      <p:ext uri="{BB962C8B-B14F-4D97-AF65-F5344CB8AC3E}">
        <p14:creationId xmlns:p14="http://schemas.microsoft.com/office/powerpoint/2010/main" val="109402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95300" y="274638"/>
            <a:ext cx="8915400" cy="1143000"/>
          </a:xfrm>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95300" y="1535114"/>
            <a:ext cx="4376738" cy="639762"/>
          </a:xfrm>
        </p:spPr>
        <p:txBody>
          <a:bodyPr anchor="b"/>
          <a:lstStyle>
            <a:lvl1pPr marL="0" indent="0">
              <a:buNone/>
              <a:defRPr sz="2400" b="1"/>
            </a:lvl1pPr>
            <a:lvl2pPr marL="456964" indent="0">
              <a:buNone/>
              <a:defRPr sz="2000" b="1"/>
            </a:lvl2pPr>
            <a:lvl3pPr marL="913928" indent="0">
              <a:buNone/>
              <a:defRPr sz="1800" b="1"/>
            </a:lvl3pPr>
            <a:lvl4pPr marL="1370891" indent="0">
              <a:buNone/>
              <a:defRPr sz="1600" b="1"/>
            </a:lvl4pPr>
            <a:lvl5pPr marL="1827855" indent="0">
              <a:buNone/>
              <a:defRPr sz="1600" b="1"/>
            </a:lvl5pPr>
            <a:lvl6pPr marL="2284820" indent="0">
              <a:buNone/>
              <a:defRPr sz="1600" b="1"/>
            </a:lvl6pPr>
            <a:lvl7pPr marL="2741787" indent="0">
              <a:buNone/>
              <a:defRPr sz="1600" b="1"/>
            </a:lvl7pPr>
            <a:lvl8pPr marL="3198747" indent="0">
              <a:buNone/>
              <a:defRPr sz="1600" b="1"/>
            </a:lvl8pPr>
            <a:lvl9pPr marL="3655711"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95300" y="2174875"/>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5032408" y="1535114"/>
            <a:ext cx="4378325" cy="639762"/>
          </a:xfrm>
        </p:spPr>
        <p:txBody>
          <a:bodyPr anchor="b"/>
          <a:lstStyle>
            <a:lvl1pPr marL="0" indent="0">
              <a:buNone/>
              <a:defRPr sz="2400" b="1"/>
            </a:lvl1pPr>
            <a:lvl2pPr marL="456964" indent="0">
              <a:buNone/>
              <a:defRPr sz="2000" b="1"/>
            </a:lvl2pPr>
            <a:lvl3pPr marL="913928" indent="0">
              <a:buNone/>
              <a:defRPr sz="1800" b="1"/>
            </a:lvl3pPr>
            <a:lvl4pPr marL="1370891" indent="0">
              <a:buNone/>
              <a:defRPr sz="1600" b="1"/>
            </a:lvl4pPr>
            <a:lvl5pPr marL="1827855" indent="0">
              <a:buNone/>
              <a:defRPr sz="1600" b="1"/>
            </a:lvl5pPr>
            <a:lvl6pPr marL="2284820" indent="0">
              <a:buNone/>
              <a:defRPr sz="1600" b="1"/>
            </a:lvl6pPr>
            <a:lvl7pPr marL="2741787" indent="0">
              <a:buNone/>
              <a:defRPr sz="1600" b="1"/>
            </a:lvl7pPr>
            <a:lvl8pPr marL="3198747" indent="0">
              <a:buNone/>
              <a:defRPr sz="1600" b="1"/>
            </a:lvl8pPr>
            <a:lvl9pPr marL="3655711"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5032408"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95309" y="273050"/>
            <a:ext cx="3259138"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873506" y="273105"/>
            <a:ext cx="553720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95309" y="1435104"/>
            <a:ext cx="3259138" cy="4691063"/>
          </a:xfrm>
        </p:spPr>
        <p:txBody>
          <a:bodyPr/>
          <a:lstStyle>
            <a:lvl1pPr marL="0" indent="0">
              <a:buNone/>
              <a:defRPr sz="1400"/>
            </a:lvl1pPr>
            <a:lvl2pPr marL="456964" indent="0">
              <a:buNone/>
              <a:defRPr sz="1200"/>
            </a:lvl2pPr>
            <a:lvl3pPr marL="913928" indent="0">
              <a:buNone/>
              <a:defRPr sz="1000"/>
            </a:lvl3pPr>
            <a:lvl4pPr marL="1370891" indent="0">
              <a:buNone/>
              <a:defRPr sz="900"/>
            </a:lvl4pPr>
            <a:lvl5pPr marL="1827855" indent="0">
              <a:buNone/>
              <a:defRPr sz="900"/>
            </a:lvl5pPr>
            <a:lvl6pPr marL="2284820" indent="0">
              <a:buNone/>
              <a:defRPr sz="900"/>
            </a:lvl6pPr>
            <a:lvl7pPr marL="2741787" indent="0">
              <a:buNone/>
              <a:defRPr sz="900"/>
            </a:lvl7pPr>
            <a:lvl8pPr marL="3198747" indent="0">
              <a:buNone/>
              <a:defRPr sz="900"/>
            </a:lvl8pPr>
            <a:lvl9pPr marL="3655711" indent="0">
              <a:buNone/>
              <a:defRPr sz="900"/>
            </a:lvl9pPr>
          </a:lstStyle>
          <a:p>
            <a:pPr lvl="0"/>
            <a:r>
              <a:rPr lang="es-ES" smtClean="0"/>
              <a:t>Haga clic para modificar el estilo de texto del patrón</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941513" y="4800600"/>
            <a:ext cx="59436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941513" y="612775"/>
            <a:ext cx="5943600" cy="4114800"/>
          </a:xfrm>
        </p:spPr>
        <p:txBody>
          <a:bodyPr/>
          <a:lstStyle>
            <a:lvl1pPr marL="0" indent="0">
              <a:buNone/>
              <a:defRPr sz="3200"/>
            </a:lvl1pPr>
            <a:lvl2pPr marL="456964" indent="0">
              <a:buNone/>
              <a:defRPr sz="2800"/>
            </a:lvl2pPr>
            <a:lvl3pPr marL="913928" indent="0">
              <a:buNone/>
              <a:defRPr sz="2400"/>
            </a:lvl3pPr>
            <a:lvl4pPr marL="1370891" indent="0">
              <a:buNone/>
              <a:defRPr sz="2000"/>
            </a:lvl4pPr>
            <a:lvl5pPr marL="1827855" indent="0">
              <a:buNone/>
              <a:defRPr sz="2000"/>
            </a:lvl5pPr>
            <a:lvl6pPr marL="2284820" indent="0">
              <a:buNone/>
              <a:defRPr sz="2000"/>
            </a:lvl6pPr>
            <a:lvl7pPr marL="2741787" indent="0">
              <a:buNone/>
              <a:defRPr sz="2000"/>
            </a:lvl7pPr>
            <a:lvl8pPr marL="3198747" indent="0">
              <a:buNone/>
              <a:defRPr sz="2000"/>
            </a:lvl8pPr>
            <a:lvl9pPr marL="3655711" indent="0">
              <a:buNone/>
              <a:defRPr sz="2000"/>
            </a:lvl9pPr>
          </a:lstStyle>
          <a:p>
            <a:pPr lvl="0"/>
            <a:endParaRPr lang="es-ES" noProof="0" smtClean="0"/>
          </a:p>
        </p:txBody>
      </p:sp>
      <p:sp>
        <p:nvSpPr>
          <p:cNvPr id="4" name="3 Marcador de texto"/>
          <p:cNvSpPr>
            <a:spLocks noGrp="1"/>
          </p:cNvSpPr>
          <p:nvPr>
            <p:ph type="body" sz="half" idx="2"/>
          </p:nvPr>
        </p:nvSpPr>
        <p:spPr>
          <a:xfrm>
            <a:off x="1941513" y="5367338"/>
            <a:ext cx="5943600" cy="804862"/>
          </a:xfrm>
        </p:spPr>
        <p:txBody>
          <a:bodyPr/>
          <a:lstStyle>
            <a:lvl1pPr marL="0" indent="0">
              <a:buNone/>
              <a:defRPr sz="1400"/>
            </a:lvl1pPr>
            <a:lvl2pPr marL="456964" indent="0">
              <a:buNone/>
              <a:defRPr sz="1200"/>
            </a:lvl2pPr>
            <a:lvl3pPr marL="913928" indent="0">
              <a:buNone/>
              <a:defRPr sz="1000"/>
            </a:lvl3pPr>
            <a:lvl4pPr marL="1370891" indent="0">
              <a:buNone/>
              <a:defRPr sz="900"/>
            </a:lvl4pPr>
            <a:lvl5pPr marL="1827855" indent="0">
              <a:buNone/>
              <a:defRPr sz="900"/>
            </a:lvl5pPr>
            <a:lvl6pPr marL="2284820" indent="0">
              <a:buNone/>
              <a:defRPr sz="900"/>
            </a:lvl6pPr>
            <a:lvl7pPr marL="2741787" indent="0">
              <a:buNone/>
              <a:defRPr sz="900"/>
            </a:lvl7pPr>
            <a:lvl8pPr marL="3198747" indent="0">
              <a:buNone/>
              <a:defRPr sz="900"/>
            </a:lvl8pPr>
            <a:lvl9pPr marL="3655711" indent="0">
              <a:buNone/>
              <a:defRPr sz="900"/>
            </a:lvl9pPr>
          </a:lstStyle>
          <a:p>
            <a:pPr lvl="0"/>
            <a:r>
              <a:rPr lang="es-ES" smtClean="0"/>
              <a:t>Haga clic para modificar el estilo de texto del patrón</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7.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theme" Target="../theme/theme3.xml"/><Relationship Id="rId5" Type="http://schemas.openxmlformats.org/officeDocument/2006/relationships/slideLayout" Target="../slideLayouts/slideLayout29.xml"/><Relationship Id="rId4" Type="http://schemas.openxmlformats.org/officeDocument/2006/relationships/slideLayout" Target="../slideLayouts/slideLayout28.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theme" Target="../theme/theme4.xml"/><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slideLayout" Target="../slideLayouts/slideLayout41.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266" name="Rectangle 2"/>
          <p:cNvSpPr>
            <a:spLocks noGrp="1" noChangeArrowheads="1"/>
          </p:cNvSpPr>
          <p:nvPr>
            <p:ph type="body" idx="1"/>
          </p:nvPr>
        </p:nvSpPr>
        <p:spPr bwMode="auto">
          <a:xfrm>
            <a:off x="508006" y="1600200"/>
            <a:ext cx="9126538" cy="4997450"/>
          </a:xfrm>
          <a:prstGeom prst="rect">
            <a:avLst/>
          </a:prstGeom>
          <a:noFill/>
          <a:ln w="9525">
            <a:noFill/>
            <a:miter lim="800000"/>
            <a:headEnd/>
            <a:tailEnd/>
          </a:ln>
        </p:spPr>
        <p:txBody>
          <a:bodyPr vert="horz" wrap="square" lIns="91393" tIns="45697" rIns="91393" bIns="45697" numCol="1" anchor="t" anchorCtr="0" compatLnSpc="1">
            <a:prstTxWarp prst="textNoShape">
              <a:avLst/>
            </a:prstTxWarp>
          </a:bodyPr>
          <a:lstStyle/>
          <a:p>
            <a:pPr lvl="0"/>
            <a:r>
              <a:rPr lang="en-US" smtClean="0"/>
              <a:t>Haga clic para modificar el estilo de texto del patrón</a:t>
            </a:r>
          </a:p>
          <a:p>
            <a:pPr lvl="1"/>
            <a:r>
              <a:rPr lang="en-US" smtClean="0"/>
              <a:t>Segundo nivel</a:t>
            </a:r>
          </a:p>
          <a:p>
            <a:pPr lvl="2"/>
            <a:r>
              <a:rPr lang="en-US" smtClean="0"/>
              <a:t>Tercer nivel</a:t>
            </a:r>
          </a:p>
          <a:p>
            <a:pPr lvl="3"/>
            <a:r>
              <a:rPr lang="en-US" smtClean="0"/>
              <a:t>Cuarto nivel</a:t>
            </a:r>
          </a:p>
          <a:p>
            <a:pPr lvl="4"/>
            <a:r>
              <a:rPr lang="en-US" smtClean="0"/>
              <a:t>Quinto nivel</a:t>
            </a:r>
          </a:p>
        </p:txBody>
      </p:sp>
      <p:sp>
        <p:nvSpPr>
          <p:cNvPr id="1863683" name="Rectangle 3"/>
          <p:cNvSpPr>
            <a:spLocks noChangeArrowheads="1"/>
          </p:cNvSpPr>
          <p:nvPr/>
        </p:nvSpPr>
        <p:spPr bwMode="auto">
          <a:xfrm>
            <a:off x="0" y="2"/>
            <a:ext cx="9906000" cy="1295400"/>
          </a:xfrm>
          <a:prstGeom prst="rect">
            <a:avLst/>
          </a:prstGeom>
          <a:solidFill>
            <a:srgbClr val="002E67"/>
          </a:solidFill>
          <a:ln w="9525">
            <a:noFill/>
            <a:miter lim="800000"/>
            <a:headEnd/>
            <a:tailEnd/>
          </a:ln>
          <a:effectLst/>
        </p:spPr>
        <p:txBody>
          <a:bodyPr wrap="none" lIns="91393" tIns="45697" rIns="91393" bIns="45697" anchor="ctr"/>
          <a:lstStyle/>
          <a:p>
            <a:pPr eaLnBrk="1" hangingPunct="1">
              <a:defRPr/>
            </a:pPr>
            <a:endParaRPr kumimoji="0" lang="es-ES" sz="1800">
              <a:solidFill>
                <a:srgbClr val="000000"/>
              </a:solidFill>
              <a:latin typeface="Arial" charset="0"/>
            </a:endParaRPr>
          </a:p>
        </p:txBody>
      </p:sp>
      <p:sp>
        <p:nvSpPr>
          <p:cNvPr id="11268" name="Rectangle 4"/>
          <p:cNvSpPr>
            <a:spLocks noGrp="1" noChangeArrowheads="1"/>
          </p:cNvSpPr>
          <p:nvPr>
            <p:ph type="title"/>
          </p:nvPr>
        </p:nvSpPr>
        <p:spPr bwMode="auto">
          <a:xfrm>
            <a:off x="508004" y="115888"/>
            <a:ext cx="7332663" cy="576262"/>
          </a:xfrm>
          <a:prstGeom prst="rect">
            <a:avLst/>
          </a:prstGeom>
          <a:noFill/>
          <a:ln w="9525">
            <a:noFill/>
            <a:miter lim="800000"/>
            <a:headEnd/>
            <a:tailEnd/>
          </a:ln>
        </p:spPr>
        <p:txBody>
          <a:bodyPr vert="horz" wrap="none" lIns="91393" tIns="45697" rIns="91393" bIns="45697" numCol="1" anchor="t" anchorCtr="0" compatLnSpc="1">
            <a:prstTxWarp prst="textNoShape">
              <a:avLst/>
            </a:prstTxWarp>
          </a:bodyPr>
          <a:lstStyle/>
          <a:p>
            <a:pPr lvl="0"/>
            <a:r>
              <a:rPr lang="en-US" smtClean="0"/>
              <a:t>Título de la página</a:t>
            </a:r>
          </a:p>
        </p:txBody>
      </p:sp>
      <p:sp>
        <p:nvSpPr>
          <p:cNvPr id="1863685" name="Line 5"/>
          <p:cNvSpPr>
            <a:spLocks noChangeShapeType="1"/>
          </p:cNvSpPr>
          <p:nvPr/>
        </p:nvSpPr>
        <p:spPr bwMode="auto">
          <a:xfrm>
            <a:off x="0" y="1363663"/>
            <a:ext cx="9906000" cy="0"/>
          </a:xfrm>
          <a:prstGeom prst="line">
            <a:avLst/>
          </a:prstGeom>
          <a:noFill/>
          <a:ln w="9525">
            <a:solidFill>
              <a:schemeClr val="tx1"/>
            </a:solidFill>
            <a:round/>
            <a:headEnd/>
            <a:tailEnd/>
          </a:ln>
          <a:effectLst/>
        </p:spPr>
        <p:txBody>
          <a:bodyPr wrap="none" lIns="91393" tIns="45697" rIns="91393" bIns="45697" anchor="ctr"/>
          <a:lstStyle/>
          <a:p>
            <a:pPr>
              <a:defRPr/>
            </a:pPr>
            <a:endParaRPr lang="es-ES"/>
          </a:p>
        </p:txBody>
      </p:sp>
      <p:sp>
        <p:nvSpPr>
          <p:cNvPr id="1863686" name="Rectangle 6"/>
          <p:cNvSpPr>
            <a:spLocks noChangeArrowheads="1"/>
          </p:cNvSpPr>
          <p:nvPr/>
        </p:nvSpPr>
        <p:spPr bwMode="auto">
          <a:xfrm>
            <a:off x="0" y="6705600"/>
            <a:ext cx="9906000" cy="152400"/>
          </a:xfrm>
          <a:prstGeom prst="rect">
            <a:avLst/>
          </a:prstGeom>
          <a:solidFill>
            <a:srgbClr val="525E66"/>
          </a:solidFill>
          <a:ln w="9525">
            <a:noFill/>
            <a:miter lim="800000"/>
            <a:headEnd/>
            <a:tailEnd/>
          </a:ln>
          <a:effectLst/>
        </p:spPr>
        <p:txBody>
          <a:bodyPr wrap="none" lIns="91393" tIns="45697" rIns="91393" bIns="45697" anchor="ctr"/>
          <a:lstStyle/>
          <a:p>
            <a:pPr>
              <a:defRPr/>
            </a:pPr>
            <a:endParaRPr lang="es-ES"/>
          </a:p>
        </p:txBody>
      </p:sp>
      <p:pic>
        <p:nvPicPr>
          <p:cNvPr id="11271" name="Picture 7"/>
          <p:cNvPicPr>
            <a:picLocks noChangeAspect="1" noChangeArrowheads="1"/>
          </p:cNvPicPr>
          <p:nvPr/>
        </p:nvPicPr>
        <p:blipFill>
          <a:blip r:embed="rId14" cstate="print"/>
          <a:srcRect/>
          <a:stretch>
            <a:fillRect/>
          </a:stretch>
        </p:blipFill>
        <p:spPr bwMode="auto">
          <a:xfrm>
            <a:off x="8542348" y="134938"/>
            <a:ext cx="1247775" cy="906462"/>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93121" r:id="rId1"/>
    <p:sldLayoutId id="2147493094" r:id="rId2"/>
    <p:sldLayoutId id="2147493095" r:id="rId3"/>
    <p:sldLayoutId id="2147493096" r:id="rId4"/>
    <p:sldLayoutId id="2147493097" r:id="rId5"/>
    <p:sldLayoutId id="2147493098" r:id="rId6"/>
    <p:sldLayoutId id="2147493099" r:id="rId7"/>
    <p:sldLayoutId id="2147493100" r:id="rId8"/>
    <p:sldLayoutId id="2147493101" r:id="rId9"/>
    <p:sldLayoutId id="2147493102" r:id="rId10"/>
    <p:sldLayoutId id="2147493103" r:id="rId11"/>
    <p:sldLayoutId id="2147493104" r:id="rId12"/>
  </p:sldLayoutIdLst>
  <p:txStyles>
    <p:titleStyle>
      <a:lvl1pPr algn="l" rtl="0" eaLnBrk="0" fontAlgn="base" hangingPunct="0">
        <a:spcBef>
          <a:spcPct val="0"/>
        </a:spcBef>
        <a:spcAft>
          <a:spcPct val="0"/>
        </a:spcAft>
        <a:defRPr sz="2400" b="1">
          <a:solidFill>
            <a:schemeClr val="bg1"/>
          </a:solidFill>
          <a:latin typeface="+mj-lt"/>
          <a:ea typeface="+mj-ea"/>
          <a:cs typeface="+mj-cs"/>
        </a:defRPr>
      </a:lvl1pPr>
      <a:lvl2pPr algn="l" rtl="0" eaLnBrk="0" fontAlgn="base" hangingPunct="0">
        <a:spcBef>
          <a:spcPct val="0"/>
        </a:spcBef>
        <a:spcAft>
          <a:spcPct val="0"/>
        </a:spcAft>
        <a:defRPr sz="2400" b="1">
          <a:solidFill>
            <a:schemeClr val="bg1"/>
          </a:solidFill>
          <a:latin typeface="Trebuchet MS" pitchFamily="34" charset="0"/>
        </a:defRPr>
      </a:lvl2pPr>
      <a:lvl3pPr algn="l" rtl="0" eaLnBrk="0" fontAlgn="base" hangingPunct="0">
        <a:spcBef>
          <a:spcPct val="0"/>
        </a:spcBef>
        <a:spcAft>
          <a:spcPct val="0"/>
        </a:spcAft>
        <a:defRPr sz="2400" b="1">
          <a:solidFill>
            <a:schemeClr val="bg1"/>
          </a:solidFill>
          <a:latin typeface="Trebuchet MS" pitchFamily="34" charset="0"/>
        </a:defRPr>
      </a:lvl3pPr>
      <a:lvl4pPr algn="l" rtl="0" eaLnBrk="0" fontAlgn="base" hangingPunct="0">
        <a:spcBef>
          <a:spcPct val="0"/>
        </a:spcBef>
        <a:spcAft>
          <a:spcPct val="0"/>
        </a:spcAft>
        <a:defRPr sz="2400" b="1">
          <a:solidFill>
            <a:schemeClr val="bg1"/>
          </a:solidFill>
          <a:latin typeface="Trebuchet MS" pitchFamily="34" charset="0"/>
        </a:defRPr>
      </a:lvl4pPr>
      <a:lvl5pPr algn="l" rtl="0" eaLnBrk="0" fontAlgn="base" hangingPunct="0">
        <a:spcBef>
          <a:spcPct val="0"/>
        </a:spcBef>
        <a:spcAft>
          <a:spcPct val="0"/>
        </a:spcAft>
        <a:defRPr sz="2400" b="1">
          <a:solidFill>
            <a:schemeClr val="bg1"/>
          </a:solidFill>
          <a:latin typeface="Trebuchet MS" pitchFamily="34" charset="0"/>
        </a:defRPr>
      </a:lvl5pPr>
      <a:lvl6pPr marL="456964" algn="l" rtl="0" fontAlgn="base">
        <a:spcBef>
          <a:spcPct val="0"/>
        </a:spcBef>
        <a:spcAft>
          <a:spcPct val="0"/>
        </a:spcAft>
        <a:defRPr sz="2400" b="1">
          <a:solidFill>
            <a:schemeClr val="bg1"/>
          </a:solidFill>
          <a:latin typeface="Trebuchet MS" pitchFamily="34" charset="0"/>
        </a:defRPr>
      </a:lvl6pPr>
      <a:lvl7pPr marL="913928" algn="l" rtl="0" fontAlgn="base">
        <a:spcBef>
          <a:spcPct val="0"/>
        </a:spcBef>
        <a:spcAft>
          <a:spcPct val="0"/>
        </a:spcAft>
        <a:defRPr sz="2400" b="1">
          <a:solidFill>
            <a:schemeClr val="bg1"/>
          </a:solidFill>
          <a:latin typeface="Trebuchet MS" pitchFamily="34" charset="0"/>
        </a:defRPr>
      </a:lvl7pPr>
      <a:lvl8pPr marL="1370891" algn="l" rtl="0" fontAlgn="base">
        <a:spcBef>
          <a:spcPct val="0"/>
        </a:spcBef>
        <a:spcAft>
          <a:spcPct val="0"/>
        </a:spcAft>
        <a:defRPr sz="2400" b="1">
          <a:solidFill>
            <a:schemeClr val="bg1"/>
          </a:solidFill>
          <a:latin typeface="Trebuchet MS" pitchFamily="34" charset="0"/>
        </a:defRPr>
      </a:lvl8pPr>
      <a:lvl9pPr marL="1827855" algn="l" rtl="0" fontAlgn="base">
        <a:spcBef>
          <a:spcPct val="0"/>
        </a:spcBef>
        <a:spcAft>
          <a:spcPct val="0"/>
        </a:spcAft>
        <a:defRPr sz="2400" b="1">
          <a:solidFill>
            <a:schemeClr val="bg1"/>
          </a:solidFill>
          <a:latin typeface="Trebuchet MS" pitchFamily="34" charset="0"/>
        </a:defRPr>
      </a:lvl9pPr>
    </p:titleStyle>
    <p:bodyStyle>
      <a:lvl1pPr marL="342725" indent="-342725" algn="l" rtl="0" eaLnBrk="0" fontAlgn="base" hangingPunct="0">
        <a:spcBef>
          <a:spcPct val="20000"/>
        </a:spcBef>
        <a:spcAft>
          <a:spcPct val="0"/>
        </a:spcAft>
        <a:buChar char="•"/>
        <a:defRPr>
          <a:solidFill>
            <a:schemeClr val="tx1"/>
          </a:solidFill>
          <a:latin typeface="+mn-lt"/>
          <a:ea typeface="+mn-ea"/>
          <a:cs typeface="+mn-cs"/>
        </a:defRPr>
      </a:lvl1pPr>
      <a:lvl2pPr marL="742566" indent="-285603" algn="l" rtl="0" eaLnBrk="0" fontAlgn="base" hangingPunct="0">
        <a:spcBef>
          <a:spcPct val="20000"/>
        </a:spcBef>
        <a:spcAft>
          <a:spcPct val="0"/>
        </a:spcAft>
        <a:buChar char="–"/>
        <a:defRPr>
          <a:solidFill>
            <a:schemeClr val="tx1"/>
          </a:solidFill>
          <a:latin typeface="+mn-lt"/>
        </a:defRPr>
      </a:lvl2pPr>
      <a:lvl3pPr marL="1142410" indent="-228482" algn="l" rtl="0" eaLnBrk="0" fontAlgn="base" hangingPunct="0">
        <a:spcBef>
          <a:spcPct val="20000"/>
        </a:spcBef>
        <a:spcAft>
          <a:spcPct val="0"/>
        </a:spcAft>
        <a:buChar char="•"/>
        <a:defRPr>
          <a:solidFill>
            <a:schemeClr val="tx1"/>
          </a:solidFill>
          <a:latin typeface="+mn-lt"/>
        </a:defRPr>
      </a:lvl3pPr>
      <a:lvl4pPr marL="1599374" indent="-228482" algn="l" rtl="0" eaLnBrk="0" fontAlgn="base" hangingPunct="0">
        <a:spcBef>
          <a:spcPct val="20000"/>
        </a:spcBef>
        <a:spcAft>
          <a:spcPct val="0"/>
        </a:spcAft>
        <a:buChar char="–"/>
        <a:defRPr>
          <a:solidFill>
            <a:schemeClr val="tx1"/>
          </a:solidFill>
          <a:latin typeface="+mn-lt"/>
        </a:defRPr>
      </a:lvl4pPr>
      <a:lvl5pPr marL="2056339" indent="-228482" algn="l" rtl="0" eaLnBrk="0" fontAlgn="base" hangingPunct="0">
        <a:spcBef>
          <a:spcPct val="20000"/>
        </a:spcBef>
        <a:spcAft>
          <a:spcPct val="0"/>
        </a:spcAft>
        <a:buChar char="»"/>
        <a:defRPr>
          <a:solidFill>
            <a:schemeClr val="tx1"/>
          </a:solidFill>
          <a:latin typeface="+mn-lt"/>
        </a:defRPr>
      </a:lvl5pPr>
      <a:lvl6pPr marL="2513302" indent="-228482" algn="l" rtl="0" fontAlgn="base">
        <a:spcBef>
          <a:spcPct val="20000"/>
        </a:spcBef>
        <a:spcAft>
          <a:spcPct val="0"/>
        </a:spcAft>
        <a:buChar char="»"/>
        <a:defRPr>
          <a:solidFill>
            <a:schemeClr val="tx1"/>
          </a:solidFill>
          <a:latin typeface="+mn-lt"/>
        </a:defRPr>
      </a:lvl6pPr>
      <a:lvl7pPr marL="2970267" indent="-228482" algn="l" rtl="0" fontAlgn="base">
        <a:spcBef>
          <a:spcPct val="20000"/>
        </a:spcBef>
        <a:spcAft>
          <a:spcPct val="0"/>
        </a:spcAft>
        <a:buChar char="»"/>
        <a:defRPr>
          <a:solidFill>
            <a:schemeClr val="tx1"/>
          </a:solidFill>
          <a:latin typeface="+mn-lt"/>
        </a:defRPr>
      </a:lvl7pPr>
      <a:lvl8pPr marL="3427229" indent="-228482" algn="l" rtl="0" fontAlgn="base">
        <a:spcBef>
          <a:spcPct val="20000"/>
        </a:spcBef>
        <a:spcAft>
          <a:spcPct val="0"/>
        </a:spcAft>
        <a:buChar char="»"/>
        <a:defRPr>
          <a:solidFill>
            <a:schemeClr val="tx1"/>
          </a:solidFill>
          <a:latin typeface="+mn-lt"/>
        </a:defRPr>
      </a:lvl8pPr>
      <a:lvl9pPr marL="3884195" indent="-228482" algn="l" rtl="0" fontAlgn="base">
        <a:spcBef>
          <a:spcPct val="20000"/>
        </a:spcBef>
        <a:spcAft>
          <a:spcPct val="0"/>
        </a:spcAft>
        <a:buChar char="»"/>
        <a:defRPr>
          <a:solidFill>
            <a:schemeClr val="tx1"/>
          </a:solidFill>
          <a:latin typeface="+mn-lt"/>
        </a:defRPr>
      </a:lvl9pPr>
    </p:bodyStyle>
    <p:otherStyle>
      <a:defPPr>
        <a:defRPr lang="es-ES"/>
      </a:defPPr>
      <a:lvl1pPr marL="0" algn="l" defTabSz="913928" rtl="0" eaLnBrk="1" latinLnBrk="0" hangingPunct="1">
        <a:defRPr sz="1800" kern="1200">
          <a:solidFill>
            <a:schemeClr val="tx1"/>
          </a:solidFill>
          <a:latin typeface="+mn-lt"/>
          <a:ea typeface="+mn-ea"/>
          <a:cs typeface="+mn-cs"/>
        </a:defRPr>
      </a:lvl1pPr>
      <a:lvl2pPr marL="456964" algn="l" defTabSz="913928" rtl="0" eaLnBrk="1" latinLnBrk="0" hangingPunct="1">
        <a:defRPr sz="1800" kern="1200">
          <a:solidFill>
            <a:schemeClr val="tx1"/>
          </a:solidFill>
          <a:latin typeface="+mn-lt"/>
          <a:ea typeface="+mn-ea"/>
          <a:cs typeface="+mn-cs"/>
        </a:defRPr>
      </a:lvl2pPr>
      <a:lvl3pPr marL="913928" algn="l" defTabSz="913928" rtl="0" eaLnBrk="1" latinLnBrk="0" hangingPunct="1">
        <a:defRPr sz="1800" kern="1200">
          <a:solidFill>
            <a:schemeClr val="tx1"/>
          </a:solidFill>
          <a:latin typeface="+mn-lt"/>
          <a:ea typeface="+mn-ea"/>
          <a:cs typeface="+mn-cs"/>
        </a:defRPr>
      </a:lvl3pPr>
      <a:lvl4pPr marL="1370891" algn="l" defTabSz="913928" rtl="0" eaLnBrk="1" latinLnBrk="0" hangingPunct="1">
        <a:defRPr sz="1800" kern="1200">
          <a:solidFill>
            <a:schemeClr val="tx1"/>
          </a:solidFill>
          <a:latin typeface="+mn-lt"/>
          <a:ea typeface="+mn-ea"/>
          <a:cs typeface="+mn-cs"/>
        </a:defRPr>
      </a:lvl4pPr>
      <a:lvl5pPr marL="1827855" algn="l" defTabSz="913928" rtl="0" eaLnBrk="1" latinLnBrk="0" hangingPunct="1">
        <a:defRPr sz="1800" kern="1200">
          <a:solidFill>
            <a:schemeClr val="tx1"/>
          </a:solidFill>
          <a:latin typeface="+mn-lt"/>
          <a:ea typeface="+mn-ea"/>
          <a:cs typeface="+mn-cs"/>
        </a:defRPr>
      </a:lvl5pPr>
      <a:lvl6pPr marL="2284820" algn="l" defTabSz="913928" rtl="0" eaLnBrk="1" latinLnBrk="0" hangingPunct="1">
        <a:defRPr sz="1800" kern="1200">
          <a:solidFill>
            <a:schemeClr val="tx1"/>
          </a:solidFill>
          <a:latin typeface="+mn-lt"/>
          <a:ea typeface="+mn-ea"/>
          <a:cs typeface="+mn-cs"/>
        </a:defRPr>
      </a:lvl6pPr>
      <a:lvl7pPr marL="2741787" algn="l" defTabSz="913928" rtl="0" eaLnBrk="1" latinLnBrk="0" hangingPunct="1">
        <a:defRPr sz="1800" kern="1200">
          <a:solidFill>
            <a:schemeClr val="tx1"/>
          </a:solidFill>
          <a:latin typeface="+mn-lt"/>
          <a:ea typeface="+mn-ea"/>
          <a:cs typeface="+mn-cs"/>
        </a:defRPr>
      </a:lvl7pPr>
      <a:lvl8pPr marL="3198747" algn="l" defTabSz="913928" rtl="0" eaLnBrk="1" latinLnBrk="0" hangingPunct="1">
        <a:defRPr sz="1800" kern="1200">
          <a:solidFill>
            <a:schemeClr val="tx1"/>
          </a:solidFill>
          <a:latin typeface="+mn-lt"/>
          <a:ea typeface="+mn-ea"/>
          <a:cs typeface="+mn-cs"/>
        </a:defRPr>
      </a:lvl8pPr>
      <a:lvl9pPr marL="3655711" algn="l" defTabSz="913928"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63682" name="Rectangle 2"/>
          <p:cNvSpPr>
            <a:spLocks noGrp="1" noChangeArrowheads="1"/>
          </p:cNvSpPr>
          <p:nvPr>
            <p:ph type="body" idx="1"/>
          </p:nvPr>
        </p:nvSpPr>
        <p:spPr bwMode="auto">
          <a:xfrm>
            <a:off x="508002" y="1600200"/>
            <a:ext cx="9126538" cy="4997450"/>
          </a:xfrm>
          <a:prstGeom prst="rect">
            <a:avLst/>
          </a:prstGeom>
          <a:noFill/>
          <a:ln w="9525">
            <a:noFill/>
            <a:miter lim="800000"/>
            <a:headEnd/>
            <a:tailEnd/>
          </a:ln>
          <a:effectLst/>
        </p:spPr>
        <p:txBody>
          <a:bodyPr vert="horz" wrap="square" lIns="91393" tIns="45697" rIns="91393" bIns="45697" numCol="1" anchor="t" anchorCtr="0" compatLnSpc="1">
            <a:prstTxWarp prst="textNoShape">
              <a:avLst/>
            </a:prstTxWarp>
          </a:bodyPr>
          <a:lstStyle/>
          <a:p>
            <a:pPr lvl="0"/>
            <a:r>
              <a:rPr lang="en-US" smtClean="0"/>
              <a:t>Haga clic para modificar el estilo de texto del patrón</a:t>
            </a:r>
          </a:p>
          <a:p>
            <a:pPr lvl="1"/>
            <a:r>
              <a:rPr lang="en-US" smtClean="0"/>
              <a:t>Segundo nivel</a:t>
            </a:r>
          </a:p>
          <a:p>
            <a:pPr lvl="2"/>
            <a:r>
              <a:rPr lang="en-US" smtClean="0"/>
              <a:t>Tercer nivel</a:t>
            </a:r>
          </a:p>
          <a:p>
            <a:pPr lvl="3"/>
            <a:r>
              <a:rPr lang="en-US" smtClean="0"/>
              <a:t>Cuarto nivel</a:t>
            </a:r>
          </a:p>
          <a:p>
            <a:pPr lvl="4"/>
            <a:r>
              <a:rPr lang="en-US" smtClean="0"/>
              <a:t>Quinto nivel</a:t>
            </a:r>
          </a:p>
        </p:txBody>
      </p:sp>
      <p:sp>
        <p:nvSpPr>
          <p:cNvPr id="1863683" name="Rectangle 3"/>
          <p:cNvSpPr>
            <a:spLocks noChangeArrowheads="1"/>
          </p:cNvSpPr>
          <p:nvPr/>
        </p:nvSpPr>
        <p:spPr bwMode="auto">
          <a:xfrm>
            <a:off x="0" y="2"/>
            <a:ext cx="9906000" cy="1295400"/>
          </a:xfrm>
          <a:prstGeom prst="rect">
            <a:avLst/>
          </a:prstGeom>
          <a:solidFill>
            <a:srgbClr val="002E67"/>
          </a:solidFill>
          <a:ln w="9525">
            <a:noFill/>
            <a:miter lim="800000"/>
            <a:headEnd/>
            <a:tailEnd/>
          </a:ln>
          <a:effectLst/>
        </p:spPr>
        <p:txBody>
          <a:bodyPr wrap="none" lIns="91393" tIns="45697" rIns="91393" bIns="45697" anchor="ctr"/>
          <a:lstStyle/>
          <a:p>
            <a:pPr eaLnBrk="1" hangingPunct="1"/>
            <a:endParaRPr kumimoji="0" lang="es-ES" sz="1800" smtClean="0">
              <a:solidFill>
                <a:srgbClr val="000000"/>
              </a:solidFill>
              <a:latin typeface="Arial" charset="0"/>
            </a:endParaRPr>
          </a:p>
        </p:txBody>
      </p:sp>
      <p:sp>
        <p:nvSpPr>
          <p:cNvPr id="1863684" name="Rectangle 4"/>
          <p:cNvSpPr>
            <a:spLocks noGrp="1" noChangeArrowheads="1"/>
          </p:cNvSpPr>
          <p:nvPr>
            <p:ph type="title"/>
          </p:nvPr>
        </p:nvSpPr>
        <p:spPr bwMode="auto">
          <a:xfrm>
            <a:off x="508004" y="115888"/>
            <a:ext cx="7332663" cy="576262"/>
          </a:xfrm>
          <a:prstGeom prst="rect">
            <a:avLst/>
          </a:prstGeom>
          <a:noFill/>
          <a:ln w="9525">
            <a:noFill/>
            <a:miter lim="800000"/>
            <a:headEnd/>
            <a:tailEnd/>
          </a:ln>
          <a:effectLst/>
        </p:spPr>
        <p:txBody>
          <a:bodyPr vert="horz" wrap="none" lIns="91393" tIns="45697" rIns="91393" bIns="45697" numCol="1" anchor="t" anchorCtr="0" compatLnSpc="1">
            <a:prstTxWarp prst="textNoShape">
              <a:avLst/>
            </a:prstTxWarp>
          </a:bodyPr>
          <a:lstStyle/>
          <a:p>
            <a:pPr lvl="0"/>
            <a:r>
              <a:rPr lang="en-US" smtClean="0"/>
              <a:t>Título de la página</a:t>
            </a:r>
          </a:p>
        </p:txBody>
      </p:sp>
      <p:sp>
        <p:nvSpPr>
          <p:cNvPr id="1863685" name="Line 5"/>
          <p:cNvSpPr>
            <a:spLocks noChangeShapeType="1"/>
          </p:cNvSpPr>
          <p:nvPr/>
        </p:nvSpPr>
        <p:spPr bwMode="auto">
          <a:xfrm>
            <a:off x="0" y="1363663"/>
            <a:ext cx="9906000" cy="0"/>
          </a:xfrm>
          <a:prstGeom prst="line">
            <a:avLst/>
          </a:prstGeom>
          <a:noFill/>
          <a:ln w="9525">
            <a:solidFill>
              <a:schemeClr val="tx1"/>
            </a:solidFill>
            <a:round/>
            <a:headEnd/>
            <a:tailEnd/>
          </a:ln>
          <a:effectLst/>
        </p:spPr>
        <p:txBody>
          <a:bodyPr wrap="none" lIns="91393" tIns="45697" rIns="91393" bIns="45697" anchor="ctr"/>
          <a:lstStyle/>
          <a:p>
            <a:endParaRPr lang="es-ES" smtClean="0"/>
          </a:p>
        </p:txBody>
      </p:sp>
      <p:sp>
        <p:nvSpPr>
          <p:cNvPr id="1863686" name="Rectangle 6"/>
          <p:cNvSpPr>
            <a:spLocks noChangeArrowheads="1"/>
          </p:cNvSpPr>
          <p:nvPr/>
        </p:nvSpPr>
        <p:spPr bwMode="auto">
          <a:xfrm>
            <a:off x="0" y="6705600"/>
            <a:ext cx="9906000" cy="152400"/>
          </a:xfrm>
          <a:prstGeom prst="rect">
            <a:avLst/>
          </a:prstGeom>
          <a:solidFill>
            <a:srgbClr val="525E66"/>
          </a:solidFill>
          <a:ln w="9525">
            <a:noFill/>
            <a:miter lim="800000"/>
            <a:headEnd/>
            <a:tailEnd/>
          </a:ln>
          <a:effectLst/>
        </p:spPr>
        <p:txBody>
          <a:bodyPr wrap="none" lIns="91393" tIns="45697" rIns="91393" bIns="45697" anchor="ctr"/>
          <a:lstStyle/>
          <a:p>
            <a:endParaRPr lang="es-ES" smtClean="0"/>
          </a:p>
        </p:txBody>
      </p:sp>
      <p:pic>
        <p:nvPicPr>
          <p:cNvPr id="1863687" name="Picture 7"/>
          <p:cNvPicPr>
            <a:picLocks noChangeAspect="1" noChangeArrowheads="1"/>
          </p:cNvPicPr>
          <p:nvPr/>
        </p:nvPicPr>
        <p:blipFill>
          <a:blip r:embed="rId14" cstate="print"/>
          <a:srcRect/>
          <a:stretch>
            <a:fillRect/>
          </a:stretch>
        </p:blipFill>
        <p:spPr bwMode="auto">
          <a:xfrm>
            <a:off x="8542345" y="134938"/>
            <a:ext cx="1247775" cy="906462"/>
          </a:xfrm>
          <a:prstGeom prst="rect">
            <a:avLst/>
          </a:prstGeom>
          <a:noFill/>
          <a:ln w="9525">
            <a:noFill/>
            <a:miter lim="800000"/>
            <a:headEnd/>
            <a:tailEnd/>
          </a:ln>
          <a:effectLst/>
        </p:spPr>
      </p:pic>
    </p:spTree>
  </p:cSld>
  <p:clrMap bg1="lt1" tx1="dk1" bg2="lt2" tx2="dk2" accent1="accent1" accent2="accent2" accent3="accent3" accent4="accent4" accent5="accent5" accent6="accent6" hlink="hlink" folHlink="folHlink"/>
  <p:sldLayoutIdLst>
    <p:sldLayoutId id="2147493351" r:id="rId1"/>
    <p:sldLayoutId id="2147493352" r:id="rId2"/>
    <p:sldLayoutId id="2147493353" r:id="rId3"/>
    <p:sldLayoutId id="2147493354" r:id="rId4"/>
    <p:sldLayoutId id="2147493355" r:id="rId5"/>
    <p:sldLayoutId id="2147493356" r:id="rId6"/>
    <p:sldLayoutId id="2147493357" r:id="rId7"/>
    <p:sldLayoutId id="2147493358" r:id="rId8"/>
    <p:sldLayoutId id="2147493359" r:id="rId9"/>
    <p:sldLayoutId id="2147493360" r:id="rId10"/>
    <p:sldLayoutId id="2147493361" r:id="rId11"/>
    <p:sldLayoutId id="2147493362" r:id="rId12"/>
  </p:sldLayoutIdLst>
  <p:txStyles>
    <p:titleStyle>
      <a:lvl1pPr algn="l" rtl="0" fontAlgn="base">
        <a:spcBef>
          <a:spcPct val="0"/>
        </a:spcBef>
        <a:spcAft>
          <a:spcPct val="0"/>
        </a:spcAft>
        <a:defRPr sz="2400" b="1">
          <a:solidFill>
            <a:schemeClr val="bg1"/>
          </a:solidFill>
          <a:latin typeface="+mj-lt"/>
          <a:ea typeface="+mj-ea"/>
          <a:cs typeface="+mj-cs"/>
        </a:defRPr>
      </a:lvl1pPr>
      <a:lvl2pPr algn="l" rtl="0" fontAlgn="base">
        <a:spcBef>
          <a:spcPct val="0"/>
        </a:spcBef>
        <a:spcAft>
          <a:spcPct val="0"/>
        </a:spcAft>
        <a:defRPr sz="2400" b="1">
          <a:solidFill>
            <a:schemeClr val="bg1"/>
          </a:solidFill>
          <a:latin typeface="Trebuchet MS" pitchFamily="34" charset="0"/>
        </a:defRPr>
      </a:lvl2pPr>
      <a:lvl3pPr algn="l" rtl="0" fontAlgn="base">
        <a:spcBef>
          <a:spcPct val="0"/>
        </a:spcBef>
        <a:spcAft>
          <a:spcPct val="0"/>
        </a:spcAft>
        <a:defRPr sz="2400" b="1">
          <a:solidFill>
            <a:schemeClr val="bg1"/>
          </a:solidFill>
          <a:latin typeface="Trebuchet MS" pitchFamily="34" charset="0"/>
        </a:defRPr>
      </a:lvl3pPr>
      <a:lvl4pPr algn="l" rtl="0" fontAlgn="base">
        <a:spcBef>
          <a:spcPct val="0"/>
        </a:spcBef>
        <a:spcAft>
          <a:spcPct val="0"/>
        </a:spcAft>
        <a:defRPr sz="2400" b="1">
          <a:solidFill>
            <a:schemeClr val="bg1"/>
          </a:solidFill>
          <a:latin typeface="Trebuchet MS" pitchFamily="34" charset="0"/>
        </a:defRPr>
      </a:lvl4pPr>
      <a:lvl5pPr algn="l" rtl="0" fontAlgn="base">
        <a:spcBef>
          <a:spcPct val="0"/>
        </a:spcBef>
        <a:spcAft>
          <a:spcPct val="0"/>
        </a:spcAft>
        <a:defRPr sz="2400" b="1">
          <a:solidFill>
            <a:schemeClr val="bg1"/>
          </a:solidFill>
          <a:latin typeface="Trebuchet MS" pitchFamily="34" charset="0"/>
        </a:defRPr>
      </a:lvl5pPr>
      <a:lvl6pPr marL="456964" algn="l" rtl="0" fontAlgn="base">
        <a:spcBef>
          <a:spcPct val="0"/>
        </a:spcBef>
        <a:spcAft>
          <a:spcPct val="0"/>
        </a:spcAft>
        <a:defRPr sz="2400" b="1">
          <a:solidFill>
            <a:schemeClr val="bg1"/>
          </a:solidFill>
          <a:latin typeface="Trebuchet MS" pitchFamily="34" charset="0"/>
        </a:defRPr>
      </a:lvl6pPr>
      <a:lvl7pPr marL="913928" algn="l" rtl="0" fontAlgn="base">
        <a:spcBef>
          <a:spcPct val="0"/>
        </a:spcBef>
        <a:spcAft>
          <a:spcPct val="0"/>
        </a:spcAft>
        <a:defRPr sz="2400" b="1">
          <a:solidFill>
            <a:schemeClr val="bg1"/>
          </a:solidFill>
          <a:latin typeface="Trebuchet MS" pitchFamily="34" charset="0"/>
        </a:defRPr>
      </a:lvl7pPr>
      <a:lvl8pPr marL="1370891" algn="l" rtl="0" fontAlgn="base">
        <a:spcBef>
          <a:spcPct val="0"/>
        </a:spcBef>
        <a:spcAft>
          <a:spcPct val="0"/>
        </a:spcAft>
        <a:defRPr sz="2400" b="1">
          <a:solidFill>
            <a:schemeClr val="bg1"/>
          </a:solidFill>
          <a:latin typeface="Trebuchet MS" pitchFamily="34" charset="0"/>
        </a:defRPr>
      </a:lvl8pPr>
      <a:lvl9pPr marL="1827855" algn="l" rtl="0" fontAlgn="base">
        <a:spcBef>
          <a:spcPct val="0"/>
        </a:spcBef>
        <a:spcAft>
          <a:spcPct val="0"/>
        </a:spcAft>
        <a:defRPr sz="2400" b="1">
          <a:solidFill>
            <a:schemeClr val="bg1"/>
          </a:solidFill>
          <a:latin typeface="Trebuchet MS" pitchFamily="34" charset="0"/>
        </a:defRPr>
      </a:lvl9pPr>
    </p:titleStyle>
    <p:bodyStyle>
      <a:lvl1pPr marL="342725" indent="-342725" algn="l" rtl="0" fontAlgn="base">
        <a:spcBef>
          <a:spcPct val="20000"/>
        </a:spcBef>
        <a:spcAft>
          <a:spcPct val="0"/>
        </a:spcAft>
        <a:buChar char="•"/>
        <a:defRPr>
          <a:solidFill>
            <a:schemeClr val="tx1"/>
          </a:solidFill>
          <a:latin typeface="+mn-lt"/>
          <a:ea typeface="+mn-ea"/>
          <a:cs typeface="+mn-cs"/>
        </a:defRPr>
      </a:lvl1pPr>
      <a:lvl2pPr marL="742566" indent="-285603" algn="l" rtl="0" fontAlgn="base">
        <a:spcBef>
          <a:spcPct val="20000"/>
        </a:spcBef>
        <a:spcAft>
          <a:spcPct val="0"/>
        </a:spcAft>
        <a:buChar char="–"/>
        <a:defRPr>
          <a:solidFill>
            <a:schemeClr val="tx1"/>
          </a:solidFill>
          <a:latin typeface="+mn-lt"/>
        </a:defRPr>
      </a:lvl2pPr>
      <a:lvl3pPr marL="1142410" indent="-228482" algn="l" rtl="0" fontAlgn="base">
        <a:spcBef>
          <a:spcPct val="20000"/>
        </a:spcBef>
        <a:spcAft>
          <a:spcPct val="0"/>
        </a:spcAft>
        <a:buChar char="•"/>
        <a:defRPr>
          <a:solidFill>
            <a:schemeClr val="tx1"/>
          </a:solidFill>
          <a:latin typeface="+mn-lt"/>
        </a:defRPr>
      </a:lvl3pPr>
      <a:lvl4pPr marL="1599374" indent="-228482" algn="l" rtl="0" fontAlgn="base">
        <a:spcBef>
          <a:spcPct val="20000"/>
        </a:spcBef>
        <a:spcAft>
          <a:spcPct val="0"/>
        </a:spcAft>
        <a:buChar char="–"/>
        <a:defRPr>
          <a:solidFill>
            <a:schemeClr val="tx1"/>
          </a:solidFill>
          <a:latin typeface="+mn-lt"/>
        </a:defRPr>
      </a:lvl4pPr>
      <a:lvl5pPr marL="2056339" indent="-228482" algn="l" rtl="0" fontAlgn="base">
        <a:spcBef>
          <a:spcPct val="20000"/>
        </a:spcBef>
        <a:spcAft>
          <a:spcPct val="0"/>
        </a:spcAft>
        <a:buChar char="»"/>
        <a:defRPr>
          <a:solidFill>
            <a:schemeClr val="tx1"/>
          </a:solidFill>
          <a:latin typeface="+mn-lt"/>
        </a:defRPr>
      </a:lvl5pPr>
      <a:lvl6pPr marL="2513302" indent="-228482" algn="l" rtl="0" fontAlgn="base">
        <a:spcBef>
          <a:spcPct val="20000"/>
        </a:spcBef>
        <a:spcAft>
          <a:spcPct val="0"/>
        </a:spcAft>
        <a:buChar char="»"/>
        <a:defRPr>
          <a:solidFill>
            <a:schemeClr val="tx1"/>
          </a:solidFill>
          <a:latin typeface="+mn-lt"/>
        </a:defRPr>
      </a:lvl6pPr>
      <a:lvl7pPr marL="2970267" indent="-228482" algn="l" rtl="0" fontAlgn="base">
        <a:spcBef>
          <a:spcPct val="20000"/>
        </a:spcBef>
        <a:spcAft>
          <a:spcPct val="0"/>
        </a:spcAft>
        <a:buChar char="»"/>
        <a:defRPr>
          <a:solidFill>
            <a:schemeClr val="tx1"/>
          </a:solidFill>
          <a:latin typeface="+mn-lt"/>
        </a:defRPr>
      </a:lvl7pPr>
      <a:lvl8pPr marL="3427229" indent="-228482" algn="l" rtl="0" fontAlgn="base">
        <a:spcBef>
          <a:spcPct val="20000"/>
        </a:spcBef>
        <a:spcAft>
          <a:spcPct val="0"/>
        </a:spcAft>
        <a:buChar char="»"/>
        <a:defRPr>
          <a:solidFill>
            <a:schemeClr val="tx1"/>
          </a:solidFill>
          <a:latin typeface="+mn-lt"/>
        </a:defRPr>
      </a:lvl8pPr>
      <a:lvl9pPr marL="3884195" indent="-228482" algn="l" rtl="0" fontAlgn="base">
        <a:spcBef>
          <a:spcPct val="20000"/>
        </a:spcBef>
        <a:spcAft>
          <a:spcPct val="0"/>
        </a:spcAft>
        <a:buChar char="»"/>
        <a:defRPr>
          <a:solidFill>
            <a:schemeClr val="tx1"/>
          </a:solidFill>
          <a:latin typeface="+mn-lt"/>
        </a:defRPr>
      </a:lvl9pPr>
    </p:bodyStyle>
    <p:otherStyle>
      <a:defPPr>
        <a:defRPr lang="es-ES"/>
      </a:defPPr>
      <a:lvl1pPr marL="0" algn="l" defTabSz="913928" rtl="0" eaLnBrk="1" latinLnBrk="0" hangingPunct="1">
        <a:defRPr sz="1800" kern="1200">
          <a:solidFill>
            <a:schemeClr val="tx1"/>
          </a:solidFill>
          <a:latin typeface="+mn-lt"/>
          <a:ea typeface="+mn-ea"/>
          <a:cs typeface="+mn-cs"/>
        </a:defRPr>
      </a:lvl1pPr>
      <a:lvl2pPr marL="456964" algn="l" defTabSz="913928" rtl="0" eaLnBrk="1" latinLnBrk="0" hangingPunct="1">
        <a:defRPr sz="1800" kern="1200">
          <a:solidFill>
            <a:schemeClr val="tx1"/>
          </a:solidFill>
          <a:latin typeface="+mn-lt"/>
          <a:ea typeface="+mn-ea"/>
          <a:cs typeface="+mn-cs"/>
        </a:defRPr>
      </a:lvl2pPr>
      <a:lvl3pPr marL="913928" algn="l" defTabSz="913928" rtl="0" eaLnBrk="1" latinLnBrk="0" hangingPunct="1">
        <a:defRPr sz="1800" kern="1200">
          <a:solidFill>
            <a:schemeClr val="tx1"/>
          </a:solidFill>
          <a:latin typeface="+mn-lt"/>
          <a:ea typeface="+mn-ea"/>
          <a:cs typeface="+mn-cs"/>
        </a:defRPr>
      </a:lvl3pPr>
      <a:lvl4pPr marL="1370891" algn="l" defTabSz="913928" rtl="0" eaLnBrk="1" latinLnBrk="0" hangingPunct="1">
        <a:defRPr sz="1800" kern="1200">
          <a:solidFill>
            <a:schemeClr val="tx1"/>
          </a:solidFill>
          <a:latin typeface="+mn-lt"/>
          <a:ea typeface="+mn-ea"/>
          <a:cs typeface="+mn-cs"/>
        </a:defRPr>
      </a:lvl4pPr>
      <a:lvl5pPr marL="1827855" algn="l" defTabSz="913928" rtl="0" eaLnBrk="1" latinLnBrk="0" hangingPunct="1">
        <a:defRPr sz="1800" kern="1200">
          <a:solidFill>
            <a:schemeClr val="tx1"/>
          </a:solidFill>
          <a:latin typeface="+mn-lt"/>
          <a:ea typeface="+mn-ea"/>
          <a:cs typeface="+mn-cs"/>
        </a:defRPr>
      </a:lvl5pPr>
      <a:lvl6pPr marL="2284820" algn="l" defTabSz="913928" rtl="0" eaLnBrk="1" latinLnBrk="0" hangingPunct="1">
        <a:defRPr sz="1800" kern="1200">
          <a:solidFill>
            <a:schemeClr val="tx1"/>
          </a:solidFill>
          <a:latin typeface="+mn-lt"/>
          <a:ea typeface="+mn-ea"/>
          <a:cs typeface="+mn-cs"/>
        </a:defRPr>
      </a:lvl6pPr>
      <a:lvl7pPr marL="2741787" algn="l" defTabSz="913928" rtl="0" eaLnBrk="1" latinLnBrk="0" hangingPunct="1">
        <a:defRPr sz="1800" kern="1200">
          <a:solidFill>
            <a:schemeClr val="tx1"/>
          </a:solidFill>
          <a:latin typeface="+mn-lt"/>
          <a:ea typeface="+mn-ea"/>
          <a:cs typeface="+mn-cs"/>
        </a:defRPr>
      </a:lvl7pPr>
      <a:lvl8pPr marL="3198747" algn="l" defTabSz="913928" rtl="0" eaLnBrk="1" latinLnBrk="0" hangingPunct="1">
        <a:defRPr sz="1800" kern="1200">
          <a:solidFill>
            <a:schemeClr val="tx1"/>
          </a:solidFill>
          <a:latin typeface="+mn-lt"/>
          <a:ea typeface="+mn-ea"/>
          <a:cs typeface="+mn-cs"/>
        </a:defRPr>
      </a:lvl8pPr>
      <a:lvl9pPr marL="3655711" algn="l" defTabSz="913928"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93609" r:id="rId1"/>
    <p:sldLayoutId id="2147493610" r:id="rId2"/>
    <p:sldLayoutId id="2147493611" r:id="rId3"/>
    <p:sldLayoutId id="2147493612" r:id="rId4"/>
    <p:sldLayoutId id="2147493613" r:id="rId5"/>
  </p:sldLayoutIdLst>
  <p:txStyles>
    <p:titleStyle>
      <a:lvl1pPr algn="l" rtl="0" eaLnBrk="0" fontAlgn="base" hangingPunct="0">
        <a:spcBef>
          <a:spcPct val="0"/>
        </a:spcBef>
        <a:spcAft>
          <a:spcPct val="0"/>
        </a:spcAft>
        <a:defRPr sz="2400" b="1">
          <a:solidFill>
            <a:schemeClr val="bg1"/>
          </a:solidFill>
          <a:latin typeface="+mj-lt"/>
          <a:ea typeface="ＭＳ Ｐゴシック" charset="0"/>
          <a:cs typeface="ＭＳ Ｐゴシック" charset="0"/>
        </a:defRPr>
      </a:lvl1pPr>
      <a:lvl2pPr algn="l" rtl="0" eaLnBrk="0" fontAlgn="base" hangingPunct="0">
        <a:spcBef>
          <a:spcPct val="0"/>
        </a:spcBef>
        <a:spcAft>
          <a:spcPct val="0"/>
        </a:spcAft>
        <a:defRPr sz="2400" b="1">
          <a:solidFill>
            <a:schemeClr val="bg1"/>
          </a:solidFill>
          <a:latin typeface="Trebuchet MS" pitchFamily="34" charset="0"/>
          <a:ea typeface="ＭＳ Ｐゴシック" charset="0"/>
          <a:cs typeface="ＭＳ Ｐゴシック" charset="0"/>
        </a:defRPr>
      </a:lvl2pPr>
      <a:lvl3pPr algn="l" rtl="0" eaLnBrk="0" fontAlgn="base" hangingPunct="0">
        <a:spcBef>
          <a:spcPct val="0"/>
        </a:spcBef>
        <a:spcAft>
          <a:spcPct val="0"/>
        </a:spcAft>
        <a:defRPr sz="2400" b="1">
          <a:solidFill>
            <a:schemeClr val="bg1"/>
          </a:solidFill>
          <a:latin typeface="Trebuchet MS" pitchFamily="34" charset="0"/>
          <a:ea typeface="ＭＳ Ｐゴシック" charset="0"/>
          <a:cs typeface="ＭＳ Ｐゴシック" charset="0"/>
        </a:defRPr>
      </a:lvl3pPr>
      <a:lvl4pPr algn="l" rtl="0" eaLnBrk="0" fontAlgn="base" hangingPunct="0">
        <a:spcBef>
          <a:spcPct val="0"/>
        </a:spcBef>
        <a:spcAft>
          <a:spcPct val="0"/>
        </a:spcAft>
        <a:defRPr sz="2400" b="1">
          <a:solidFill>
            <a:schemeClr val="bg1"/>
          </a:solidFill>
          <a:latin typeface="Trebuchet MS" pitchFamily="34" charset="0"/>
          <a:ea typeface="ＭＳ Ｐゴシック" charset="0"/>
          <a:cs typeface="ＭＳ Ｐゴシック" charset="0"/>
        </a:defRPr>
      </a:lvl4pPr>
      <a:lvl5pPr algn="l" rtl="0" eaLnBrk="0" fontAlgn="base" hangingPunct="0">
        <a:spcBef>
          <a:spcPct val="0"/>
        </a:spcBef>
        <a:spcAft>
          <a:spcPct val="0"/>
        </a:spcAft>
        <a:defRPr sz="2400" b="1">
          <a:solidFill>
            <a:schemeClr val="bg1"/>
          </a:solidFill>
          <a:latin typeface="Trebuchet MS" pitchFamily="34" charset="0"/>
          <a:ea typeface="ＭＳ Ｐゴシック" charset="0"/>
          <a:cs typeface="ＭＳ Ｐゴシック" charset="0"/>
        </a:defRPr>
      </a:lvl5pPr>
      <a:lvl6pPr marL="457200" algn="l" rtl="0" fontAlgn="base">
        <a:spcBef>
          <a:spcPct val="0"/>
        </a:spcBef>
        <a:spcAft>
          <a:spcPct val="0"/>
        </a:spcAft>
        <a:defRPr sz="2400" b="1">
          <a:solidFill>
            <a:schemeClr val="bg1"/>
          </a:solidFill>
          <a:latin typeface="Trebuchet MS" pitchFamily="34" charset="0"/>
        </a:defRPr>
      </a:lvl6pPr>
      <a:lvl7pPr marL="914400" algn="l" rtl="0" fontAlgn="base">
        <a:spcBef>
          <a:spcPct val="0"/>
        </a:spcBef>
        <a:spcAft>
          <a:spcPct val="0"/>
        </a:spcAft>
        <a:defRPr sz="2400" b="1">
          <a:solidFill>
            <a:schemeClr val="bg1"/>
          </a:solidFill>
          <a:latin typeface="Trebuchet MS" pitchFamily="34" charset="0"/>
        </a:defRPr>
      </a:lvl7pPr>
      <a:lvl8pPr marL="1371600" algn="l" rtl="0" fontAlgn="base">
        <a:spcBef>
          <a:spcPct val="0"/>
        </a:spcBef>
        <a:spcAft>
          <a:spcPct val="0"/>
        </a:spcAft>
        <a:defRPr sz="2400" b="1">
          <a:solidFill>
            <a:schemeClr val="bg1"/>
          </a:solidFill>
          <a:latin typeface="Trebuchet MS" pitchFamily="34" charset="0"/>
        </a:defRPr>
      </a:lvl8pPr>
      <a:lvl9pPr marL="1828800" algn="l" rtl="0" fontAlgn="base">
        <a:spcBef>
          <a:spcPct val="0"/>
        </a:spcBef>
        <a:spcAft>
          <a:spcPct val="0"/>
        </a:spcAft>
        <a:defRPr sz="2400" b="1">
          <a:solidFill>
            <a:schemeClr val="bg1"/>
          </a:solidFill>
          <a:latin typeface="Trebuchet MS" pitchFamily="34" charset="0"/>
        </a:defRPr>
      </a:lvl9pPr>
    </p:titleStyle>
    <p:bodyStyle>
      <a:lvl1pPr marL="342900" indent="-342900" algn="l" rtl="0" eaLnBrk="0" fontAlgn="base" hangingPunct="0">
        <a:spcBef>
          <a:spcPct val="20000"/>
        </a:spcBef>
        <a:spcAft>
          <a:spcPct val="0"/>
        </a:spcAft>
        <a:buChar char="•"/>
        <a:defRPr>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a:solidFill>
            <a:schemeClr val="tx1"/>
          </a:solidFill>
          <a:latin typeface="+mn-lt"/>
          <a:ea typeface="ＭＳ Ｐゴシック" charset="0"/>
        </a:defRPr>
      </a:lvl4pPr>
      <a:lvl5pPr marL="2057400" indent="-228600" algn="l" rtl="0" eaLnBrk="0" fontAlgn="base" hangingPunct="0">
        <a:spcBef>
          <a:spcPct val="20000"/>
        </a:spcBef>
        <a:spcAft>
          <a:spcPct val="0"/>
        </a:spcAft>
        <a:buChar char="»"/>
        <a:defRPr>
          <a:solidFill>
            <a:schemeClr val="tx1"/>
          </a:solidFill>
          <a:latin typeface="+mn-lt"/>
          <a:ea typeface="ＭＳ Ｐゴシック" charset="0"/>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92" name="PlaceHolder 1"/>
          <p:cNvSpPr>
            <a:spLocks noGrp="1"/>
          </p:cNvSpPr>
          <p:nvPr>
            <p:ph type="title"/>
          </p:nvPr>
        </p:nvSpPr>
        <p:spPr>
          <a:xfrm>
            <a:off x="495269" y="273352"/>
            <a:ext cx="8914847" cy="1144682"/>
          </a:xfrm>
          <a:prstGeom prst="rect">
            <a:avLst/>
          </a:prstGeom>
        </p:spPr>
        <p:txBody>
          <a:bodyPr wrap="none" lIns="0" tIns="0" rIns="0" bIns="0" anchor="ctr"/>
          <a:lstStyle/>
          <a:p>
            <a:pPr algn="ctr"/>
            <a:r>
              <a:rPr lang="en-US"/>
              <a:t>Feu clic per editar el format del text del títol</a:t>
            </a:r>
            <a:endParaRPr/>
          </a:p>
        </p:txBody>
      </p:sp>
      <p:sp>
        <p:nvSpPr>
          <p:cNvPr id="193" name="PlaceHolder 2"/>
          <p:cNvSpPr>
            <a:spLocks noGrp="1"/>
          </p:cNvSpPr>
          <p:nvPr>
            <p:ph type="body"/>
          </p:nvPr>
        </p:nvSpPr>
        <p:spPr>
          <a:xfrm>
            <a:off x="495269" y="1604514"/>
            <a:ext cx="8914847" cy="3977158"/>
          </a:xfrm>
          <a:prstGeom prst="rect">
            <a:avLst/>
          </a:prstGeom>
        </p:spPr>
        <p:txBody>
          <a:bodyPr wrap="none" lIns="0" tIns="0" rIns="0" bIns="0"/>
          <a:lstStyle/>
          <a:p>
            <a:pPr>
              <a:buSzPct val="25000"/>
              <a:buFont typeface="StarSymbol"/>
              <a:buChar char=""/>
            </a:pPr>
            <a:r>
              <a:rPr lang="en-US"/>
              <a:t>Feu clic per editar el format del text de l'esquema</a:t>
            </a:r>
            <a:endParaRPr/>
          </a:p>
          <a:p>
            <a:pPr lvl="1">
              <a:buSzPct val="25000"/>
              <a:buFont typeface="StarSymbol"/>
              <a:buChar char=""/>
            </a:pPr>
            <a:r>
              <a:rPr lang="en-US"/>
              <a:t>Segon nivell d'esquema</a:t>
            </a:r>
            <a:endParaRPr/>
          </a:p>
          <a:p>
            <a:pPr lvl="2">
              <a:buSzPct val="25000"/>
              <a:buFont typeface="StarSymbol"/>
              <a:buChar char=""/>
            </a:pPr>
            <a:r>
              <a:rPr lang="en-US"/>
              <a:t>Tercer nivell d'esquema</a:t>
            </a:r>
            <a:endParaRPr/>
          </a:p>
          <a:p>
            <a:pPr lvl="3">
              <a:buSzPct val="25000"/>
              <a:buFont typeface="StarSymbol"/>
              <a:buChar char=""/>
            </a:pPr>
            <a:r>
              <a:rPr lang="en-US"/>
              <a:t>Quart nivell d'esquema</a:t>
            </a:r>
            <a:endParaRPr/>
          </a:p>
          <a:p>
            <a:pPr lvl="4">
              <a:buSzPct val="25000"/>
              <a:buFont typeface="StarSymbol"/>
              <a:buChar char=""/>
            </a:pPr>
            <a:r>
              <a:rPr lang="en-US"/>
              <a:t>Cinquè nivell d'esquema</a:t>
            </a:r>
            <a:endParaRPr/>
          </a:p>
          <a:p>
            <a:pPr lvl="5">
              <a:buSzPct val="25000"/>
              <a:buFont typeface="StarSymbol"/>
              <a:buChar char=""/>
            </a:pPr>
            <a:r>
              <a:rPr lang="en-US"/>
              <a:t>Sisè nivell d'esquema</a:t>
            </a:r>
            <a:endParaRPr/>
          </a:p>
          <a:p>
            <a:pPr lvl="6">
              <a:buSzPct val="25000"/>
              <a:buFont typeface="StarSymbol"/>
              <a:buChar char=""/>
            </a:pPr>
            <a:r>
              <a:rPr lang="en-US"/>
              <a:t>Setè nivell d'esquema</a:t>
            </a:r>
            <a:endParaRPr/>
          </a:p>
        </p:txBody>
      </p:sp>
    </p:spTree>
    <p:extLst>
      <p:ext uri="{BB962C8B-B14F-4D97-AF65-F5344CB8AC3E}">
        <p14:creationId xmlns:p14="http://schemas.microsoft.com/office/powerpoint/2010/main" val="3240614589"/>
      </p:ext>
    </p:extLst>
  </p:cSld>
  <p:clrMap bg1="lt1" tx1="dk1" bg2="lt2" tx2="dk2" accent1="accent1" accent2="accent2" accent3="accent3" accent4="accent4" accent5="accent5" accent6="accent6" hlink="hlink" folHlink="folHlink"/>
  <p:sldLayoutIdLst>
    <p:sldLayoutId id="2147493615" r:id="rId1"/>
    <p:sldLayoutId id="2147493616" r:id="rId2"/>
    <p:sldLayoutId id="2147493617" r:id="rId3"/>
    <p:sldLayoutId id="2147493618" r:id="rId4"/>
    <p:sldLayoutId id="2147493619" r:id="rId5"/>
    <p:sldLayoutId id="2147493620" r:id="rId6"/>
    <p:sldLayoutId id="2147493621" r:id="rId7"/>
    <p:sldLayoutId id="2147493622" r:id="rId8"/>
    <p:sldLayoutId id="2147493623" r:id="rId9"/>
    <p:sldLayoutId id="2147493624" r:id="rId10"/>
    <p:sldLayoutId id="2147493625" r:id="rId11"/>
    <p:sldLayoutId id="2147493626" r:id="rId12"/>
  </p:sldLayoutIdLst>
  <p:txStyles>
    <p:titleStyle/>
    <p:bodyStyle/>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dca.iusiani.ulpgc.es/proyecto2015-2017" TargetMode="External"/><Relationship Id="rId2" Type="http://schemas.openxmlformats.org/officeDocument/2006/relationships/notesSlide" Target="../notesSlides/notesSlide1.xml"/><Relationship Id="rId1" Type="http://schemas.openxmlformats.org/officeDocument/2006/relationships/slideLayout" Target="../slideLayouts/slideLayout25.xml"/></Relationships>
</file>

<file path=ppt/slides/_rels/slide10.xml.rels><?xml version="1.0" encoding="UTF-8" standalone="yes"?>
<Relationships xmlns="http://schemas.openxmlformats.org/package/2006/relationships"><Relationship Id="rId8" Type="http://schemas.openxmlformats.org/officeDocument/2006/relationships/image" Target="../media/image19.emf"/><Relationship Id="rId3" Type="http://schemas.openxmlformats.org/officeDocument/2006/relationships/image" Target="../media/image14.png"/><Relationship Id="rId7" Type="http://schemas.openxmlformats.org/officeDocument/2006/relationships/image" Target="../media/image18.emf"/><Relationship Id="rId2" Type="http://schemas.openxmlformats.org/officeDocument/2006/relationships/notesSlide" Target="../notesSlides/notesSlide2.xml"/><Relationship Id="rId1" Type="http://schemas.openxmlformats.org/officeDocument/2006/relationships/slideLayout" Target="../slideLayouts/slideLayout18.xml"/><Relationship Id="rId6" Type="http://schemas.openxmlformats.org/officeDocument/2006/relationships/image" Target="../media/image17.emf"/><Relationship Id="rId11" Type="http://schemas.openxmlformats.org/officeDocument/2006/relationships/image" Target="../media/image22.emf"/><Relationship Id="rId5" Type="http://schemas.openxmlformats.org/officeDocument/2006/relationships/image" Target="../media/image16.png"/><Relationship Id="rId10" Type="http://schemas.openxmlformats.org/officeDocument/2006/relationships/image" Target="../media/image21.emf"/><Relationship Id="rId4" Type="http://schemas.openxmlformats.org/officeDocument/2006/relationships/image" Target="../media/image15.png"/><Relationship Id="rId9" Type="http://schemas.openxmlformats.org/officeDocument/2006/relationships/image" Target="../media/image20.emf"/></Relationships>
</file>

<file path=ppt/slides/_rels/slide11.xml.rels><?xml version="1.0" encoding="UTF-8" standalone="yes"?>
<Relationships xmlns="http://schemas.openxmlformats.org/package/2006/relationships"><Relationship Id="rId3" Type="http://schemas.openxmlformats.org/officeDocument/2006/relationships/image" Target="../media/image23.tmp"/><Relationship Id="rId2" Type="http://schemas.openxmlformats.org/officeDocument/2006/relationships/notesSlide" Target="../notesSlides/notesSlide3.xml"/><Relationship Id="rId1" Type="http://schemas.openxmlformats.org/officeDocument/2006/relationships/slideLayout" Target="../slideLayouts/slideLayout18.xml"/><Relationship Id="rId4" Type="http://schemas.openxmlformats.org/officeDocument/2006/relationships/image" Target="../media/image24.png"/></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29.tmp"/><Relationship Id="rId2" Type="http://schemas.openxmlformats.org/officeDocument/2006/relationships/notesSlide" Target="../notesSlides/notesSlide4.xml"/><Relationship Id="rId1" Type="http://schemas.openxmlformats.org/officeDocument/2006/relationships/slideLayout" Target="../slideLayouts/slideLayout18.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6.xml"/><Relationship Id="rId1" Type="http://schemas.openxmlformats.org/officeDocument/2006/relationships/slideLayout" Target="../slideLayouts/slideLayout18.xml"/><Relationship Id="rId5" Type="http://schemas.openxmlformats.org/officeDocument/2006/relationships/image" Target="../media/image32.png"/><Relationship Id="rId4" Type="http://schemas.openxmlformats.org/officeDocument/2006/relationships/image" Target="../media/image31.jpeg"/></Relationships>
</file>

<file path=ppt/slides/_rels/slide1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7.xml"/><Relationship Id="rId1" Type="http://schemas.openxmlformats.org/officeDocument/2006/relationships/slideLayout" Target="../slideLayouts/slideLayout18.xml"/><Relationship Id="rId4" Type="http://schemas.openxmlformats.org/officeDocument/2006/relationships/hyperlink" Target="http://www.aemet.es/ca/idi/prediccion/prediccion_numerica"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8.xml"/><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9.xml"/><Relationship Id="rId1" Type="http://schemas.openxmlformats.org/officeDocument/2006/relationships/slideLayout" Target="../slideLayouts/slideLayout19.xml"/><Relationship Id="rId5" Type="http://schemas.openxmlformats.org/officeDocument/2006/relationships/image" Target="../media/image37.png"/><Relationship Id="rId4" Type="http://schemas.openxmlformats.org/officeDocument/2006/relationships/image" Target="../media/image36.png"/></Relationships>
</file>

<file path=ppt/slides/_rels/slide1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0.xml"/><Relationship Id="rId1" Type="http://schemas.openxmlformats.org/officeDocument/2006/relationships/slideLayout" Target="../slideLayouts/slideLayout19.xml"/><Relationship Id="rId5" Type="http://schemas.openxmlformats.org/officeDocument/2006/relationships/image" Target="../media/image37.png"/><Relationship Id="rId4" Type="http://schemas.openxmlformats.org/officeDocument/2006/relationships/image" Target="../media/image39.png"/></Relationships>
</file>

<file path=ppt/slides/_rels/slide1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1.xml"/><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3" Type="http://schemas.openxmlformats.org/officeDocument/2006/relationships/hyperlink" Target="https://commons.wikimedia.org/wiki/File:Shepherds_Flat_Wind_Farm_2011.jpg#/media/File:Shepherds_Flat_Wind_Farm_2011.jpg" TargetMode="External"/><Relationship Id="rId2" Type="http://schemas.openxmlformats.org/officeDocument/2006/relationships/image" Target="../media/image11.jpeg"/><Relationship Id="rId1" Type="http://schemas.openxmlformats.org/officeDocument/2006/relationships/slideLayout" Target="../slideLayouts/slideLayout2.xml"/><Relationship Id="rId5" Type="http://schemas.openxmlformats.org/officeDocument/2006/relationships/hyperlink" Target="https://creativecommons.org/licenses/by/2.0" TargetMode="External"/><Relationship Id="rId4" Type="http://schemas.openxmlformats.org/officeDocument/2006/relationships/hyperlink" Target="https://www.flickr.com/people/36989019@N08"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41.png"/><Relationship Id="rId7" Type="http://schemas.openxmlformats.org/officeDocument/2006/relationships/image" Target="../media/image45.png"/><Relationship Id="rId2" Type="http://schemas.openxmlformats.org/officeDocument/2006/relationships/notesSlide" Target="../notesSlides/notesSlide12.xml"/><Relationship Id="rId1" Type="http://schemas.openxmlformats.org/officeDocument/2006/relationships/slideLayout" Target="../slideLayouts/slideLayout30.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2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3.xml"/><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4.xml"/><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5.xml"/><Relationship Id="rId1" Type="http://schemas.openxmlformats.org/officeDocument/2006/relationships/slideLayout" Target="../slideLayouts/slideLayout19.xml"/></Relationships>
</file>

<file path=ppt/slides/_rels/slide24.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6.xml"/><Relationship Id="rId1" Type="http://schemas.openxmlformats.org/officeDocument/2006/relationships/slideLayout" Target="../slideLayouts/slideLayout19.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www.aemet.es/en/idi/prediccion/prediccion_probabilistica" TargetMode="External"/><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txBox="1">
            <a:spLocks/>
          </p:cNvSpPr>
          <p:nvPr/>
        </p:nvSpPr>
        <p:spPr bwMode="auto">
          <a:xfrm>
            <a:off x="0" y="2898900"/>
            <a:ext cx="9885548" cy="818132"/>
          </a:xfrm>
          <a:prstGeom prst="rect">
            <a:avLst/>
          </a:prstGeom>
          <a:noFill/>
          <a:ln w="9525">
            <a:noFill/>
            <a:miter lim="800000"/>
            <a:headEnd/>
            <a:tailEnd/>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000" b="1">
                <a:solidFill>
                  <a:schemeClr val="bg1"/>
                </a:solidFill>
                <a:latin typeface="+mj-lt"/>
                <a:ea typeface="+mj-ea"/>
                <a:cs typeface="+mj-cs"/>
              </a:defRPr>
            </a:lvl1pPr>
            <a:lvl2pPr algn="l" rtl="0" eaLnBrk="0" fontAlgn="base" hangingPunct="0">
              <a:spcBef>
                <a:spcPct val="0"/>
              </a:spcBef>
              <a:spcAft>
                <a:spcPct val="0"/>
              </a:spcAft>
              <a:defRPr sz="2400" b="1">
                <a:solidFill>
                  <a:schemeClr val="bg1"/>
                </a:solidFill>
                <a:latin typeface="Trebuchet MS" pitchFamily="34" charset="0"/>
              </a:defRPr>
            </a:lvl2pPr>
            <a:lvl3pPr algn="l" rtl="0" eaLnBrk="0" fontAlgn="base" hangingPunct="0">
              <a:spcBef>
                <a:spcPct val="0"/>
              </a:spcBef>
              <a:spcAft>
                <a:spcPct val="0"/>
              </a:spcAft>
              <a:defRPr sz="2400" b="1">
                <a:solidFill>
                  <a:schemeClr val="bg1"/>
                </a:solidFill>
                <a:latin typeface="Trebuchet MS" pitchFamily="34" charset="0"/>
              </a:defRPr>
            </a:lvl3pPr>
            <a:lvl4pPr algn="l" rtl="0" eaLnBrk="0" fontAlgn="base" hangingPunct="0">
              <a:spcBef>
                <a:spcPct val="0"/>
              </a:spcBef>
              <a:spcAft>
                <a:spcPct val="0"/>
              </a:spcAft>
              <a:defRPr sz="2400" b="1">
                <a:solidFill>
                  <a:schemeClr val="bg1"/>
                </a:solidFill>
                <a:latin typeface="Trebuchet MS" pitchFamily="34" charset="0"/>
              </a:defRPr>
            </a:lvl4pPr>
            <a:lvl5pPr algn="l" rtl="0" eaLnBrk="0" fontAlgn="base" hangingPunct="0">
              <a:spcBef>
                <a:spcPct val="0"/>
              </a:spcBef>
              <a:spcAft>
                <a:spcPct val="0"/>
              </a:spcAft>
              <a:defRPr sz="2400" b="1">
                <a:solidFill>
                  <a:schemeClr val="bg1"/>
                </a:solidFill>
                <a:latin typeface="Trebuchet MS" pitchFamily="34" charset="0"/>
              </a:defRPr>
            </a:lvl5pPr>
            <a:lvl6pPr marL="456964" algn="l" rtl="0" fontAlgn="base">
              <a:spcBef>
                <a:spcPct val="0"/>
              </a:spcBef>
              <a:spcAft>
                <a:spcPct val="0"/>
              </a:spcAft>
              <a:defRPr sz="2400" b="1">
                <a:solidFill>
                  <a:schemeClr val="bg1"/>
                </a:solidFill>
                <a:latin typeface="Trebuchet MS" pitchFamily="34" charset="0"/>
              </a:defRPr>
            </a:lvl6pPr>
            <a:lvl7pPr marL="913928" algn="l" rtl="0" fontAlgn="base">
              <a:spcBef>
                <a:spcPct val="0"/>
              </a:spcBef>
              <a:spcAft>
                <a:spcPct val="0"/>
              </a:spcAft>
              <a:defRPr sz="2400" b="1">
                <a:solidFill>
                  <a:schemeClr val="bg1"/>
                </a:solidFill>
                <a:latin typeface="Trebuchet MS" pitchFamily="34" charset="0"/>
              </a:defRPr>
            </a:lvl7pPr>
            <a:lvl8pPr marL="1370891" algn="l" rtl="0" fontAlgn="base">
              <a:spcBef>
                <a:spcPct val="0"/>
              </a:spcBef>
              <a:spcAft>
                <a:spcPct val="0"/>
              </a:spcAft>
              <a:defRPr sz="2400" b="1">
                <a:solidFill>
                  <a:schemeClr val="bg1"/>
                </a:solidFill>
                <a:latin typeface="Trebuchet MS" pitchFamily="34" charset="0"/>
              </a:defRPr>
            </a:lvl8pPr>
            <a:lvl9pPr marL="1827855" algn="l" rtl="0" fontAlgn="base">
              <a:spcBef>
                <a:spcPct val="0"/>
              </a:spcBef>
              <a:spcAft>
                <a:spcPct val="0"/>
              </a:spcAft>
              <a:defRPr sz="2400" b="1">
                <a:solidFill>
                  <a:schemeClr val="bg1"/>
                </a:solidFill>
                <a:latin typeface="Trebuchet MS" pitchFamily="34" charset="0"/>
              </a:defRPr>
            </a:lvl9pPr>
          </a:lstStyle>
          <a:p>
            <a:pPr algn="ctr"/>
            <a:r>
              <a:rPr lang="en-US" sz="3200" dirty="0">
                <a:solidFill>
                  <a:srgbClr val="FFFFFF"/>
                </a:solidFill>
                <a:latin typeface="Arial"/>
                <a:cs typeface="Arial"/>
              </a:rPr>
              <a:t>Wind Ensemble Forecasting Using </a:t>
            </a:r>
            <a:r>
              <a:rPr lang="en-US" sz="3200" dirty="0" smtClean="0">
                <a:solidFill>
                  <a:srgbClr val="FFFFFF"/>
                </a:solidFill>
                <a:latin typeface="Arial"/>
                <a:cs typeface="Arial"/>
              </a:rPr>
              <a:t>Differential </a:t>
            </a:r>
            <a:r>
              <a:rPr lang="en-US" sz="3200" dirty="0">
                <a:solidFill>
                  <a:srgbClr val="FFFFFF"/>
                </a:solidFill>
                <a:latin typeface="Arial"/>
                <a:cs typeface="Arial"/>
              </a:rPr>
              <a:t>Evolution</a:t>
            </a:r>
            <a:endParaRPr lang="en-US" sz="3200" baseline="30000" dirty="0">
              <a:latin typeface="Arial"/>
              <a:cs typeface="Arial"/>
            </a:endParaRPr>
          </a:p>
        </p:txBody>
      </p:sp>
      <p:sp>
        <p:nvSpPr>
          <p:cNvPr id="6" name="Rectangle 4"/>
          <p:cNvSpPr>
            <a:spLocks noChangeArrowheads="1"/>
          </p:cNvSpPr>
          <p:nvPr/>
        </p:nvSpPr>
        <p:spPr bwMode="auto">
          <a:xfrm>
            <a:off x="0" y="4916534"/>
            <a:ext cx="9906000" cy="384674"/>
          </a:xfrm>
          <a:prstGeom prst="rect">
            <a:avLst/>
          </a:prstGeom>
          <a:noFill/>
          <a:ln w="57150">
            <a:noFill/>
            <a:miter lim="800000"/>
            <a:headEnd/>
            <a:tailEnd/>
          </a:ln>
        </p:spPr>
        <p:txBody>
          <a:bodyPr lIns="91393" tIns="45697" rIns="91393" bIns="45697" anchor="ctr">
            <a:spAutoFit/>
          </a:bodyPr>
          <a:lstStyle/>
          <a:p>
            <a:pPr>
              <a:spcBef>
                <a:spcPct val="20000"/>
              </a:spcBef>
            </a:pPr>
            <a:r>
              <a:rPr lang="en-US" sz="1900" b="1" dirty="0">
                <a:solidFill>
                  <a:schemeClr val="tx1"/>
                </a:solidFill>
                <a:latin typeface="Arial"/>
                <a:cs typeface="Arial"/>
              </a:rPr>
              <a:t>ESCO 2016. 5th European Seminar on Computing. June 5-10, </a:t>
            </a:r>
            <a:r>
              <a:rPr lang="en-US" sz="1900" b="1" dirty="0" smtClean="0">
                <a:solidFill>
                  <a:schemeClr val="tx1"/>
                </a:solidFill>
                <a:latin typeface="Arial"/>
                <a:cs typeface="Arial"/>
              </a:rPr>
              <a:t>Pilsen</a:t>
            </a:r>
            <a:endParaRPr lang="en-US" sz="2000" b="1" dirty="0">
              <a:solidFill>
                <a:schemeClr val="tx1"/>
              </a:solidFill>
              <a:latin typeface="Arial"/>
              <a:cs typeface="Arial"/>
            </a:endParaRPr>
          </a:p>
        </p:txBody>
      </p:sp>
      <p:sp>
        <p:nvSpPr>
          <p:cNvPr id="40" name="Rectangle 14"/>
          <p:cNvSpPr>
            <a:spLocks noChangeArrowheads="1"/>
          </p:cNvSpPr>
          <p:nvPr/>
        </p:nvSpPr>
        <p:spPr bwMode="auto">
          <a:xfrm>
            <a:off x="8709" y="3753036"/>
            <a:ext cx="9897291"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wrap="square" anchor="ctr">
            <a:spAutoFit/>
          </a:bodyPr>
          <a:lstStyle>
            <a:lvl1pPr>
              <a:defRPr kumimoji="1" sz="4000">
                <a:solidFill>
                  <a:srgbClr val="FFFF00"/>
                </a:solidFill>
                <a:latin typeface="Times New Roman" panose="02020603050405020304" pitchFamily="18" charset="0"/>
              </a:defRPr>
            </a:lvl1pPr>
            <a:lvl2pPr marL="742950" indent="-285750">
              <a:defRPr kumimoji="1" sz="4000">
                <a:solidFill>
                  <a:srgbClr val="FFFF00"/>
                </a:solidFill>
                <a:latin typeface="Times New Roman" panose="02020603050405020304" pitchFamily="18" charset="0"/>
              </a:defRPr>
            </a:lvl2pPr>
            <a:lvl3pPr marL="1143000" indent="-228600">
              <a:defRPr kumimoji="1" sz="4000">
                <a:solidFill>
                  <a:srgbClr val="FFFF00"/>
                </a:solidFill>
                <a:latin typeface="Times New Roman" panose="02020603050405020304" pitchFamily="18" charset="0"/>
              </a:defRPr>
            </a:lvl3pPr>
            <a:lvl4pPr marL="1600200" indent="-228600">
              <a:defRPr kumimoji="1" sz="4000">
                <a:solidFill>
                  <a:srgbClr val="FFFF00"/>
                </a:solidFill>
                <a:latin typeface="Times New Roman" panose="02020603050405020304" pitchFamily="18" charset="0"/>
              </a:defRPr>
            </a:lvl4pPr>
            <a:lvl5pPr marL="2057400" indent="-228600">
              <a:defRPr kumimoji="1" sz="4000">
                <a:solidFill>
                  <a:srgbClr val="FFFF00"/>
                </a:solidFill>
                <a:latin typeface="Times New Roman" panose="02020603050405020304" pitchFamily="18" charset="0"/>
              </a:defRPr>
            </a:lvl5pPr>
            <a:lvl6pPr marL="2514600" indent="-228600" algn="ctr" eaLnBrk="0" fontAlgn="base" hangingPunct="0">
              <a:spcBef>
                <a:spcPct val="0"/>
              </a:spcBef>
              <a:spcAft>
                <a:spcPct val="0"/>
              </a:spcAft>
              <a:defRPr kumimoji="1" sz="4000">
                <a:solidFill>
                  <a:srgbClr val="FFFF00"/>
                </a:solidFill>
                <a:latin typeface="Times New Roman" panose="02020603050405020304" pitchFamily="18" charset="0"/>
              </a:defRPr>
            </a:lvl6pPr>
            <a:lvl7pPr marL="2971800" indent="-228600" algn="ctr" eaLnBrk="0" fontAlgn="base" hangingPunct="0">
              <a:spcBef>
                <a:spcPct val="0"/>
              </a:spcBef>
              <a:spcAft>
                <a:spcPct val="0"/>
              </a:spcAft>
              <a:defRPr kumimoji="1" sz="4000">
                <a:solidFill>
                  <a:srgbClr val="FFFF00"/>
                </a:solidFill>
                <a:latin typeface="Times New Roman" panose="02020603050405020304" pitchFamily="18" charset="0"/>
              </a:defRPr>
            </a:lvl7pPr>
            <a:lvl8pPr marL="3429000" indent="-228600" algn="ctr" eaLnBrk="0" fontAlgn="base" hangingPunct="0">
              <a:spcBef>
                <a:spcPct val="0"/>
              </a:spcBef>
              <a:spcAft>
                <a:spcPct val="0"/>
              </a:spcAft>
              <a:defRPr kumimoji="1" sz="4000">
                <a:solidFill>
                  <a:srgbClr val="FFFF00"/>
                </a:solidFill>
                <a:latin typeface="Times New Roman" panose="02020603050405020304" pitchFamily="18" charset="0"/>
              </a:defRPr>
            </a:lvl8pPr>
            <a:lvl9pPr marL="3886200" indent="-228600" algn="ctr" eaLnBrk="0" fontAlgn="base" hangingPunct="0">
              <a:spcBef>
                <a:spcPct val="0"/>
              </a:spcBef>
              <a:spcAft>
                <a:spcPct val="0"/>
              </a:spcAft>
              <a:defRPr kumimoji="1" sz="4000">
                <a:solidFill>
                  <a:srgbClr val="FFFF00"/>
                </a:solidFill>
                <a:latin typeface="Times New Roman" panose="02020603050405020304" pitchFamily="18" charset="0"/>
              </a:defRPr>
            </a:lvl9pPr>
          </a:lstStyle>
          <a:p>
            <a:pPr>
              <a:spcBef>
                <a:spcPct val="20000"/>
              </a:spcBef>
            </a:pPr>
            <a:r>
              <a:rPr lang="en-US" altLang="ES-ES" sz="2000" b="1" dirty="0" smtClean="0">
                <a:solidFill>
                  <a:srgbClr val="010000"/>
                </a:solidFill>
                <a:latin typeface="Arial"/>
                <a:cs typeface="Arial"/>
              </a:rPr>
              <a:t>Albert</a:t>
            </a:r>
            <a:r>
              <a:rPr lang="en-US" altLang="ES-ES" sz="2000" b="1" dirty="0" smtClean="0">
                <a:solidFill>
                  <a:srgbClr val="010000"/>
                </a:solidFill>
                <a:latin typeface="Arial" charset="0"/>
                <a:cs typeface="Arial"/>
              </a:rPr>
              <a:t> </a:t>
            </a:r>
            <a:r>
              <a:rPr lang="en-US" altLang="ES-ES" sz="2000" b="1" dirty="0">
                <a:solidFill>
                  <a:srgbClr val="010000"/>
                </a:solidFill>
                <a:latin typeface="Arial"/>
                <a:cs typeface="Arial"/>
              </a:rPr>
              <a:t>Oliver, Eduardo</a:t>
            </a:r>
            <a:r>
              <a:rPr lang="en-US" altLang="ES-ES" sz="2000" b="1" dirty="0">
                <a:solidFill>
                  <a:srgbClr val="010000"/>
                </a:solidFill>
                <a:latin typeface="Arial" charset="0"/>
                <a:cs typeface="Arial"/>
              </a:rPr>
              <a:t> </a:t>
            </a:r>
            <a:r>
              <a:rPr lang="en-US" altLang="ES-ES" sz="2000" b="1" dirty="0" smtClean="0">
                <a:solidFill>
                  <a:srgbClr val="010000"/>
                </a:solidFill>
                <a:latin typeface="Arial" charset="0"/>
                <a:cs typeface="Arial"/>
              </a:rPr>
              <a:t>Rodríguez,</a:t>
            </a:r>
            <a:r>
              <a:rPr lang="en-US" altLang="ES-ES" sz="2000" b="1" dirty="0">
                <a:solidFill>
                  <a:srgbClr val="010000"/>
                </a:solidFill>
                <a:latin typeface="Arial" charset="0"/>
                <a:cs typeface="Arial"/>
              </a:rPr>
              <a:t> </a:t>
            </a:r>
            <a:r>
              <a:rPr lang="en-US" altLang="ES-ES" sz="2000" b="1" dirty="0" smtClean="0">
                <a:solidFill>
                  <a:srgbClr val="010000"/>
                </a:solidFill>
                <a:latin typeface="Arial"/>
                <a:cs typeface="Arial"/>
              </a:rPr>
              <a:t>Gustavo Montero,</a:t>
            </a:r>
            <a:br>
              <a:rPr lang="en-US" altLang="ES-ES" sz="2000" b="1" dirty="0" smtClean="0">
                <a:solidFill>
                  <a:srgbClr val="010000"/>
                </a:solidFill>
                <a:latin typeface="Arial"/>
                <a:cs typeface="Arial"/>
              </a:rPr>
            </a:br>
            <a:r>
              <a:rPr lang="en-US" altLang="ES-ES" sz="2000" b="1" dirty="0" smtClean="0">
                <a:solidFill>
                  <a:srgbClr val="010000"/>
                </a:solidFill>
                <a:latin typeface="Arial"/>
                <a:cs typeface="Arial"/>
              </a:rPr>
              <a:t>Guillermo </a:t>
            </a:r>
            <a:r>
              <a:rPr lang="en-US" altLang="ES-ES" sz="2000" b="1" dirty="0">
                <a:solidFill>
                  <a:srgbClr val="010000"/>
                </a:solidFill>
                <a:latin typeface="Arial"/>
                <a:cs typeface="Arial"/>
              </a:rPr>
              <a:t>V. </a:t>
            </a:r>
            <a:r>
              <a:rPr lang="en-US" altLang="ES-ES" sz="2000" b="1" dirty="0" smtClean="0">
                <a:solidFill>
                  <a:srgbClr val="010000"/>
                </a:solidFill>
                <a:latin typeface="Arial"/>
                <a:cs typeface="Arial"/>
              </a:rPr>
              <a:t>Socorro-Marrero</a:t>
            </a:r>
            <a:r>
              <a:rPr lang="en-US" altLang="ES-ES" sz="2000" b="1" dirty="0">
                <a:solidFill>
                  <a:srgbClr val="010000"/>
                </a:solidFill>
                <a:latin typeface="Arial"/>
                <a:cs typeface="Arial"/>
              </a:rPr>
              <a:t>, and Rafael Montenegro</a:t>
            </a:r>
          </a:p>
          <a:p>
            <a:pPr>
              <a:spcBef>
                <a:spcPct val="20000"/>
              </a:spcBef>
            </a:pPr>
            <a:r>
              <a:rPr lang="en-US" altLang="es-ES" sz="2000" dirty="0">
                <a:solidFill>
                  <a:srgbClr val="010000"/>
                </a:solidFill>
                <a:latin typeface="Arial"/>
                <a:cs typeface="Arial"/>
              </a:rPr>
              <a:t>University Institute SIANI, University of Las Palmas de Gran </a:t>
            </a:r>
            <a:r>
              <a:rPr lang="en-US" altLang="es-ES" sz="2000" dirty="0" err="1">
                <a:solidFill>
                  <a:srgbClr val="010000"/>
                </a:solidFill>
                <a:latin typeface="Arial"/>
                <a:cs typeface="Arial"/>
              </a:rPr>
              <a:t>Canaria</a:t>
            </a:r>
            <a:r>
              <a:rPr lang="en-US" altLang="es-ES" sz="2000" dirty="0">
                <a:solidFill>
                  <a:srgbClr val="010000"/>
                </a:solidFill>
                <a:latin typeface="Arial"/>
                <a:cs typeface="Arial"/>
              </a:rPr>
              <a:t>, Spain</a:t>
            </a:r>
          </a:p>
        </p:txBody>
      </p:sp>
      <p:sp>
        <p:nvSpPr>
          <p:cNvPr id="41" name="Rectángulo 40"/>
          <p:cNvSpPr/>
          <p:nvPr/>
        </p:nvSpPr>
        <p:spPr bwMode="auto">
          <a:xfrm>
            <a:off x="179512" y="5875001"/>
            <a:ext cx="1368152" cy="794359"/>
          </a:xfrm>
          <a:prstGeom prst="rect">
            <a:avLst/>
          </a:prstGeom>
          <a:solidFill>
            <a:schemeClr val="bg1"/>
          </a:solidFill>
          <a:ln w="57150" cap="flat" cmpd="sng" algn="ctr">
            <a:no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1" lang="es-ES" sz="4000" b="0" i="0" u="none" strike="noStrike" cap="none" normalizeH="0" baseline="0">
              <a:ln>
                <a:noFill/>
              </a:ln>
              <a:solidFill>
                <a:srgbClr val="FFFF00"/>
              </a:solidFill>
              <a:effectLst/>
              <a:latin typeface="Times New Roman" pitchFamily="18" charset="0"/>
            </a:endParaRPr>
          </a:p>
        </p:txBody>
      </p:sp>
      <p:sp>
        <p:nvSpPr>
          <p:cNvPr id="42" name="Rectangle 12"/>
          <p:cNvSpPr>
            <a:spLocks noChangeArrowheads="1"/>
          </p:cNvSpPr>
          <p:nvPr/>
        </p:nvSpPr>
        <p:spPr bwMode="auto">
          <a:xfrm>
            <a:off x="48193" y="5589240"/>
            <a:ext cx="9866515" cy="525401"/>
          </a:xfrm>
          <a:prstGeom prst="rect">
            <a:avLst/>
          </a:prstGeom>
          <a:noFill/>
          <a:ln w="57150" algn="ctr">
            <a:noFill/>
            <a:miter lim="800000"/>
            <a:headEnd/>
            <a:tailEnd/>
          </a:ln>
        </p:spPr>
        <p:txBody>
          <a:bodyPr wrap="square" lIns="90000" tIns="46800" rIns="90000" bIns="46800" anchor="ctr">
            <a:spAutoFit/>
          </a:bodyPr>
          <a:lstStyle/>
          <a:p>
            <a:r>
              <a:rPr lang="es-ES" sz="1400" dirty="0">
                <a:solidFill>
                  <a:srgbClr val="000000"/>
                </a:solidFill>
                <a:latin typeface="Arial" charset="0"/>
              </a:rPr>
              <a:t>MINECO y FEDER PROGRAMA ESTATAL I+D+I ORIENTADA A RETOS DE LA SOCIEDAD: </a:t>
            </a:r>
            <a:r>
              <a:rPr lang="es-ES" sz="1400" dirty="0" smtClean="0">
                <a:solidFill>
                  <a:srgbClr val="000000"/>
                </a:solidFill>
                <a:latin typeface="Arial" charset="0"/>
              </a:rPr>
              <a:t>CTM2014-55014-CR3-1-R</a:t>
            </a:r>
            <a:r>
              <a:rPr lang="en-US" sz="1400" dirty="0">
                <a:solidFill>
                  <a:srgbClr val="000000"/>
                </a:solidFill>
                <a:latin typeface="Arial" charset="0"/>
              </a:rPr>
              <a:t/>
            </a:r>
            <a:br>
              <a:rPr lang="en-US" sz="1400" dirty="0">
                <a:solidFill>
                  <a:srgbClr val="000000"/>
                </a:solidFill>
                <a:latin typeface="Arial" charset="0"/>
              </a:rPr>
            </a:br>
            <a:r>
              <a:rPr lang="en-US" sz="1400" dirty="0" smtClean="0">
                <a:solidFill>
                  <a:srgbClr val="000000"/>
                </a:solidFill>
                <a:latin typeface="Arial" charset="0"/>
              </a:rPr>
              <a:t>CONACYT-SENER </a:t>
            </a:r>
            <a:r>
              <a:rPr lang="en-US" sz="1400" dirty="0">
                <a:solidFill>
                  <a:srgbClr val="000000"/>
                </a:solidFill>
                <a:latin typeface="Arial" charset="0"/>
              </a:rPr>
              <a:t>Project, </a:t>
            </a:r>
            <a:r>
              <a:rPr lang="es-ES" sz="1400" dirty="0">
                <a:solidFill>
                  <a:srgbClr val="000000"/>
                </a:solidFill>
                <a:latin typeface="Arial" charset="0"/>
              </a:rPr>
              <a:t>Fondo Sectorial</a:t>
            </a:r>
            <a:r>
              <a:rPr lang="en-US" sz="1400" dirty="0">
                <a:solidFill>
                  <a:srgbClr val="000000"/>
                </a:solidFill>
                <a:latin typeface="Arial" charset="0"/>
              </a:rPr>
              <a:t>, contract: 163723 </a:t>
            </a:r>
          </a:p>
        </p:txBody>
      </p:sp>
      <p:sp>
        <p:nvSpPr>
          <p:cNvPr id="43" name="Rectangle 8"/>
          <p:cNvSpPr>
            <a:spLocks noChangeArrowheads="1"/>
          </p:cNvSpPr>
          <p:nvPr/>
        </p:nvSpPr>
        <p:spPr bwMode="auto">
          <a:xfrm>
            <a:off x="8709" y="6237312"/>
            <a:ext cx="9906000" cy="371513"/>
          </a:xfrm>
          <a:prstGeom prst="rect">
            <a:avLst/>
          </a:prstGeom>
          <a:noFill/>
          <a:ln w="57150" algn="ctr">
            <a:noFill/>
            <a:miter lim="800000"/>
            <a:headEnd/>
            <a:tailEnd/>
          </a:ln>
        </p:spPr>
        <p:txBody>
          <a:bodyPr lIns="90000" tIns="46800" rIns="90000" bIns="46800" anchor="ctr">
            <a:spAutoFit/>
          </a:bodyPr>
          <a:lstStyle/>
          <a:p>
            <a:r>
              <a:rPr lang="en-US" sz="1800" dirty="0">
                <a:solidFill>
                  <a:srgbClr val="000000"/>
                </a:solidFill>
                <a:latin typeface="Arial" charset="0"/>
                <a:hlinkClick r:id="rId3"/>
              </a:rPr>
              <a:t>http://</a:t>
            </a:r>
            <a:r>
              <a:rPr lang="en-US" sz="1800" dirty="0" smtClean="0">
                <a:solidFill>
                  <a:srgbClr val="000000"/>
                </a:solidFill>
                <a:latin typeface="Arial" charset="0"/>
                <a:hlinkClick r:id="rId3"/>
              </a:rPr>
              <a:t>www.dca.iusiani.ulpgc.es/proyecto2015-2017</a:t>
            </a:r>
            <a:endParaRPr lang="en-US" sz="1800" dirty="0">
              <a:solidFill>
                <a:srgbClr val="000000"/>
              </a:solidFill>
              <a:latin typeface="Arial" charset="0"/>
            </a:endParaRPr>
          </a:p>
        </p:txBody>
      </p:sp>
    </p:spTree>
    <p:extLst>
      <p:ext uri="{BB962C8B-B14F-4D97-AF65-F5344CB8AC3E}">
        <p14:creationId xmlns:p14="http://schemas.microsoft.com/office/powerpoint/2010/main" val="127303295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6" name="Picture 3"/>
          <p:cNvPicPr>
            <a:picLocks noChangeAspect="1" noChangeArrowheads="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544937" y="2229538"/>
            <a:ext cx="6624638" cy="4386263"/>
          </a:xfrm>
          <a:prstGeom prst="rect">
            <a:avLst/>
          </a:prstGeom>
          <a:noFill/>
          <a:ln w="9525">
            <a:noFill/>
            <a:round/>
            <a:headEnd/>
            <a:tailEnd/>
          </a:ln>
          <a:effectLst/>
        </p:spPr>
      </p:pic>
      <p:sp>
        <p:nvSpPr>
          <p:cNvPr id="27" name="9 CuadroTexto"/>
          <p:cNvSpPr txBox="1"/>
          <p:nvPr/>
        </p:nvSpPr>
        <p:spPr>
          <a:xfrm>
            <a:off x="4722862" y="2406690"/>
            <a:ext cx="3035783" cy="369314"/>
          </a:xfrm>
          <a:prstGeom prst="rect">
            <a:avLst/>
          </a:prstGeom>
          <a:solidFill>
            <a:schemeClr val="bg1"/>
          </a:solidFill>
        </p:spPr>
        <p:txBody>
          <a:bodyPr wrap="square" lIns="91423" tIns="45711" rIns="91423" bIns="45711">
            <a:spAutoFit/>
          </a:bodyPr>
          <a:lstStyle/>
          <a:p>
            <a:pPr>
              <a:buClr>
                <a:srgbClr val="000000"/>
              </a:buClr>
              <a:buSzPct val="100000"/>
              <a:buFont typeface="Times New Roman" pitchFamily="18" charset="0"/>
              <a:buNone/>
              <a:defRPr/>
            </a:pPr>
            <a:r>
              <a:rPr lang="en-US" sz="1800" smtClean="0">
                <a:solidFill>
                  <a:schemeClr val="tx1"/>
                </a:solidFill>
                <a:latin typeface="+mj-lt"/>
                <a:ea typeface="DejaVu Sans" pitchFamily="32" charset="0"/>
                <a:cs typeface="DejaVu Sans" pitchFamily="32" charset="0"/>
              </a:rPr>
              <a:t>geostrophic </a:t>
            </a:r>
            <a:r>
              <a:rPr lang="en-US" sz="1800">
                <a:solidFill>
                  <a:schemeClr val="tx1"/>
                </a:solidFill>
                <a:latin typeface="+mj-lt"/>
                <a:ea typeface="DejaVu Sans" pitchFamily="32" charset="0"/>
                <a:cs typeface="DejaVu Sans" pitchFamily="32" charset="0"/>
              </a:rPr>
              <a:t>wind</a:t>
            </a:r>
          </a:p>
        </p:txBody>
      </p:sp>
      <p:sp>
        <p:nvSpPr>
          <p:cNvPr id="28" name="10 CuadroTexto"/>
          <p:cNvSpPr txBox="1"/>
          <p:nvPr/>
        </p:nvSpPr>
        <p:spPr>
          <a:xfrm>
            <a:off x="5094181" y="3073748"/>
            <a:ext cx="1573212" cy="369314"/>
          </a:xfrm>
          <a:prstGeom prst="rect">
            <a:avLst/>
          </a:prstGeom>
          <a:solidFill>
            <a:schemeClr val="bg1"/>
          </a:solidFill>
        </p:spPr>
        <p:txBody>
          <a:bodyPr lIns="91423" tIns="45711" rIns="91423" bIns="45711">
            <a:spAutoFit/>
          </a:bodyPr>
          <a:lstStyle/>
          <a:p>
            <a:pPr>
              <a:buClr>
                <a:srgbClr val="000000"/>
              </a:buClr>
              <a:buSzPct val="100000"/>
              <a:buFont typeface="Times New Roman" pitchFamily="18" charset="0"/>
              <a:buNone/>
              <a:defRPr/>
            </a:pPr>
            <a:r>
              <a:rPr lang="en-US" sz="1800">
                <a:solidFill>
                  <a:schemeClr val="tx1"/>
                </a:solidFill>
                <a:latin typeface="+mj-lt"/>
                <a:ea typeface="DejaVu Sans" pitchFamily="32" charset="0"/>
                <a:cs typeface="DejaVu Sans" pitchFamily="32" charset="0"/>
              </a:rPr>
              <a:t>m</a:t>
            </a:r>
            <a:r>
              <a:rPr lang="en-US" sz="1800" smtClean="0">
                <a:solidFill>
                  <a:schemeClr val="tx1"/>
                </a:solidFill>
                <a:latin typeface="+mj-lt"/>
                <a:ea typeface="DejaVu Sans" pitchFamily="32" charset="0"/>
                <a:cs typeface="DejaVu Sans" pitchFamily="32" charset="0"/>
              </a:rPr>
              <a:t>ixing </a:t>
            </a:r>
            <a:r>
              <a:rPr lang="en-US" sz="1800">
                <a:solidFill>
                  <a:schemeClr val="tx1"/>
                </a:solidFill>
                <a:latin typeface="+mj-lt"/>
                <a:ea typeface="DejaVu Sans" pitchFamily="32" charset="0"/>
                <a:cs typeface="DejaVu Sans" pitchFamily="32" charset="0"/>
              </a:rPr>
              <a:t>layer</a:t>
            </a:r>
          </a:p>
        </p:txBody>
      </p:sp>
      <p:pic>
        <p:nvPicPr>
          <p:cNvPr id="29" name="Picture 4"/>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681313" y="5515661"/>
            <a:ext cx="311446" cy="187262"/>
          </a:xfrm>
          <a:prstGeom prst="rect">
            <a:avLst/>
          </a:prstGeom>
          <a:noFill/>
          <a:ln w="9525">
            <a:noFill/>
            <a:miter lim="800000"/>
            <a:headEnd/>
            <a:tailEnd/>
          </a:ln>
        </p:spPr>
      </p:pic>
      <p:pic>
        <p:nvPicPr>
          <p:cNvPr id="30" name="Picture 5"/>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684663" y="3379623"/>
            <a:ext cx="327054" cy="270320"/>
          </a:xfrm>
          <a:prstGeom prst="rect">
            <a:avLst/>
          </a:prstGeom>
          <a:noFill/>
          <a:ln w="9525">
            <a:noFill/>
            <a:miter lim="800000"/>
            <a:headEnd/>
            <a:tailEnd/>
          </a:ln>
        </p:spPr>
      </p:pic>
      <p:pic>
        <p:nvPicPr>
          <p:cNvPr id="35" name="Imagen 34"/>
          <p:cNvPicPr>
            <a:picLocks noChangeAspect="1"/>
          </p:cNvPicPr>
          <p:nvPr/>
        </p:nvPicPr>
        <p:blipFill>
          <a:blip r:embed="rId6"/>
          <a:stretch>
            <a:fillRect/>
          </a:stretch>
        </p:blipFill>
        <p:spPr>
          <a:xfrm>
            <a:off x="4961431" y="4509120"/>
            <a:ext cx="2530336" cy="470494"/>
          </a:xfrm>
          <a:prstGeom prst="rect">
            <a:avLst/>
          </a:prstGeom>
          <a:solidFill>
            <a:schemeClr val="bg1"/>
          </a:solidFill>
          <a:ln>
            <a:noFill/>
          </a:ln>
        </p:spPr>
      </p:pic>
      <p:pic>
        <p:nvPicPr>
          <p:cNvPr id="37" name="Imagen 36"/>
          <p:cNvPicPr>
            <a:picLocks noChangeAspect="1"/>
          </p:cNvPicPr>
          <p:nvPr/>
        </p:nvPicPr>
        <p:blipFill>
          <a:blip r:embed="rId7"/>
          <a:stretch>
            <a:fillRect/>
          </a:stretch>
        </p:blipFill>
        <p:spPr>
          <a:xfrm>
            <a:off x="4981336" y="2450655"/>
            <a:ext cx="251765" cy="281384"/>
          </a:xfrm>
          <a:prstGeom prst="rect">
            <a:avLst/>
          </a:prstGeom>
        </p:spPr>
      </p:pic>
      <p:pic>
        <p:nvPicPr>
          <p:cNvPr id="38" name="Imagen 37"/>
          <p:cNvPicPr>
            <a:picLocks noChangeAspect="1"/>
          </p:cNvPicPr>
          <p:nvPr/>
        </p:nvPicPr>
        <p:blipFill>
          <a:blip r:embed="rId8"/>
          <a:stretch>
            <a:fillRect/>
          </a:stretch>
        </p:blipFill>
        <p:spPr>
          <a:xfrm>
            <a:off x="4998836" y="3789040"/>
            <a:ext cx="3323440" cy="216024"/>
          </a:xfrm>
          <a:prstGeom prst="rect">
            <a:avLst/>
          </a:prstGeom>
          <a:solidFill>
            <a:schemeClr val="bg1"/>
          </a:solidFill>
        </p:spPr>
      </p:pic>
      <p:pic>
        <p:nvPicPr>
          <p:cNvPr id="39" name="Imagen 38"/>
          <p:cNvPicPr>
            <a:picLocks noChangeAspect="1"/>
          </p:cNvPicPr>
          <p:nvPr/>
        </p:nvPicPr>
        <p:blipFill>
          <a:blip r:embed="rId9"/>
          <a:stretch>
            <a:fillRect/>
          </a:stretch>
        </p:blipFill>
        <p:spPr>
          <a:xfrm>
            <a:off x="1028564" y="2799613"/>
            <a:ext cx="960700" cy="295599"/>
          </a:xfrm>
          <a:prstGeom prst="rect">
            <a:avLst/>
          </a:prstGeom>
          <a:solidFill>
            <a:schemeClr val="bg1"/>
          </a:solidFill>
        </p:spPr>
      </p:pic>
      <p:pic>
        <p:nvPicPr>
          <p:cNvPr id="40" name="Imagen 39"/>
          <p:cNvPicPr>
            <a:picLocks noChangeAspect="1"/>
          </p:cNvPicPr>
          <p:nvPr/>
        </p:nvPicPr>
        <p:blipFill>
          <a:blip r:embed="rId10"/>
          <a:stretch>
            <a:fillRect/>
          </a:stretch>
        </p:blipFill>
        <p:spPr>
          <a:xfrm>
            <a:off x="1137674" y="4169172"/>
            <a:ext cx="855498" cy="257480"/>
          </a:xfrm>
          <a:prstGeom prst="rect">
            <a:avLst/>
          </a:prstGeom>
          <a:solidFill>
            <a:schemeClr val="bg1"/>
          </a:solidFill>
        </p:spPr>
      </p:pic>
      <p:pic>
        <p:nvPicPr>
          <p:cNvPr id="41" name="Imagen 40"/>
          <p:cNvPicPr>
            <a:picLocks noChangeAspect="1"/>
          </p:cNvPicPr>
          <p:nvPr/>
        </p:nvPicPr>
        <p:blipFill>
          <a:blip r:embed="rId11"/>
          <a:stretch>
            <a:fillRect/>
          </a:stretch>
        </p:blipFill>
        <p:spPr>
          <a:xfrm>
            <a:off x="1206645" y="5855031"/>
            <a:ext cx="794194" cy="261915"/>
          </a:xfrm>
          <a:prstGeom prst="rect">
            <a:avLst/>
          </a:prstGeom>
          <a:solidFill>
            <a:schemeClr val="bg1"/>
          </a:solidFill>
        </p:spPr>
      </p:pic>
      <p:sp>
        <p:nvSpPr>
          <p:cNvPr id="4" name="Título 3"/>
          <p:cNvSpPr>
            <a:spLocks noGrp="1"/>
          </p:cNvSpPr>
          <p:nvPr>
            <p:ph type="title"/>
          </p:nvPr>
        </p:nvSpPr>
        <p:spPr/>
        <p:txBody>
          <a:bodyPr/>
          <a:lstStyle/>
          <a:p>
            <a:r>
              <a:rPr lang="en-GB" dirty="0" smtClean="0"/>
              <a:t>Wind Field Modelling</a:t>
            </a:r>
            <a:endParaRPr lang="en-GB" dirty="0"/>
          </a:p>
        </p:txBody>
      </p:sp>
      <p:sp>
        <p:nvSpPr>
          <p:cNvPr id="14" name="Marcador de contenido 2"/>
          <p:cNvSpPr txBox="1">
            <a:spLocks/>
          </p:cNvSpPr>
          <p:nvPr/>
        </p:nvSpPr>
        <p:spPr bwMode="auto">
          <a:xfrm>
            <a:off x="37604" y="1376772"/>
            <a:ext cx="9829092" cy="1764196"/>
          </a:xfrm>
          <a:prstGeom prst="rect">
            <a:avLst/>
          </a:prstGeom>
          <a:noFill/>
          <a:ln w="9525">
            <a:noFill/>
            <a:miter lim="800000"/>
            <a:headEnd/>
            <a:tailEnd/>
          </a:ln>
        </p:spPr>
        <p:txBody>
          <a:bodyPr vert="horz" wrap="square" lIns="91393" tIns="45697" rIns="91393" bIns="45697" numCol="1" anchor="t" anchorCtr="0" compatLnSpc="1">
            <a:prstTxWarp prst="textNoShape">
              <a:avLst/>
            </a:prstTxWarp>
          </a:bodyPr>
          <a:lstStyle>
            <a:lvl1pPr marL="342725" indent="-342725" algn="l" rtl="0" eaLnBrk="0" fontAlgn="base" hangingPunct="0">
              <a:spcBef>
                <a:spcPct val="20000"/>
              </a:spcBef>
              <a:spcAft>
                <a:spcPct val="0"/>
              </a:spcAft>
              <a:buChar char="•"/>
              <a:defRPr>
                <a:solidFill>
                  <a:schemeClr val="tx1"/>
                </a:solidFill>
                <a:latin typeface="+mn-lt"/>
                <a:ea typeface="+mn-ea"/>
                <a:cs typeface="+mn-cs"/>
              </a:defRPr>
            </a:lvl1pPr>
            <a:lvl2pPr marL="742566" indent="-285603" algn="l" rtl="0" eaLnBrk="0" fontAlgn="base" hangingPunct="0">
              <a:spcBef>
                <a:spcPct val="20000"/>
              </a:spcBef>
              <a:spcAft>
                <a:spcPct val="0"/>
              </a:spcAft>
              <a:buChar char="–"/>
              <a:defRPr>
                <a:solidFill>
                  <a:schemeClr val="tx1"/>
                </a:solidFill>
                <a:latin typeface="+mn-lt"/>
              </a:defRPr>
            </a:lvl2pPr>
            <a:lvl3pPr marL="1142410" indent="-228482" algn="l" rtl="0" eaLnBrk="0" fontAlgn="base" hangingPunct="0">
              <a:spcBef>
                <a:spcPct val="20000"/>
              </a:spcBef>
              <a:spcAft>
                <a:spcPct val="0"/>
              </a:spcAft>
              <a:buChar char="•"/>
              <a:defRPr>
                <a:solidFill>
                  <a:schemeClr val="tx1"/>
                </a:solidFill>
                <a:latin typeface="+mn-lt"/>
              </a:defRPr>
            </a:lvl3pPr>
            <a:lvl4pPr marL="1599374" indent="-228482" algn="l" rtl="0" eaLnBrk="0" fontAlgn="base" hangingPunct="0">
              <a:spcBef>
                <a:spcPct val="20000"/>
              </a:spcBef>
              <a:spcAft>
                <a:spcPct val="0"/>
              </a:spcAft>
              <a:buChar char="–"/>
              <a:defRPr>
                <a:solidFill>
                  <a:schemeClr val="tx1"/>
                </a:solidFill>
                <a:latin typeface="+mn-lt"/>
              </a:defRPr>
            </a:lvl4pPr>
            <a:lvl5pPr marL="2056339" indent="-228482" algn="l" rtl="0" eaLnBrk="0" fontAlgn="base" hangingPunct="0">
              <a:spcBef>
                <a:spcPct val="20000"/>
              </a:spcBef>
              <a:spcAft>
                <a:spcPct val="0"/>
              </a:spcAft>
              <a:buChar char="»"/>
              <a:defRPr>
                <a:solidFill>
                  <a:schemeClr val="tx1"/>
                </a:solidFill>
                <a:latin typeface="+mn-lt"/>
              </a:defRPr>
            </a:lvl5pPr>
            <a:lvl6pPr marL="2513302" indent="-228482" algn="l" rtl="0" fontAlgn="base">
              <a:spcBef>
                <a:spcPct val="20000"/>
              </a:spcBef>
              <a:spcAft>
                <a:spcPct val="0"/>
              </a:spcAft>
              <a:buChar char="»"/>
              <a:defRPr>
                <a:solidFill>
                  <a:schemeClr val="tx1"/>
                </a:solidFill>
                <a:latin typeface="+mn-lt"/>
              </a:defRPr>
            </a:lvl6pPr>
            <a:lvl7pPr marL="2970267" indent="-228482" algn="l" rtl="0" fontAlgn="base">
              <a:spcBef>
                <a:spcPct val="20000"/>
              </a:spcBef>
              <a:spcAft>
                <a:spcPct val="0"/>
              </a:spcAft>
              <a:buChar char="»"/>
              <a:defRPr>
                <a:solidFill>
                  <a:schemeClr val="tx1"/>
                </a:solidFill>
                <a:latin typeface="+mn-lt"/>
              </a:defRPr>
            </a:lvl7pPr>
            <a:lvl8pPr marL="3427229" indent="-228482" algn="l" rtl="0" fontAlgn="base">
              <a:spcBef>
                <a:spcPct val="20000"/>
              </a:spcBef>
              <a:spcAft>
                <a:spcPct val="0"/>
              </a:spcAft>
              <a:buChar char="»"/>
              <a:defRPr>
                <a:solidFill>
                  <a:schemeClr val="tx1"/>
                </a:solidFill>
                <a:latin typeface="+mn-lt"/>
              </a:defRPr>
            </a:lvl8pPr>
            <a:lvl9pPr marL="3884195" indent="-228482" algn="l" rtl="0" fontAlgn="base">
              <a:spcBef>
                <a:spcPct val="20000"/>
              </a:spcBef>
              <a:spcAft>
                <a:spcPct val="0"/>
              </a:spcAft>
              <a:buChar char="»"/>
              <a:defRPr>
                <a:solidFill>
                  <a:schemeClr val="tx1"/>
                </a:solidFill>
                <a:latin typeface="+mn-lt"/>
              </a:defRPr>
            </a:lvl9pPr>
          </a:lstStyle>
          <a:p>
            <a:pPr marL="0" indent="0" algn="ctr">
              <a:buFontTx/>
              <a:buNone/>
            </a:pPr>
            <a:r>
              <a:rPr kumimoji="0" lang="en-GB" sz="3600" kern="0" dirty="0" smtClean="0"/>
              <a:t>Vertical wind log-linear profile</a:t>
            </a:r>
          </a:p>
        </p:txBody>
      </p:sp>
    </p:spTree>
    <p:extLst>
      <p:ext uri="{BB962C8B-B14F-4D97-AF65-F5344CB8AC3E}">
        <p14:creationId xmlns:p14="http://schemas.microsoft.com/office/powerpoint/2010/main" val="1409496193"/>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Título 3"/>
          <p:cNvSpPr>
            <a:spLocks noGrp="1"/>
          </p:cNvSpPr>
          <p:nvPr>
            <p:ph type="title"/>
          </p:nvPr>
        </p:nvSpPr>
        <p:spPr/>
        <p:txBody>
          <a:bodyPr/>
          <a:lstStyle/>
          <a:p>
            <a:r>
              <a:rPr lang="en-GB" dirty="0" smtClean="0"/>
              <a:t>Wind Field Modelling</a:t>
            </a:r>
            <a:endParaRPr lang="en-GB" dirty="0"/>
          </a:p>
        </p:txBody>
      </p:sp>
      <p:sp>
        <p:nvSpPr>
          <p:cNvPr id="14" name="Marcador de contenido 2"/>
          <p:cNvSpPr txBox="1">
            <a:spLocks/>
          </p:cNvSpPr>
          <p:nvPr/>
        </p:nvSpPr>
        <p:spPr bwMode="auto">
          <a:xfrm>
            <a:off x="37604" y="1376772"/>
            <a:ext cx="9829092" cy="1764196"/>
          </a:xfrm>
          <a:prstGeom prst="rect">
            <a:avLst/>
          </a:prstGeom>
          <a:noFill/>
          <a:ln w="9525">
            <a:noFill/>
            <a:miter lim="800000"/>
            <a:headEnd/>
            <a:tailEnd/>
          </a:ln>
        </p:spPr>
        <p:txBody>
          <a:bodyPr vert="horz" wrap="square" lIns="91393" tIns="45697" rIns="91393" bIns="45697" numCol="1" anchor="t" anchorCtr="0" compatLnSpc="1">
            <a:prstTxWarp prst="textNoShape">
              <a:avLst/>
            </a:prstTxWarp>
          </a:bodyPr>
          <a:lstStyle>
            <a:lvl1pPr marL="342725" indent="-342725" algn="l" rtl="0" eaLnBrk="0" fontAlgn="base" hangingPunct="0">
              <a:spcBef>
                <a:spcPct val="20000"/>
              </a:spcBef>
              <a:spcAft>
                <a:spcPct val="0"/>
              </a:spcAft>
              <a:buChar char="•"/>
              <a:defRPr>
                <a:solidFill>
                  <a:schemeClr val="tx1"/>
                </a:solidFill>
                <a:latin typeface="+mn-lt"/>
                <a:ea typeface="+mn-ea"/>
                <a:cs typeface="+mn-cs"/>
              </a:defRPr>
            </a:lvl1pPr>
            <a:lvl2pPr marL="742566" indent="-285603" algn="l" rtl="0" eaLnBrk="0" fontAlgn="base" hangingPunct="0">
              <a:spcBef>
                <a:spcPct val="20000"/>
              </a:spcBef>
              <a:spcAft>
                <a:spcPct val="0"/>
              </a:spcAft>
              <a:buChar char="–"/>
              <a:defRPr>
                <a:solidFill>
                  <a:schemeClr val="tx1"/>
                </a:solidFill>
                <a:latin typeface="+mn-lt"/>
              </a:defRPr>
            </a:lvl2pPr>
            <a:lvl3pPr marL="1142410" indent="-228482" algn="l" rtl="0" eaLnBrk="0" fontAlgn="base" hangingPunct="0">
              <a:spcBef>
                <a:spcPct val="20000"/>
              </a:spcBef>
              <a:spcAft>
                <a:spcPct val="0"/>
              </a:spcAft>
              <a:buChar char="•"/>
              <a:defRPr>
                <a:solidFill>
                  <a:schemeClr val="tx1"/>
                </a:solidFill>
                <a:latin typeface="+mn-lt"/>
              </a:defRPr>
            </a:lvl3pPr>
            <a:lvl4pPr marL="1599374" indent="-228482" algn="l" rtl="0" eaLnBrk="0" fontAlgn="base" hangingPunct="0">
              <a:spcBef>
                <a:spcPct val="20000"/>
              </a:spcBef>
              <a:spcAft>
                <a:spcPct val="0"/>
              </a:spcAft>
              <a:buChar char="–"/>
              <a:defRPr>
                <a:solidFill>
                  <a:schemeClr val="tx1"/>
                </a:solidFill>
                <a:latin typeface="+mn-lt"/>
              </a:defRPr>
            </a:lvl4pPr>
            <a:lvl5pPr marL="2056339" indent="-228482" algn="l" rtl="0" eaLnBrk="0" fontAlgn="base" hangingPunct="0">
              <a:spcBef>
                <a:spcPct val="20000"/>
              </a:spcBef>
              <a:spcAft>
                <a:spcPct val="0"/>
              </a:spcAft>
              <a:buChar char="»"/>
              <a:defRPr>
                <a:solidFill>
                  <a:schemeClr val="tx1"/>
                </a:solidFill>
                <a:latin typeface="+mn-lt"/>
              </a:defRPr>
            </a:lvl5pPr>
            <a:lvl6pPr marL="2513302" indent="-228482" algn="l" rtl="0" fontAlgn="base">
              <a:spcBef>
                <a:spcPct val="20000"/>
              </a:spcBef>
              <a:spcAft>
                <a:spcPct val="0"/>
              </a:spcAft>
              <a:buChar char="»"/>
              <a:defRPr>
                <a:solidFill>
                  <a:schemeClr val="tx1"/>
                </a:solidFill>
                <a:latin typeface="+mn-lt"/>
              </a:defRPr>
            </a:lvl6pPr>
            <a:lvl7pPr marL="2970267" indent="-228482" algn="l" rtl="0" fontAlgn="base">
              <a:spcBef>
                <a:spcPct val="20000"/>
              </a:spcBef>
              <a:spcAft>
                <a:spcPct val="0"/>
              </a:spcAft>
              <a:buChar char="»"/>
              <a:defRPr>
                <a:solidFill>
                  <a:schemeClr val="tx1"/>
                </a:solidFill>
                <a:latin typeface="+mn-lt"/>
              </a:defRPr>
            </a:lvl7pPr>
            <a:lvl8pPr marL="3427229" indent="-228482" algn="l" rtl="0" fontAlgn="base">
              <a:spcBef>
                <a:spcPct val="20000"/>
              </a:spcBef>
              <a:spcAft>
                <a:spcPct val="0"/>
              </a:spcAft>
              <a:buChar char="»"/>
              <a:defRPr>
                <a:solidFill>
                  <a:schemeClr val="tx1"/>
                </a:solidFill>
                <a:latin typeface="+mn-lt"/>
              </a:defRPr>
            </a:lvl8pPr>
            <a:lvl9pPr marL="3884195" indent="-228482" algn="l" rtl="0" fontAlgn="base">
              <a:spcBef>
                <a:spcPct val="20000"/>
              </a:spcBef>
              <a:spcAft>
                <a:spcPct val="0"/>
              </a:spcAft>
              <a:buChar char="»"/>
              <a:defRPr>
                <a:solidFill>
                  <a:schemeClr val="tx1"/>
                </a:solidFill>
                <a:latin typeface="+mn-lt"/>
              </a:defRPr>
            </a:lvl9pPr>
          </a:lstStyle>
          <a:p>
            <a:pPr marL="0" indent="0" algn="ctr">
              <a:buFontTx/>
              <a:buNone/>
            </a:pPr>
            <a:r>
              <a:rPr kumimoji="0" lang="en-US" sz="3600" kern="0" dirty="0"/>
              <a:t>Horizontal </a:t>
            </a:r>
            <a:r>
              <a:rPr kumimoji="0" lang="en-US" sz="3600" kern="0" dirty="0" smtClean="0"/>
              <a:t>interpolation</a:t>
            </a:r>
            <a:endParaRPr kumimoji="0" lang="en-US" sz="3600" kern="0" dirty="0"/>
          </a:p>
          <a:p>
            <a:pPr marL="0" indent="0" algn="just">
              <a:buFontTx/>
              <a:buNone/>
            </a:pPr>
            <a:r>
              <a:rPr kumimoji="0" lang="en-US" sz="2400" kern="0" dirty="0"/>
              <a:t>Weighting inverse to the squared distance and inverse height differences</a:t>
            </a:r>
          </a:p>
        </p:txBody>
      </p:sp>
      <p:pic>
        <p:nvPicPr>
          <p:cNvPr id="16" name="Imatge 1" descr="Retallat de pantalla"/>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07704" y="2682600"/>
            <a:ext cx="5328592" cy="2042544"/>
          </a:xfrm>
          <a:prstGeom prst="rect">
            <a:avLst/>
          </a:prstGeom>
        </p:spPr>
      </p:pic>
      <p:pic>
        <p:nvPicPr>
          <p:cNvPr id="17" name="Imatge 2" descr="Retallat de pantalla"/>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95936" y="5234421"/>
            <a:ext cx="1357836" cy="447924"/>
          </a:xfrm>
          <a:prstGeom prst="rect">
            <a:avLst/>
          </a:prstGeom>
        </p:spPr>
      </p:pic>
    </p:spTree>
    <p:extLst>
      <p:ext uri="{BB962C8B-B14F-4D97-AF65-F5344CB8AC3E}">
        <p14:creationId xmlns:p14="http://schemas.microsoft.com/office/powerpoint/2010/main" val="3533252640"/>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Título 3"/>
          <p:cNvSpPr>
            <a:spLocks noGrp="1"/>
          </p:cNvSpPr>
          <p:nvPr>
            <p:ph type="title"/>
          </p:nvPr>
        </p:nvSpPr>
        <p:spPr/>
        <p:txBody>
          <a:bodyPr/>
          <a:lstStyle/>
          <a:p>
            <a:r>
              <a:rPr lang="en-GB" dirty="0" smtClean="0"/>
              <a:t>Wind Field Modelling</a:t>
            </a:r>
            <a:endParaRPr lang="en-GB" dirty="0"/>
          </a:p>
        </p:txBody>
      </p:sp>
      <p:sp>
        <p:nvSpPr>
          <p:cNvPr id="14" name="Marcador de contenido 2"/>
          <p:cNvSpPr txBox="1">
            <a:spLocks/>
          </p:cNvSpPr>
          <p:nvPr/>
        </p:nvSpPr>
        <p:spPr bwMode="auto">
          <a:xfrm>
            <a:off x="37604" y="1376772"/>
            <a:ext cx="9829092" cy="1764196"/>
          </a:xfrm>
          <a:prstGeom prst="rect">
            <a:avLst/>
          </a:prstGeom>
          <a:noFill/>
          <a:ln w="9525">
            <a:noFill/>
            <a:miter lim="800000"/>
            <a:headEnd/>
            <a:tailEnd/>
          </a:ln>
        </p:spPr>
        <p:txBody>
          <a:bodyPr vert="horz" wrap="square" lIns="91393" tIns="45697" rIns="91393" bIns="45697" numCol="1" anchor="t" anchorCtr="0" compatLnSpc="1">
            <a:prstTxWarp prst="textNoShape">
              <a:avLst/>
            </a:prstTxWarp>
          </a:bodyPr>
          <a:lstStyle>
            <a:lvl1pPr marL="342725" indent="-342725" algn="l" rtl="0" eaLnBrk="0" fontAlgn="base" hangingPunct="0">
              <a:spcBef>
                <a:spcPct val="20000"/>
              </a:spcBef>
              <a:spcAft>
                <a:spcPct val="0"/>
              </a:spcAft>
              <a:buChar char="•"/>
              <a:defRPr>
                <a:solidFill>
                  <a:schemeClr val="tx1"/>
                </a:solidFill>
                <a:latin typeface="+mn-lt"/>
                <a:ea typeface="+mn-ea"/>
                <a:cs typeface="+mn-cs"/>
              </a:defRPr>
            </a:lvl1pPr>
            <a:lvl2pPr marL="742566" indent="-285603" algn="l" rtl="0" eaLnBrk="0" fontAlgn="base" hangingPunct="0">
              <a:spcBef>
                <a:spcPct val="20000"/>
              </a:spcBef>
              <a:spcAft>
                <a:spcPct val="0"/>
              </a:spcAft>
              <a:buChar char="–"/>
              <a:defRPr>
                <a:solidFill>
                  <a:schemeClr val="tx1"/>
                </a:solidFill>
                <a:latin typeface="+mn-lt"/>
              </a:defRPr>
            </a:lvl2pPr>
            <a:lvl3pPr marL="1142410" indent="-228482" algn="l" rtl="0" eaLnBrk="0" fontAlgn="base" hangingPunct="0">
              <a:spcBef>
                <a:spcPct val="20000"/>
              </a:spcBef>
              <a:spcAft>
                <a:spcPct val="0"/>
              </a:spcAft>
              <a:buChar char="•"/>
              <a:defRPr>
                <a:solidFill>
                  <a:schemeClr val="tx1"/>
                </a:solidFill>
                <a:latin typeface="+mn-lt"/>
              </a:defRPr>
            </a:lvl3pPr>
            <a:lvl4pPr marL="1599374" indent="-228482" algn="l" rtl="0" eaLnBrk="0" fontAlgn="base" hangingPunct="0">
              <a:spcBef>
                <a:spcPct val="20000"/>
              </a:spcBef>
              <a:spcAft>
                <a:spcPct val="0"/>
              </a:spcAft>
              <a:buChar char="–"/>
              <a:defRPr>
                <a:solidFill>
                  <a:schemeClr val="tx1"/>
                </a:solidFill>
                <a:latin typeface="+mn-lt"/>
              </a:defRPr>
            </a:lvl4pPr>
            <a:lvl5pPr marL="2056339" indent="-228482" algn="l" rtl="0" eaLnBrk="0" fontAlgn="base" hangingPunct="0">
              <a:spcBef>
                <a:spcPct val="20000"/>
              </a:spcBef>
              <a:spcAft>
                <a:spcPct val="0"/>
              </a:spcAft>
              <a:buChar char="»"/>
              <a:defRPr>
                <a:solidFill>
                  <a:schemeClr val="tx1"/>
                </a:solidFill>
                <a:latin typeface="+mn-lt"/>
              </a:defRPr>
            </a:lvl5pPr>
            <a:lvl6pPr marL="2513302" indent="-228482" algn="l" rtl="0" fontAlgn="base">
              <a:spcBef>
                <a:spcPct val="20000"/>
              </a:spcBef>
              <a:spcAft>
                <a:spcPct val="0"/>
              </a:spcAft>
              <a:buChar char="»"/>
              <a:defRPr>
                <a:solidFill>
                  <a:schemeClr val="tx1"/>
                </a:solidFill>
                <a:latin typeface="+mn-lt"/>
              </a:defRPr>
            </a:lvl6pPr>
            <a:lvl7pPr marL="2970267" indent="-228482" algn="l" rtl="0" fontAlgn="base">
              <a:spcBef>
                <a:spcPct val="20000"/>
              </a:spcBef>
              <a:spcAft>
                <a:spcPct val="0"/>
              </a:spcAft>
              <a:buChar char="»"/>
              <a:defRPr>
                <a:solidFill>
                  <a:schemeClr val="tx1"/>
                </a:solidFill>
                <a:latin typeface="+mn-lt"/>
              </a:defRPr>
            </a:lvl7pPr>
            <a:lvl8pPr marL="3427229" indent="-228482" algn="l" rtl="0" fontAlgn="base">
              <a:spcBef>
                <a:spcPct val="20000"/>
              </a:spcBef>
              <a:spcAft>
                <a:spcPct val="0"/>
              </a:spcAft>
              <a:buChar char="»"/>
              <a:defRPr>
                <a:solidFill>
                  <a:schemeClr val="tx1"/>
                </a:solidFill>
                <a:latin typeface="+mn-lt"/>
              </a:defRPr>
            </a:lvl8pPr>
            <a:lvl9pPr marL="3884195" indent="-228482" algn="l" rtl="0" fontAlgn="base">
              <a:spcBef>
                <a:spcPct val="20000"/>
              </a:spcBef>
              <a:spcAft>
                <a:spcPct val="0"/>
              </a:spcAft>
              <a:buChar char="»"/>
              <a:defRPr>
                <a:solidFill>
                  <a:schemeClr val="tx1"/>
                </a:solidFill>
                <a:latin typeface="+mn-lt"/>
              </a:defRPr>
            </a:lvl9pPr>
          </a:lstStyle>
          <a:p>
            <a:pPr marL="0" indent="0" algn="ctr">
              <a:buFontTx/>
              <a:buNone/>
            </a:pPr>
            <a:r>
              <a:rPr kumimoji="0" lang="en-GB" sz="3600" kern="0" dirty="0" smtClean="0"/>
              <a:t>Mass-consistent model</a:t>
            </a:r>
          </a:p>
        </p:txBody>
      </p:sp>
      <p:pic>
        <p:nvPicPr>
          <p:cNvPr id="16" name="Imatge 2" descr="Retallat de pantalla"/>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55776" y="3031481"/>
            <a:ext cx="2566530" cy="334197"/>
          </a:xfrm>
          <a:prstGeom prst="rect">
            <a:avLst/>
          </a:prstGeom>
        </p:spPr>
      </p:pic>
      <p:pic>
        <p:nvPicPr>
          <p:cNvPr id="17" name="Imatge 3" descr="Retallat de pantalla"/>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86913" y="3414549"/>
            <a:ext cx="2566530" cy="360626"/>
          </a:xfrm>
          <a:prstGeom prst="rect">
            <a:avLst/>
          </a:prstGeom>
        </p:spPr>
      </p:pic>
      <p:pic>
        <p:nvPicPr>
          <p:cNvPr id="18" name="Imatg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809015" y="2536002"/>
            <a:ext cx="2566530" cy="1757094"/>
          </a:xfrm>
          <a:prstGeom prst="rect">
            <a:avLst/>
          </a:prstGeom>
        </p:spPr>
      </p:pic>
      <p:pic>
        <p:nvPicPr>
          <p:cNvPr id="19" name="Imatge 8" descr="Retallat de pantalla"/>
          <p:cNvPicPr>
            <a:picLocks noChangeAspect="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804248" y="3429000"/>
            <a:ext cx="251911" cy="212683"/>
          </a:xfrm>
          <a:prstGeom prst="rect">
            <a:avLst/>
          </a:prstGeom>
        </p:spPr>
      </p:pic>
      <p:pic>
        <p:nvPicPr>
          <p:cNvPr id="8" name="Imatge 4" descr="Retallat de pantalla"/>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756570" y="5088526"/>
            <a:ext cx="5630860" cy="1148786"/>
          </a:xfrm>
          <a:prstGeom prst="rect">
            <a:avLst/>
          </a:prstGeom>
        </p:spPr>
      </p:pic>
      <p:sp>
        <p:nvSpPr>
          <p:cNvPr id="9" name="Marcador de contenido 2"/>
          <p:cNvSpPr txBox="1">
            <a:spLocks/>
          </p:cNvSpPr>
          <p:nvPr/>
        </p:nvSpPr>
        <p:spPr bwMode="auto">
          <a:xfrm>
            <a:off x="190004" y="2024844"/>
            <a:ext cx="9829092" cy="4572508"/>
          </a:xfrm>
          <a:prstGeom prst="rect">
            <a:avLst/>
          </a:prstGeom>
          <a:noFill/>
          <a:ln w="9525">
            <a:noFill/>
            <a:miter lim="800000"/>
            <a:headEnd/>
            <a:tailEnd/>
          </a:ln>
        </p:spPr>
        <p:txBody>
          <a:bodyPr vert="horz" wrap="square" lIns="91393" tIns="45697" rIns="91393" bIns="45697" numCol="1" anchor="t" anchorCtr="0" compatLnSpc="1">
            <a:prstTxWarp prst="textNoShape">
              <a:avLst/>
            </a:prstTxWarp>
          </a:bodyPr>
          <a:lstStyle>
            <a:lvl1pPr marL="342725" indent="-342725" algn="l" rtl="0" eaLnBrk="0" fontAlgn="base" hangingPunct="0">
              <a:spcBef>
                <a:spcPct val="20000"/>
              </a:spcBef>
              <a:spcAft>
                <a:spcPct val="0"/>
              </a:spcAft>
              <a:buChar char="•"/>
              <a:defRPr>
                <a:solidFill>
                  <a:schemeClr val="tx1"/>
                </a:solidFill>
                <a:latin typeface="+mn-lt"/>
                <a:ea typeface="+mn-ea"/>
                <a:cs typeface="+mn-cs"/>
              </a:defRPr>
            </a:lvl1pPr>
            <a:lvl2pPr marL="742566" indent="-285603" algn="l" rtl="0" eaLnBrk="0" fontAlgn="base" hangingPunct="0">
              <a:spcBef>
                <a:spcPct val="20000"/>
              </a:spcBef>
              <a:spcAft>
                <a:spcPct val="0"/>
              </a:spcAft>
              <a:buChar char="–"/>
              <a:defRPr>
                <a:solidFill>
                  <a:schemeClr val="tx1"/>
                </a:solidFill>
                <a:latin typeface="+mn-lt"/>
              </a:defRPr>
            </a:lvl2pPr>
            <a:lvl3pPr marL="1142410" indent="-228482" algn="l" rtl="0" eaLnBrk="0" fontAlgn="base" hangingPunct="0">
              <a:spcBef>
                <a:spcPct val="20000"/>
              </a:spcBef>
              <a:spcAft>
                <a:spcPct val="0"/>
              </a:spcAft>
              <a:buChar char="•"/>
              <a:defRPr>
                <a:solidFill>
                  <a:schemeClr val="tx1"/>
                </a:solidFill>
                <a:latin typeface="+mn-lt"/>
              </a:defRPr>
            </a:lvl3pPr>
            <a:lvl4pPr marL="1599374" indent="-228482" algn="l" rtl="0" eaLnBrk="0" fontAlgn="base" hangingPunct="0">
              <a:spcBef>
                <a:spcPct val="20000"/>
              </a:spcBef>
              <a:spcAft>
                <a:spcPct val="0"/>
              </a:spcAft>
              <a:buChar char="–"/>
              <a:defRPr>
                <a:solidFill>
                  <a:schemeClr val="tx1"/>
                </a:solidFill>
                <a:latin typeface="+mn-lt"/>
              </a:defRPr>
            </a:lvl4pPr>
            <a:lvl5pPr marL="2056339" indent="-228482" algn="l" rtl="0" eaLnBrk="0" fontAlgn="base" hangingPunct="0">
              <a:spcBef>
                <a:spcPct val="20000"/>
              </a:spcBef>
              <a:spcAft>
                <a:spcPct val="0"/>
              </a:spcAft>
              <a:buChar char="»"/>
              <a:defRPr>
                <a:solidFill>
                  <a:schemeClr val="tx1"/>
                </a:solidFill>
                <a:latin typeface="+mn-lt"/>
              </a:defRPr>
            </a:lvl5pPr>
            <a:lvl6pPr marL="2513302" indent="-228482" algn="l" rtl="0" fontAlgn="base">
              <a:spcBef>
                <a:spcPct val="20000"/>
              </a:spcBef>
              <a:spcAft>
                <a:spcPct val="0"/>
              </a:spcAft>
              <a:buChar char="»"/>
              <a:defRPr>
                <a:solidFill>
                  <a:schemeClr val="tx1"/>
                </a:solidFill>
                <a:latin typeface="+mn-lt"/>
              </a:defRPr>
            </a:lvl6pPr>
            <a:lvl7pPr marL="2970267" indent="-228482" algn="l" rtl="0" fontAlgn="base">
              <a:spcBef>
                <a:spcPct val="20000"/>
              </a:spcBef>
              <a:spcAft>
                <a:spcPct val="0"/>
              </a:spcAft>
              <a:buChar char="»"/>
              <a:defRPr>
                <a:solidFill>
                  <a:schemeClr val="tx1"/>
                </a:solidFill>
                <a:latin typeface="+mn-lt"/>
              </a:defRPr>
            </a:lvl7pPr>
            <a:lvl8pPr marL="3427229" indent="-228482" algn="l" rtl="0" fontAlgn="base">
              <a:spcBef>
                <a:spcPct val="20000"/>
              </a:spcBef>
              <a:spcAft>
                <a:spcPct val="0"/>
              </a:spcAft>
              <a:buChar char="»"/>
              <a:defRPr>
                <a:solidFill>
                  <a:schemeClr val="tx1"/>
                </a:solidFill>
                <a:latin typeface="+mn-lt"/>
              </a:defRPr>
            </a:lvl8pPr>
            <a:lvl9pPr marL="3884195" indent="-228482" algn="l" rtl="0" fontAlgn="base">
              <a:spcBef>
                <a:spcPct val="20000"/>
              </a:spcBef>
              <a:spcAft>
                <a:spcPct val="0"/>
              </a:spcAft>
              <a:buChar char="»"/>
              <a:defRPr>
                <a:solidFill>
                  <a:schemeClr val="tx1"/>
                </a:solidFill>
                <a:latin typeface="+mn-lt"/>
              </a:defRPr>
            </a:lvl9pPr>
          </a:lstStyle>
          <a:p>
            <a:pPr marL="0" indent="0" algn="just">
              <a:buFontTx/>
              <a:buNone/>
            </a:pPr>
            <a:r>
              <a:rPr kumimoji="0" lang="en-GB" sz="2400" kern="0" dirty="0" smtClean="0"/>
              <a:t>Impose null divergence and </a:t>
            </a:r>
            <a:r>
              <a:rPr kumimoji="0" lang="en-GB" sz="2400" kern="0" dirty="0" err="1" smtClean="0"/>
              <a:t>impermeability</a:t>
            </a:r>
            <a:r>
              <a:rPr kumimoji="0" lang="en-GB" sz="2400" kern="0" dirty="0" smtClean="0"/>
              <a:t> in the terrain</a:t>
            </a:r>
          </a:p>
          <a:p>
            <a:pPr marL="0" indent="0" algn="just">
              <a:buFontTx/>
              <a:buNone/>
            </a:pPr>
            <a:endParaRPr kumimoji="0" lang="en-GB" sz="2400" kern="0" dirty="0" smtClean="0"/>
          </a:p>
          <a:p>
            <a:pPr marL="0" indent="0" algn="just">
              <a:buFontTx/>
              <a:buNone/>
            </a:pPr>
            <a:endParaRPr kumimoji="0" lang="en-GB" sz="2400" kern="0" dirty="0" smtClean="0"/>
          </a:p>
          <a:p>
            <a:pPr marL="0" indent="0" algn="just">
              <a:buFontTx/>
              <a:buNone/>
            </a:pPr>
            <a:endParaRPr kumimoji="0" lang="en-GB" sz="2400" kern="0" dirty="0" smtClean="0"/>
          </a:p>
          <a:p>
            <a:pPr marL="0" indent="0" algn="just">
              <a:buFontTx/>
              <a:buNone/>
            </a:pPr>
            <a:endParaRPr kumimoji="0" lang="en-GB" sz="2400" kern="0" dirty="0" smtClean="0"/>
          </a:p>
          <a:p>
            <a:pPr marL="0" indent="0" algn="just">
              <a:buFontTx/>
              <a:buNone/>
            </a:pPr>
            <a:endParaRPr kumimoji="0" lang="en-GB" sz="2400" kern="0" dirty="0" smtClean="0"/>
          </a:p>
          <a:p>
            <a:pPr marL="0" indent="0" algn="just">
              <a:buFontTx/>
              <a:buNone/>
            </a:pPr>
            <a:r>
              <a:rPr kumimoji="0" lang="en-GB" sz="2400" kern="0" dirty="0" smtClean="0"/>
              <a:t>Final wind field is adjusted to the interpolated field.</a:t>
            </a:r>
          </a:p>
          <a:p>
            <a:pPr marL="0" indent="0" algn="just">
              <a:buFontTx/>
              <a:buNone/>
            </a:pPr>
            <a:r>
              <a:rPr kumimoji="0" lang="en-GB" sz="2400" kern="0" dirty="0" smtClean="0"/>
              <a:t>Minimise</a:t>
            </a:r>
            <a:endParaRPr kumimoji="0" lang="en-GB" sz="2400" kern="0" dirty="0"/>
          </a:p>
        </p:txBody>
      </p:sp>
    </p:spTree>
    <p:extLst>
      <p:ext uri="{BB962C8B-B14F-4D97-AF65-F5344CB8AC3E}">
        <p14:creationId xmlns:p14="http://schemas.microsoft.com/office/powerpoint/2010/main" val="432280374"/>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Título 3"/>
          <p:cNvSpPr>
            <a:spLocks noGrp="1"/>
          </p:cNvSpPr>
          <p:nvPr>
            <p:ph type="title"/>
          </p:nvPr>
        </p:nvSpPr>
        <p:spPr/>
        <p:txBody>
          <a:bodyPr/>
          <a:lstStyle/>
          <a:p>
            <a:r>
              <a:rPr lang="en-GB" dirty="0" smtClean="0"/>
              <a:t>Wind Field Modelling</a:t>
            </a:r>
            <a:endParaRPr lang="en-GB" dirty="0"/>
          </a:p>
        </p:txBody>
      </p:sp>
      <p:sp>
        <p:nvSpPr>
          <p:cNvPr id="14" name="Marcador de contenido 2"/>
          <p:cNvSpPr txBox="1">
            <a:spLocks/>
          </p:cNvSpPr>
          <p:nvPr/>
        </p:nvSpPr>
        <p:spPr bwMode="auto">
          <a:xfrm>
            <a:off x="37604" y="1376772"/>
            <a:ext cx="9829092" cy="4464496"/>
          </a:xfrm>
          <a:prstGeom prst="rect">
            <a:avLst/>
          </a:prstGeom>
          <a:noFill/>
          <a:ln w="9525">
            <a:noFill/>
            <a:miter lim="800000"/>
            <a:headEnd/>
            <a:tailEnd/>
          </a:ln>
        </p:spPr>
        <p:txBody>
          <a:bodyPr vert="horz" wrap="square" lIns="91393" tIns="45697" rIns="91393" bIns="45697" numCol="1" anchor="t" anchorCtr="0" compatLnSpc="1">
            <a:prstTxWarp prst="textNoShape">
              <a:avLst/>
            </a:prstTxWarp>
          </a:bodyPr>
          <a:lstStyle>
            <a:lvl1pPr marL="342725" indent="-342725" algn="l" rtl="0" eaLnBrk="0" fontAlgn="base" hangingPunct="0">
              <a:spcBef>
                <a:spcPct val="20000"/>
              </a:spcBef>
              <a:spcAft>
                <a:spcPct val="0"/>
              </a:spcAft>
              <a:buChar char="•"/>
              <a:defRPr>
                <a:solidFill>
                  <a:schemeClr val="tx1"/>
                </a:solidFill>
                <a:latin typeface="+mn-lt"/>
                <a:ea typeface="+mn-ea"/>
                <a:cs typeface="+mn-cs"/>
              </a:defRPr>
            </a:lvl1pPr>
            <a:lvl2pPr marL="742566" indent="-285603" algn="l" rtl="0" eaLnBrk="0" fontAlgn="base" hangingPunct="0">
              <a:spcBef>
                <a:spcPct val="20000"/>
              </a:spcBef>
              <a:spcAft>
                <a:spcPct val="0"/>
              </a:spcAft>
              <a:buChar char="–"/>
              <a:defRPr>
                <a:solidFill>
                  <a:schemeClr val="tx1"/>
                </a:solidFill>
                <a:latin typeface="+mn-lt"/>
              </a:defRPr>
            </a:lvl2pPr>
            <a:lvl3pPr marL="1142410" indent="-228482" algn="l" rtl="0" eaLnBrk="0" fontAlgn="base" hangingPunct="0">
              <a:spcBef>
                <a:spcPct val="20000"/>
              </a:spcBef>
              <a:spcAft>
                <a:spcPct val="0"/>
              </a:spcAft>
              <a:buChar char="•"/>
              <a:defRPr>
                <a:solidFill>
                  <a:schemeClr val="tx1"/>
                </a:solidFill>
                <a:latin typeface="+mn-lt"/>
              </a:defRPr>
            </a:lvl3pPr>
            <a:lvl4pPr marL="1599374" indent="-228482" algn="l" rtl="0" eaLnBrk="0" fontAlgn="base" hangingPunct="0">
              <a:spcBef>
                <a:spcPct val="20000"/>
              </a:spcBef>
              <a:spcAft>
                <a:spcPct val="0"/>
              </a:spcAft>
              <a:buChar char="–"/>
              <a:defRPr>
                <a:solidFill>
                  <a:schemeClr val="tx1"/>
                </a:solidFill>
                <a:latin typeface="+mn-lt"/>
              </a:defRPr>
            </a:lvl4pPr>
            <a:lvl5pPr marL="2056339" indent="-228482" algn="l" rtl="0" eaLnBrk="0" fontAlgn="base" hangingPunct="0">
              <a:spcBef>
                <a:spcPct val="20000"/>
              </a:spcBef>
              <a:spcAft>
                <a:spcPct val="0"/>
              </a:spcAft>
              <a:buChar char="»"/>
              <a:defRPr>
                <a:solidFill>
                  <a:schemeClr val="tx1"/>
                </a:solidFill>
                <a:latin typeface="+mn-lt"/>
              </a:defRPr>
            </a:lvl5pPr>
            <a:lvl6pPr marL="2513302" indent="-228482" algn="l" rtl="0" fontAlgn="base">
              <a:spcBef>
                <a:spcPct val="20000"/>
              </a:spcBef>
              <a:spcAft>
                <a:spcPct val="0"/>
              </a:spcAft>
              <a:buChar char="»"/>
              <a:defRPr>
                <a:solidFill>
                  <a:schemeClr val="tx1"/>
                </a:solidFill>
                <a:latin typeface="+mn-lt"/>
              </a:defRPr>
            </a:lvl6pPr>
            <a:lvl7pPr marL="2970267" indent="-228482" algn="l" rtl="0" fontAlgn="base">
              <a:spcBef>
                <a:spcPct val="20000"/>
              </a:spcBef>
              <a:spcAft>
                <a:spcPct val="0"/>
              </a:spcAft>
              <a:buChar char="»"/>
              <a:defRPr>
                <a:solidFill>
                  <a:schemeClr val="tx1"/>
                </a:solidFill>
                <a:latin typeface="+mn-lt"/>
              </a:defRPr>
            </a:lvl7pPr>
            <a:lvl8pPr marL="3427229" indent="-228482" algn="l" rtl="0" fontAlgn="base">
              <a:spcBef>
                <a:spcPct val="20000"/>
              </a:spcBef>
              <a:spcAft>
                <a:spcPct val="0"/>
              </a:spcAft>
              <a:buChar char="»"/>
              <a:defRPr>
                <a:solidFill>
                  <a:schemeClr val="tx1"/>
                </a:solidFill>
                <a:latin typeface="+mn-lt"/>
              </a:defRPr>
            </a:lvl8pPr>
            <a:lvl9pPr marL="3884195" indent="-228482" algn="l" rtl="0" fontAlgn="base">
              <a:spcBef>
                <a:spcPct val="20000"/>
              </a:spcBef>
              <a:spcAft>
                <a:spcPct val="0"/>
              </a:spcAft>
              <a:buChar char="»"/>
              <a:defRPr>
                <a:solidFill>
                  <a:schemeClr val="tx1"/>
                </a:solidFill>
                <a:latin typeface="+mn-lt"/>
              </a:defRPr>
            </a:lvl9pPr>
          </a:lstStyle>
          <a:p>
            <a:pPr marL="0" indent="0" algn="ctr">
              <a:buFontTx/>
              <a:buNone/>
            </a:pPr>
            <a:r>
              <a:rPr kumimoji="0" lang="en-GB" sz="3600" kern="0" dirty="0" smtClean="0"/>
              <a:t>Differential evolution</a:t>
            </a:r>
          </a:p>
          <a:p>
            <a:pPr marL="0" indent="0">
              <a:buFontTx/>
              <a:buNone/>
            </a:pPr>
            <a:endParaRPr kumimoji="0" lang="en-GB" sz="2400" kern="0" dirty="0"/>
          </a:p>
          <a:p>
            <a:pPr marL="0" indent="0">
              <a:buFontTx/>
              <a:buNone/>
            </a:pPr>
            <a:r>
              <a:rPr kumimoji="0" lang="en-GB" sz="2400" kern="0" dirty="0" smtClean="0"/>
              <a:t>To calibrate the parameters, we propose to use differential evolution</a:t>
            </a:r>
          </a:p>
          <a:p>
            <a:pPr marL="0" indent="0">
              <a:buFontTx/>
              <a:buNone/>
            </a:pPr>
            <a:endParaRPr kumimoji="0" lang="en-GB" sz="2400" kern="0" dirty="0"/>
          </a:p>
          <a:p>
            <a:pPr marL="0" indent="0">
              <a:buFontTx/>
              <a:buNone/>
            </a:pPr>
            <a:r>
              <a:rPr kumimoji="0" lang="en-GB" sz="2400" kern="0" dirty="0" smtClean="0"/>
              <a:t>Differential evolution is an evolutionary algorithm as genetic algorithms</a:t>
            </a:r>
          </a:p>
          <a:p>
            <a:pPr marL="0" indent="0">
              <a:buFontTx/>
              <a:buNone/>
            </a:pPr>
            <a:endParaRPr kumimoji="0" lang="en-GB" sz="2400" kern="0" dirty="0"/>
          </a:p>
          <a:p>
            <a:pPr marL="0" indent="0">
              <a:buFontTx/>
              <a:buNone/>
            </a:pPr>
            <a:r>
              <a:rPr kumimoji="0" lang="en-GB" sz="2400" kern="0" dirty="0" smtClean="0"/>
              <a:t>The unknown parameters are z</a:t>
            </a:r>
            <a:r>
              <a:rPr kumimoji="0" lang="en-GB" sz="2400" kern="0" baseline="-25000" dirty="0" smtClean="0"/>
              <a:t>0</a:t>
            </a:r>
            <a:r>
              <a:rPr kumimoji="0" lang="en-GB" sz="2400" kern="0" dirty="0" smtClean="0"/>
              <a:t>, d, </a:t>
            </a:r>
            <a:r>
              <a:rPr kumimoji="0" lang="el-GR" sz="2400" kern="0" dirty="0" smtClean="0"/>
              <a:t>ε</a:t>
            </a:r>
            <a:r>
              <a:rPr kumimoji="0" lang="ca-ES" sz="2400" kern="0" dirty="0" smtClean="0"/>
              <a:t>, </a:t>
            </a:r>
            <a:r>
              <a:rPr kumimoji="0" lang="ca-ES" sz="2400" kern="0" dirty="0" err="1" smtClean="0"/>
              <a:t>and</a:t>
            </a:r>
            <a:r>
              <a:rPr kumimoji="0" lang="ca-ES" sz="2400" kern="0" dirty="0" smtClean="0"/>
              <a:t> </a:t>
            </a:r>
            <a:r>
              <a:rPr kumimoji="0" lang="el-GR" sz="2400" kern="0" dirty="0" smtClean="0"/>
              <a:t>α</a:t>
            </a:r>
            <a:endParaRPr kumimoji="0" lang="ca-ES" sz="2400" kern="0" dirty="0" smtClean="0"/>
          </a:p>
          <a:p>
            <a:pPr marL="0" indent="0">
              <a:buFontTx/>
              <a:buNone/>
            </a:pPr>
            <a:endParaRPr kumimoji="0" lang="en-GB" sz="2400" kern="0" dirty="0" smtClean="0"/>
          </a:p>
          <a:p>
            <a:pPr marL="0" indent="0">
              <a:buFontTx/>
              <a:buNone/>
            </a:pPr>
            <a:r>
              <a:rPr kumimoji="0" lang="en-GB" sz="2400" kern="0" dirty="0" smtClean="0"/>
              <a:t>The number of unknowns depends on the problem (z</a:t>
            </a:r>
            <a:r>
              <a:rPr kumimoji="0" lang="en-GB" sz="2400" kern="0" baseline="-25000" dirty="0" smtClean="0"/>
              <a:t>0</a:t>
            </a:r>
            <a:r>
              <a:rPr kumimoji="0" lang="en-GB" sz="2400" kern="0" dirty="0" smtClean="0"/>
              <a:t> and d depends terrain)</a:t>
            </a:r>
            <a:endParaRPr kumimoji="0" lang="en-GB" sz="2400" kern="0" dirty="0"/>
          </a:p>
        </p:txBody>
      </p:sp>
    </p:spTree>
    <p:extLst>
      <p:ext uri="{BB962C8B-B14F-4D97-AF65-F5344CB8AC3E}">
        <p14:creationId xmlns:p14="http://schemas.microsoft.com/office/powerpoint/2010/main" val="3696550312"/>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4"/>
          <p:cNvSpPr>
            <a:spLocks noChangeArrowheads="1"/>
          </p:cNvSpPr>
          <p:nvPr/>
        </p:nvSpPr>
        <p:spPr bwMode="auto">
          <a:xfrm>
            <a:off x="468323" y="115888"/>
            <a:ext cx="7508875" cy="576262"/>
          </a:xfrm>
          <a:prstGeom prst="rect">
            <a:avLst/>
          </a:prstGeom>
          <a:noFill/>
          <a:ln w="9525">
            <a:noFill/>
            <a:miter lim="800000"/>
            <a:headEnd/>
            <a:tailEnd/>
          </a:ln>
          <a:effectLst/>
        </p:spPr>
        <p:txBody>
          <a:bodyPr wrap="none" lIns="91393" tIns="45697" rIns="91393" bIns="45697"/>
          <a:lstStyle/>
          <a:p>
            <a:pPr algn="l" eaLnBrk="1" hangingPunct="1"/>
            <a:r>
              <a:rPr kumimoji="0" lang="en-US" sz="2400" b="1" dirty="0" smtClean="0">
                <a:solidFill>
                  <a:srgbClr val="FFFFFF"/>
                </a:solidFill>
                <a:latin typeface="Trebuchet MS"/>
              </a:rPr>
              <a:t>Gran </a:t>
            </a:r>
            <a:r>
              <a:rPr kumimoji="0" lang="en-US" sz="2400" b="1" dirty="0" err="1" smtClean="0">
                <a:solidFill>
                  <a:srgbClr val="FFFFFF"/>
                </a:solidFill>
                <a:latin typeface="Trebuchet MS"/>
              </a:rPr>
              <a:t>Canaria</a:t>
            </a:r>
            <a:r>
              <a:rPr kumimoji="0" lang="en-US" sz="2400" b="1" dirty="0" smtClean="0">
                <a:solidFill>
                  <a:srgbClr val="FFFFFF"/>
                </a:solidFill>
                <a:latin typeface="Trebuchet MS"/>
              </a:rPr>
              <a:t> Application</a:t>
            </a:r>
            <a:endParaRPr kumimoji="0" lang="en-US" sz="2400" b="1" dirty="0">
              <a:solidFill>
                <a:srgbClr val="FFFFFF"/>
              </a:solidFill>
              <a:latin typeface="Trebuchet MS"/>
            </a:endParaRPr>
          </a:p>
        </p:txBody>
      </p:sp>
      <p:sp>
        <p:nvSpPr>
          <p:cNvPr id="7" name="Marcador de contenido 2"/>
          <p:cNvSpPr txBox="1">
            <a:spLocks/>
          </p:cNvSpPr>
          <p:nvPr/>
        </p:nvSpPr>
        <p:spPr bwMode="auto">
          <a:xfrm>
            <a:off x="37604" y="1376772"/>
            <a:ext cx="9829092" cy="648072"/>
          </a:xfrm>
          <a:prstGeom prst="rect">
            <a:avLst/>
          </a:prstGeom>
          <a:noFill/>
          <a:ln w="9525">
            <a:noFill/>
            <a:miter lim="800000"/>
            <a:headEnd/>
            <a:tailEnd/>
          </a:ln>
        </p:spPr>
        <p:txBody>
          <a:bodyPr vert="horz" wrap="square" lIns="91393" tIns="45697" rIns="91393" bIns="45697" numCol="1" anchor="t" anchorCtr="0" compatLnSpc="1">
            <a:prstTxWarp prst="textNoShape">
              <a:avLst/>
            </a:prstTxWarp>
          </a:bodyPr>
          <a:lstStyle>
            <a:lvl1pPr marL="342725" indent="-342725" algn="l" rtl="0" eaLnBrk="0" fontAlgn="base" hangingPunct="0">
              <a:spcBef>
                <a:spcPct val="20000"/>
              </a:spcBef>
              <a:spcAft>
                <a:spcPct val="0"/>
              </a:spcAft>
              <a:buChar char="•"/>
              <a:defRPr>
                <a:solidFill>
                  <a:schemeClr val="tx1"/>
                </a:solidFill>
                <a:latin typeface="+mn-lt"/>
                <a:ea typeface="+mn-ea"/>
                <a:cs typeface="+mn-cs"/>
              </a:defRPr>
            </a:lvl1pPr>
            <a:lvl2pPr marL="742566" indent="-285603" algn="l" rtl="0" eaLnBrk="0" fontAlgn="base" hangingPunct="0">
              <a:spcBef>
                <a:spcPct val="20000"/>
              </a:spcBef>
              <a:spcAft>
                <a:spcPct val="0"/>
              </a:spcAft>
              <a:buChar char="–"/>
              <a:defRPr>
                <a:solidFill>
                  <a:schemeClr val="tx1"/>
                </a:solidFill>
                <a:latin typeface="+mn-lt"/>
              </a:defRPr>
            </a:lvl2pPr>
            <a:lvl3pPr marL="1142410" indent="-228482" algn="l" rtl="0" eaLnBrk="0" fontAlgn="base" hangingPunct="0">
              <a:spcBef>
                <a:spcPct val="20000"/>
              </a:spcBef>
              <a:spcAft>
                <a:spcPct val="0"/>
              </a:spcAft>
              <a:buChar char="•"/>
              <a:defRPr>
                <a:solidFill>
                  <a:schemeClr val="tx1"/>
                </a:solidFill>
                <a:latin typeface="+mn-lt"/>
              </a:defRPr>
            </a:lvl3pPr>
            <a:lvl4pPr marL="1599374" indent="-228482" algn="l" rtl="0" eaLnBrk="0" fontAlgn="base" hangingPunct="0">
              <a:spcBef>
                <a:spcPct val="20000"/>
              </a:spcBef>
              <a:spcAft>
                <a:spcPct val="0"/>
              </a:spcAft>
              <a:buChar char="–"/>
              <a:defRPr>
                <a:solidFill>
                  <a:schemeClr val="tx1"/>
                </a:solidFill>
                <a:latin typeface="+mn-lt"/>
              </a:defRPr>
            </a:lvl4pPr>
            <a:lvl5pPr marL="2056339" indent="-228482" algn="l" rtl="0" eaLnBrk="0" fontAlgn="base" hangingPunct="0">
              <a:spcBef>
                <a:spcPct val="20000"/>
              </a:spcBef>
              <a:spcAft>
                <a:spcPct val="0"/>
              </a:spcAft>
              <a:buChar char="»"/>
              <a:defRPr>
                <a:solidFill>
                  <a:schemeClr val="tx1"/>
                </a:solidFill>
                <a:latin typeface="+mn-lt"/>
              </a:defRPr>
            </a:lvl5pPr>
            <a:lvl6pPr marL="2513302" indent="-228482" algn="l" rtl="0" fontAlgn="base">
              <a:spcBef>
                <a:spcPct val="20000"/>
              </a:spcBef>
              <a:spcAft>
                <a:spcPct val="0"/>
              </a:spcAft>
              <a:buChar char="»"/>
              <a:defRPr>
                <a:solidFill>
                  <a:schemeClr val="tx1"/>
                </a:solidFill>
                <a:latin typeface="+mn-lt"/>
              </a:defRPr>
            </a:lvl6pPr>
            <a:lvl7pPr marL="2970267" indent="-228482" algn="l" rtl="0" fontAlgn="base">
              <a:spcBef>
                <a:spcPct val="20000"/>
              </a:spcBef>
              <a:spcAft>
                <a:spcPct val="0"/>
              </a:spcAft>
              <a:buChar char="»"/>
              <a:defRPr>
                <a:solidFill>
                  <a:schemeClr val="tx1"/>
                </a:solidFill>
                <a:latin typeface="+mn-lt"/>
              </a:defRPr>
            </a:lvl7pPr>
            <a:lvl8pPr marL="3427229" indent="-228482" algn="l" rtl="0" fontAlgn="base">
              <a:spcBef>
                <a:spcPct val="20000"/>
              </a:spcBef>
              <a:spcAft>
                <a:spcPct val="0"/>
              </a:spcAft>
              <a:buChar char="»"/>
              <a:defRPr>
                <a:solidFill>
                  <a:schemeClr val="tx1"/>
                </a:solidFill>
                <a:latin typeface="+mn-lt"/>
              </a:defRPr>
            </a:lvl8pPr>
            <a:lvl9pPr marL="3884195" indent="-228482" algn="l" rtl="0" fontAlgn="base">
              <a:spcBef>
                <a:spcPct val="20000"/>
              </a:spcBef>
              <a:spcAft>
                <a:spcPct val="0"/>
              </a:spcAft>
              <a:buChar char="»"/>
              <a:defRPr>
                <a:solidFill>
                  <a:schemeClr val="tx1"/>
                </a:solidFill>
                <a:latin typeface="+mn-lt"/>
              </a:defRPr>
            </a:lvl9pPr>
          </a:lstStyle>
          <a:p>
            <a:pPr marL="0" indent="0" algn="ctr">
              <a:buFontTx/>
              <a:buNone/>
            </a:pPr>
            <a:r>
              <a:rPr kumimoji="0" lang="en-GB" sz="3600" kern="0" dirty="0" smtClean="0"/>
              <a:t>Application to Gran </a:t>
            </a:r>
            <a:r>
              <a:rPr kumimoji="0" lang="en-GB" sz="3600" kern="0" dirty="0" err="1" smtClean="0"/>
              <a:t>Canaria</a:t>
            </a:r>
            <a:r>
              <a:rPr kumimoji="0" lang="en-GB" sz="3600" kern="0" dirty="0" smtClean="0"/>
              <a:t> island</a:t>
            </a:r>
            <a:endParaRPr kumimoji="0" lang="en-GB" sz="2400" kern="0" dirty="0"/>
          </a:p>
        </p:txBody>
      </p:sp>
      <p:pic>
        <p:nvPicPr>
          <p:cNvPr id="8" name="Picture 18" descr="http://www.zonu.com/images/0X0/2010-10-13-12252/Imagen-foto-satelite-de-la-Isla-Gran-Canaria.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80592" y="2108728"/>
            <a:ext cx="3476203" cy="2292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1175" y="4672285"/>
            <a:ext cx="4957763" cy="1997075"/>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81638" y="3095898"/>
            <a:ext cx="3373437" cy="271780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5130731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4"/>
          <p:cNvSpPr>
            <a:spLocks noChangeArrowheads="1"/>
          </p:cNvSpPr>
          <p:nvPr/>
        </p:nvSpPr>
        <p:spPr bwMode="auto">
          <a:xfrm>
            <a:off x="468323" y="115888"/>
            <a:ext cx="7508875" cy="576262"/>
          </a:xfrm>
          <a:prstGeom prst="rect">
            <a:avLst/>
          </a:prstGeom>
          <a:noFill/>
          <a:ln w="9525">
            <a:noFill/>
            <a:miter lim="800000"/>
            <a:headEnd/>
            <a:tailEnd/>
          </a:ln>
          <a:effectLst/>
        </p:spPr>
        <p:txBody>
          <a:bodyPr wrap="none" lIns="91393" tIns="45697" rIns="91393" bIns="45697"/>
          <a:lstStyle/>
          <a:p>
            <a:pPr algn="l" eaLnBrk="1" hangingPunct="1"/>
            <a:r>
              <a:rPr kumimoji="0" lang="en-US" sz="2400" b="1" dirty="0" smtClean="0">
                <a:solidFill>
                  <a:srgbClr val="FFFFFF"/>
                </a:solidFill>
                <a:latin typeface="Trebuchet MS"/>
              </a:rPr>
              <a:t>Gran </a:t>
            </a:r>
            <a:r>
              <a:rPr kumimoji="0" lang="en-US" sz="2400" b="1" dirty="0" err="1" smtClean="0">
                <a:solidFill>
                  <a:srgbClr val="FFFFFF"/>
                </a:solidFill>
                <a:latin typeface="Trebuchet MS"/>
              </a:rPr>
              <a:t>Canaria</a:t>
            </a:r>
            <a:r>
              <a:rPr kumimoji="0" lang="en-US" sz="2400" b="1" dirty="0" smtClean="0">
                <a:solidFill>
                  <a:srgbClr val="FFFFFF"/>
                </a:solidFill>
                <a:latin typeface="Trebuchet MS"/>
              </a:rPr>
              <a:t> Application</a:t>
            </a:r>
            <a:endParaRPr kumimoji="0" lang="en-US" sz="2400" b="1" dirty="0">
              <a:solidFill>
                <a:srgbClr val="FFFFFF"/>
              </a:solidFill>
              <a:latin typeface="Trebuchet MS"/>
            </a:endParaRPr>
          </a:p>
        </p:txBody>
      </p:sp>
      <p:sp>
        <p:nvSpPr>
          <p:cNvPr id="2" name="QuadreDeText 1"/>
          <p:cNvSpPr txBox="1"/>
          <p:nvPr/>
        </p:nvSpPr>
        <p:spPr>
          <a:xfrm>
            <a:off x="116465" y="2089897"/>
            <a:ext cx="6671985" cy="2862304"/>
          </a:xfrm>
          <a:prstGeom prst="rect">
            <a:avLst/>
          </a:prstGeom>
          <a:noFill/>
        </p:spPr>
        <p:txBody>
          <a:bodyPr wrap="none" lIns="91423" tIns="45711" rIns="91423" bIns="45711" rtlCol="0">
            <a:spAutoFit/>
          </a:bodyPr>
          <a:lstStyle/>
          <a:p>
            <a:pPr marL="285696" indent="-285696" algn="l" eaLnBrk="1" fontAlgn="auto" hangingPunct="1">
              <a:spcBef>
                <a:spcPts val="0"/>
              </a:spcBef>
              <a:spcAft>
                <a:spcPts val="0"/>
              </a:spcAft>
              <a:buFont typeface="Wingdings" pitchFamily="2" charset="2"/>
              <a:buChar char="q"/>
            </a:pPr>
            <a:r>
              <a:rPr kumimoji="0" lang="en-US" sz="1800" dirty="0" smtClean="0">
                <a:solidFill>
                  <a:srgbClr val="000000"/>
                </a:solidFill>
                <a:latin typeface="Trebuchet MS"/>
              </a:rPr>
              <a:t>Non-hydrostatic meteorological model</a:t>
            </a:r>
          </a:p>
          <a:p>
            <a:pPr marL="285696" indent="-285696" algn="l" eaLnBrk="1" fontAlgn="auto" hangingPunct="1">
              <a:spcBef>
                <a:spcPts val="0"/>
              </a:spcBef>
              <a:spcAft>
                <a:spcPts val="0"/>
              </a:spcAft>
              <a:buFont typeface="Wingdings" pitchFamily="2" charset="2"/>
              <a:buChar char="q"/>
            </a:pPr>
            <a:r>
              <a:rPr kumimoji="0" lang="en-US" sz="1800" dirty="0" smtClean="0">
                <a:solidFill>
                  <a:srgbClr val="000000"/>
                </a:solidFill>
                <a:latin typeface="Trebuchet MS"/>
              </a:rPr>
              <a:t>From large scale to 1km or less scale (under </a:t>
            </a:r>
            <a:r>
              <a:rPr kumimoji="0" lang="en-US" sz="1800" dirty="0" err="1" smtClean="0">
                <a:solidFill>
                  <a:srgbClr val="000000"/>
                </a:solidFill>
                <a:latin typeface="Trebuchet MS"/>
              </a:rPr>
              <a:t>developement</a:t>
            </a:r>
            <a:r>
              <a:rPr kumimoji="0" lang="en-US" sz="1800" dirty="0" smtClean="0">
                <a:solidFill>
                  <a:srgbClr val="000000"/>
                </a:solidFill>
                <a:latin typeface="Trebuchet MS"/>
              </a:rPr>
              <a:t>)</a:t>
            </a:r>
          </a:p>
          <a:p>
            <a:pPr marL="285696" indent="-285696" algn="l" eaLnBrk="1" fontAlgn="auto" hangingPunct="1">
              <a:spcBef>
                <a:spcPts val="0"/>
              </a:spcBef>
              <a:spcAft>
                <a:spcPts val="0"/>
              </a:spcAft>
              <a:buFont typeface="Wingdings" pitchFamily="2" charset="2"/>
              <a:buChar char="q"/>
            </a:pPr>
            <a:r>
              <a:rPr kumimoji="0" lang="en-US" sz="1800" dirty="0" smtClean="0">
                <a:solidFill>
                  <a:srgbClr val="000000"/>
                </a:solidFill>
                <a:latin typeface="Trebuchet MS"/>
              </a:rPr>
              <a:t>Different physical models in different scales</a:t>
            </a:r>
          </a:p>
          <a:p>
            <a:pPr marL="285696" indent="-285696" algn="l" eaLnBrk="1" fontAlgn="auto" hangingPunct="1">
              <a:spcBef>
                <a:spcPts val="0"/>
              </a:spcBef>
              <a:spcAft>
                <a:spcPts val="0"/>
              </a:spcAft>
              <a:buFont typeface="Wingdings" pitchFamily="2" charset="2"/>
              <a:buChar char="q"/>
            </a:pPr>
            <a:r>
              <a:rPr kumimoji="0" lang="en-US" sz="1800" dirty="0" smtClean="0">
                <a:solidFill>
                  <a:srgbClr val="000000"/>
                </a:solidFill>
                <a:latin typeface="Trebuchet MS"/>
              </a:rPr>
              <a:t>Assimilation data system</a:t>
            </a:r>
          </a:p>
          <a:p>
            <a:pPr marL="285696" indent="-285696" algn="l" eaLnBrk="1" fontAlgn="auto" hangingPunct="1">
              <a:spcBef>
                <a:spcPts val="0"/>
              </a:spcBef>
              <a:spcAft>
                <a:spcPts val="0"/>
              </a:spcAft>
              <a:buFont typeface="Wingdings" pitchFamily="2" charset="2"/>
              <a:buChar char="q"/>
            </a:pPr>
            <a:r>
              <a:rPr kumimoji="0" lang="en-US" sz="1800" dirty="0" smtClean="0">
                <a:solidFill>
                  <a:srgbClr val="000000"/>
                </a:solidFill>
                <a:latin typeface="Trebuchet MS"/>
              </a:rPr>
              <a:t>Run daily by Spanish Met Agency</a:t>
            </a:r>
          </a:p>
          <a:p>
            <a:pPr marL="285696" indent="-285696" algn="l" eaLnBrk="1" fontAlgn="auto" hangingPunct="1">
              <a:spcBef>
                <a:spcPts val="0"/>
              </a:spcBef>
              <a:spcAft>
                <a:spcPts val="0"/>
              </a:spcAft>
              <a:buFont typeface="Wingdings" pitchFamily="2" charset="2"/>
              <a:buChar char="q"/>
            </a:pPr>
            <a:endParaRPr kumimoji="0" lang="en-US" sz="1800" dirty="0">
              <a:solidFill>
                <a:srgbClr val="000000"/>
              </a:solidFill>
              <a:latin typeface="Trebuchet MS"/>
            </a:endParaRPr>
          </a:p>
          <a:p>
            <a:pPr marL="285696" indent="-285696" algn="l" eaLnBrk="1" fontAlgn="auto" hangingPunct="1">
              <a:spcBef>
                <a:spcPts val="0"/>
              </a:spcBef>
              <a:spcAft>
                <a:spcPts val="0"/>
              </a:spcAft>
              <a:buFont typeface="Wingdings" pitchFamily="2" charset="2"/>
              <a:buChar char="q"/>
            </a:pPr>
            <a:endParaRPr kumimoji="0" lang="en-US" sz="1800" dirty="0" smtClean="0">
              <a:solidFill>
                <a:srgbClr val="000000"/>
              </a:solidFill>
              <a:latin typeface="Trebuchet MS"/>
            </a:endParaRPr>
          </a:p>
          <a:p>
            <a:pPr marL="285696" indent="-285696" algn="l" eaLnBrk="1" fontAlgn="auto" hangingPunct="1">
              <a:spcBef>
                <a:spcPts val="0"/>
              </a:spcBef>
              <a:spcAft>
                <a:spcPts val="0"/>
              </a:spcAft>
              <a:buFont typeface="Wingdings" pitchFamily="2" charset="2"/>
              <a:buChar char="q"/>
            </a:pPr>
            <a:endParaRPr kumimoji="0" lang="en-US" sz="1800" dirty="0">
              <a:solidFill>
                <a:srgbClr val="000000"/>
              </a:solidFill>
              <a:latin typeface="Trebuchet MS"/>
            </a:endParaRPr>
          </a:p>
          <a:p>
            <a:pPr marL="285696" indent="-285696" algn="l" eaLnBrk="1" fontAlgn="auto" hangingPunct="1">
              <a:spcBef>
                <a:spcPts val="0"/>
              </a:spcBef>
              <a:spcAft>
                <a:spcPts val="0"/>
              </a:spcAft>
              <a:buFont typeface="Wingdings" pitchFamily="2" charset="2"/>
              <a:buChar char="q"/>
            </a:pPr>
            <a:r>
              <a:rPr kumimoji="0" lang="en-US" sz="1800" dirty="0" smtClean="0">
                <a:solidFill>
                  <a:srgbClr val="000000"/>
                </a:solidFill>
                <a:latin typeface="Trebuchet MS"/>
              </a:rPr>
              <a:t>24 hours simulation data</a:t>
            </a:r>
          </a:p>
          <a:p>
            <a:pPr marL="285696" indent="-285696" algn="l" eaLnBrk="1" fontAlgn="auto" hangingPunct="1">
              <a:spcBef>
                <a:spcPts val="0"/>
              </a:spcBef>
              <a:spcAft>
                <a:spcPts val="0"/>
              </a:spcAft>
              <a:buFont typeface="Wingdings" pitchFamily="2" charset="2"/>
              <a:buChar char="q"/>
            </a:pPr>
            <a:endParaRPr kumimoji="0" lang="en-US" sz="1800" dirty="0">
              <a:solidFill>
                <a:srgbClr val="000000"/>
              </a:solidFill>
              <a:latin typeface="Trebuchet MS"/>
            </a:endParaRPr>
          </a:p>
        </p:txBody>
      </p:sp>
      <p:pic>
        <p:nvPicPr>
          <p:cNvPr id="1026" name="Picture 2" descr="Orografía del modelo HARMONIE sobre las islas Canarias a 2,5km de resolución horizonta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96223" y="2955721"/>
            <a:ext cx="5616624" cy="3032977"/>
          </a:xfrm>
          <a:prstGeom prst="rect">
            <a:avLst/>
          </a:prstGeom>
          <a:noFill/>
          <a:extLst>
            <a:ext uri="{909E8E84-426E-40DD-AFC4-6F175D3DCCD1}">
              <a14:hiddenFill xmlns:a14="http://schemas.microsoft.com/office/drawing/2010/main">
                <a:solidFill>
                  <a:srgbClr val="FFFFFF"/>
                </a:solidFill>
              </a14:hiddenFill>
            </a:ext>
          </a:extLst>
        </p:spPr>
      </p:pic>
      <p:sp>
        <p:nvSpPr>
          <p:cNvPr id="3" name="QuadreDeText 2"/>
          <p:cNvSpPr txBox="1"/>
          <p:nvPr/>
        </p:nvSpPr>
        <p:spPr>
          <a:xfrm>
            <a:off x="2936776" y="5959532"/>
            <a:ext cx="6960141" cy="646313"/>
          </a:xfrm>
          <a:prstGeom prst="rect">
            <a:avLst/>
          </a:prstGeom>
          <a:noFill/>
        </p:spPr>
        <p:txBody>
          <a:bodyPr wrap="none" lIns="91423" tIns="45711" rIns="91423" bIns="45711" rtlCol="0">
            <a:spAutoFit/>
          </a:bodyPr>
          <a:lstStyle/>
          <a:p>
            <a:pPr eaLnBrk="1" fontAlgn="auto" hangingPunct="1">
              <a:spcBef>
                <a:spcPts val="0"/>
              </a:spcBef>
              <a:spcAft>
                <a:spcPts val="0"/>
              </a:spcAft>
            </a:pPr>
            <a:r>
              <a:rPr kumimoji="0" lang="en-US" sz="1800" dirty="0" smtClean="0">
                <a:solidFill>
                  <a:srgbClr val="000000"/>
                </a:solidFill>
                <a:latin typeface="Trebuchet MS"/>
              </a:rPr>
              <a:t>HARMONIE on Canary islands </a:t>
            </a:r>
          </a:p>
          <a:p>
            <a:pPr eaLnBrk="1" fontAlgn="auto" hangingPunct="1">
              <a:spcBef>
                <a:spcPts val="0"/>
              </a:spcBef>
              <a:spcAft>
                <a:spcPts val="0"/>
              </a:spcAft>
            </a:pPr>
            <a:r>
              <a:rPr kumimoji="0" lang="en-US" sz="1800" dirty="0" smtClean="0">
                <a:solidFill>
                  <a:srgbClr val="000000"/>
                </a:solidFill>
                <a:latin typeface="Trebuchet MS"/>
              </a:rPr>
              <a:t>(</a:t>
            </a:r>
            <a:r>
              <a:rPr kumimoji="0" lang="en-US" sz="1800" dirty="0" smtClean="0">
                <a:solidFill>
                  <a:srgbClr val="000000"/>
                </a:solidFill>
                <a:latin typeface="Trebuchet MS"/>
                <a:hlinkClick r:id="rId4"/>
              </a:rPr>
              <a:t>http://www.aemet.es/ca/idi/prediccion/prediccion_numerica</a:t>
            </a:r>
            <a:r>
              <a:rPr kumimoji="0" lang="en-US" sz="1800" dirty="0" smtClean="0">
                <a:solidFill>
                  <a:srgbClr val="000000"/>
                </a:solidFill>
                <a:latin typeface="Trebuchet MS"/>
              </a:rPr>
              <a:t>)</a:t>
            </a:r>
            <a:endParaRPr kumimoji="0" lang="en-US" sz="1800" dirty="0">
              <a:solidFill>
                <a:srgbClr val="000000"/>
              </a:solidFill>
              <a:latin typeface="Trebuchet MS"/>
            </a:endParaRPr>
          </a:p>
        </p:txBody>
      </p:sp>
      <p:sp>
        <p:nvSpPr>
          <p:cNvPr id="7" name="Marcador de contenido 2"/>
          <p:cNvSpPr txBox="1">
            <a:spLocks/>
          </p:cNvSpPr>
          <p:nvPr/>
        </p:nvSpPr>
        <p:spPr bwMode="auto">
          <a:xfrm>
            <a:off x="37604" y="1376772"/>
            <a:ext cx="9829092" cy="648072"/>
          </a:xfrm>
          <a:prstGeom prst="rect">
            <a:avLst/>
          </a:prstGeom>
          <a:noFill/>
          <a:ln w="9525">
            <a:noFill/>
            <a:miter lim="800000"/>
            <a:headEnd/>
            <a:tailEnd/>
          </a:ln>
        </p:spPr>
        <p:txBody>
          <a:bodyPr vert="horz" wrap="square" lIns="91393" tIns="45697" rIns="91393" bIns="45697" numCol="1" anchor="t" anchorCtr="0" compatLnSpc="1">
            <a:prstTxWarp prst="textNoShape">
              <a:avLst/>
            </a:prstTxWarp>
          </a:bodyPr>
          <a:lstStyle>
            <a:lvl1pPr marL="342725" indent="-342725" algn="l" rtl="0" eaLnBrk="0" fontAlgn="base" hangingPunct="0">
              <a:spcBef>
                <a:spcPct val="20000"/>
              </a:spcBef>
              <a:spcAft>
                <a:spcPct val="0"/>
              </a:spcAft>
              <a:buChar char="•"/>
              <a:defRPr>
                <a:solidFill>
                  <a:schemeClr val="tx1"/>
                </a:solidFill>
                <a:latin typeface="+mn-lt"/>
                <a:ea typeface="+mn-ea"/>
                <a:cs typeface="+mn-cs"/>
              </a:defRPr>
            </a:lvl1pPr>
            <a:lvl2pPr marL="742566" indent="-285603" algn="l" rtl="0" eaLnBrk="0" fontAlgn="base" hangingPunct="0">
              <a:spcBef>
                <a:spcPct val="20000"/>
              </a:spcBef>
              <a:spcAft>
                <a:spcPct val="0"/>
              </a:spcAft>
              <a:buChar char="–"/>
              <a:defRPr>
                <a:solidFill>
                  <a:schemeClr val="tx1"/>
                </a:solidFill>
                <a:latin typeface="+mn-lt"/>
              </a:defRPr>
            </a:lvl2pPr>
            <a:lvl3pPr marL="1142410" indent="-228482" algn="l" rtl="0" eaLnBrk="0" fontAlgn="base" hangingPunct="0">
              <a:spcBef>
                <a:spcPct val="20000"/>
              </a:spcBef>
              <a:spcAft>
                <a:spcPct val="0"/>
              </a:spcAft>
              <a:buChar char="•"/>
              <a:defRPr>
                <a:solidFill>
                  <a:schemeClr val="tx1"/>
                </a:solidFill>
                <a:latin typeface="+mn-lt"/>
              </a:defRPr>
            </a:lvl3pPr>
            <a:lvl4pPr marL="1599374" indent="-228482" algn="l" rtl="0" eaLnBrk="0" fontAlgn="base" hangingPunct="0">
              <a:spcBef>
                <a:spcPct val="20000"/>
              </a:spcBef>
              <a:spcAft>
                <a:spcPct val="0"/>
              </a:spcAft>
              <a:buChar char="–"/>
              <a:defRPr>
                <a:solidFill>
                  <a:schemeClr val="tx1"/>
                </a:solidFill>
                <a:latin typeface="+mn-lt"/>
              </a:defRPr>
            </a:lvl4pPr>
            <a:lvl5pPr marL="2056339" indent="-228482" algn="l" rtl="0" eaLnBrk="0" fontAlgn="base" hangingPunct="0">
              <a:spcBef>
                <a:spcPct val="20000"/>
              </a:spcBef>
              <a:spcAft>
                <a:spcPct val="0"/>
              </a:spcAft>
              <a:buChar char="»"/>
              <a:defRPr>
                <a:solidFill>
                  <a:schemeClr val="tx1"/>
                </a:solidFill>
                <a:latin typeface="+mn-lt"/>
              </a:defRPr>
            </a:lvl5pPr>
            <a:lvl6pPr marL="2513302" indent="-228482" algn="l" rtl="0" fontAlgn="base">
              <a:spcBef>
                <a:spcPct val="20000"/>
              </a:spcBef>
              <a:spcAft>
                <a:spcPct val="0"/>
              </a:spcAft>
              <a:buChar char="»"/>
              <a:defRPr>
                <a:solidFill>
                  <a:schemeClr val="tx1"/>
                </a:solidFill>
                <a:latin typeface="+mn-lt"/>
              </a:defRPr>
            </a:lvl6pPr>
            <a:lvl7pPr marL="2970267" indent="-228482" algn="l" rtl="0" fontAlgn="base">
              <a:spcBef>
                <a:spcPct val="20000"/>
              </a:spcBef>
              <a:spcAft>
                <a:spcPct val="0"/>
              </a:spcAft>
              <a:buChar char="»"/>
              <a:defRPr>
                <a:solidFill>
                  <a:schemeClr val="tx1"/>
                </a:solidFill>
                <a:latin typeface="+mn-lt"/>
              </a:defRPr>
            </a:lvl7pPr>
            <a:lvl8pPr marL="3427229" indent="-228482" algn="l" rtl="0" fontAlgn="base">
              <a:spcBef>
                <a:spcPct val="20000"/>
              </a:spcBef>
              <a:spcAft>
                <a:spcPct val="0"/>
              </a:spcAft>
              <a:buChar char="»"/>
              <a:defRPr>
                <a:solidFill>
                  <a:schemeClr val="tx1"/>
                </a:solidFill>
                <a:latin typeface="+mn-lt"/>
              </a:defRPr>
            </a:lvl8pPr>
            <a:lvl9pPr marL="3884195" indent="-228482" algn="l" rtl="0" fontAlgn="base">
              <a:spcBef>
                <a:spcPct val="20000"/>
              </a:spcBef>
              <a:spcAft>
                <a:spcPct val="0"/>
              </a:spcAft>
              <a:buChar char="»"/>
              <a:defRPr>
                <a:solidFill>
                  <a:schemeClr val="tx1"/>
                </a:solidFill>
                <a:latin typeface="+mn-lt"/>
              </a:defRPr>
            </a:lvl9pPr>
          </a:lstStyle>
          <a:p>
            <a:pPr marL="0" indent="0" algn="ctr">
              <a:buFontTx/>
              <a:buNone/>
            </a:pPr>
            <a:r>
              <a:rPr kumimoji="0" lang="en-GB" sz="3600" kern="0" dirty="0" err="1" smtClean="0"/>
              <a:t>Harmonie</a:t>
            </a:r>
            <a:r>
              <a:rPr kumimoji="0" lang="en-GB" sz="3600" kern="0" dirty="0" smtClean="0"/>
              <a:t> NWP</a:t>
            </a:r>
            <a:endParaRPr kumimoji="0" lang="en-GB" sz="2400" kern="0" dirty="0"/>
          </a:p>
        </p:txBody>
      </p:sp>
    </p:spTree>
    <p:extLst>
      <p:ext uri="{BB962C8B-B14F-4D97-AF65-F5344CB8AC3E}">
        <p14:creationId xmlns:p14="http://schemas.microsoft.com/office/powerpoint/2010/main" val="201918039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 name="CustomShape 3"/>
          <p:cNvSpPr/>
          <p:nvPr/>
        </p:nvSpPr>
        <p:spPr>
          <a:xfrm>
            <a:off x="0" y="6706107"/>
            <a:ext cx="9903263" cy="149903"/>
          </a:xfrm>
          <a:prstGeom prst="rect">
            <a:avLst/>
          </a:prstGeom>
          <a:solidFill>
            <a:srgbClr val="525E66"/>
          </a:solidFill>
          <a:ln w="9360">
            <a:noFill/>
          </a:ln>
        </p:spPr>
      </p:sp>
      <p:sp>
        <p:nvSpPr>
          <p:cNvPr id="391" name="CustomShape 4"/>
          <p:cNvSpPr/>
          <p:nvPr/>
        </p:nvSpPr>
        <p:spPr>
          <a:xfrm>
            <a:off x="468030" y="114633"/>
            <a:ext cx="7949072" cy="1176687"/>
          </a:xfrm>
          <a:prstGeom prst="rect">
            <a:avLst/>
          </a:prstGeom>
          <a:noFill/>
          <a:ln>
            <a:noFill/>
          </a:ln>
        </p:spPr>
        <p:txBody>
          <a:bodyPr lIns="35575" tIns="35575" rIns="116306" bIns="35575"/>
          <a:lstStyle/>
          <a:p>
            <a:pPr algn="l" eaLnBrk="1" hangingPunct="1"/>
            <a:r>
              <a:rPr kumimoji="0" lang="en-US" sz="2400" b="1" dirty="0">
                <a:solidFill>
                  <a:srgbClr val="FFFFFF"/>
                </a:solidFill>
                <a:latin typeface="Trebuchet MS"/>
              </a:rPr>
              <a:t>Gran </a:t>
            </a:r>
            <a:r>
              <a:rPr kumimoji="0" lang="en-US" sz="2400" b="1" dirty="0" err="1">
                <a:solidFill>
                  <a:srgbClr val="FFFFFF"/>
                </a:solidFill>
                <a:latin typeface="Trebuchet MS"/>
              </a:rPr>
              <a:t>Canaria</a:t>
            </a:r>
            <a:r>
              <a:rPr kumimoji="0" lang="en-US" sz="2400" b="1" dirty="0">
                <a:solidFill>
                  <a:srgbClr val="FFFFFF"/>
                </a:solidFill>
                <a:latin typeface="Trebuchet MS"/>
              </a:rPr>
              <a:t> Application</a:t>
            </a:r>
          </a:p>
        </p:txBody>
      </p:sp>
      <p:pic>
        <p:nvPicPr>
          <p:cNvPr id="1681411" name="Picture 3"/>
          <p:cNvPicPr>
            <a:picLocks noChangeAspect="1" noChangeArrowheads="1"/>
          </p:cNvPicPr>
          <p:nvPr/>
        </p:nvPicPr>
        <p:blipFill>
          <a:blip r:embed="rId3" cstate="print"/>
          <a:srcRect/>
          <a:stretch>
            <a:fillRect/>
          </a:stretch>
        </p:blipFill>
        <p:spPr bwMode="auto">
          <a:xfrm>
            <a:off x="2972779" y="2020251"/>
            <a:ext cx="4313845" cy="4331453"/>
          </a:xfrm>
          <a:prstGeom prst="rect">
            <a:avLst/>
          </a:prstGeom>
          <a:noFill/>
          <a:ln w="9525">
            <a:noFill/>
            <a:miter lim="800000"/>
            <a:headEnd/>
            <a:tailEnd/>
          </a:ln>
        </p:spPr>
      </p:pic>
      <p:sp>
        <p:nvSpPr>
          <p:cNvPr id="7" name="Marcador de contenido 2"/>
          <p:cNvSpPr txBox="1">
            <a:spLocks/>
          </p:cNvSpPr>
          <p:nvPr/>
        </p:nvSpPr>
        <p:spPr bwMode="auto">
          <a:xfrm>
            <a:off x="37604" y="1376772"/>
            <a:ext cx="9829092" cy="648072"/>
          </a:xfrm>
          <a:prstGeom prst="rect">
            <a:avLst/>
          </a:prstGeom>
          <a:noFill/>
          <a:ln w="9525">
            <a:noFill/>
            <a:miter lim="800000"/>
            <a:headEnd/>
            <a:tailEnd/>
          </a:ln>
        </p:spPr>
        <p:txBody>
          <a:bodyPr vert="horz" wrap="square" lIns="91393" tIns="45697" rIns="91393" bIns="45697" numCol="1" anchor="t" anchorCtr="0" compatLnSpc="1">
            <a:prstTxWarp prst="textNoShape">
              <a:avLst/>
            </a:prstTxWarp>
          </a:bodyPr>
          <a:lstStyle>
            <a:lvl1pPr marL="342725" indent="-342725" algn="l" rtl="0" eaLnBrk="0" fontAlgn="base" hangingPunct="0">
              <a:spcBef>
                <a:spcPct val="20000"/>
              </a:spcBef>
              <a:spcAft>
                <a:spcPct val="0"/>
              </a:spcAft>
              <a:buChar char="•"/>
              <a:defRPr>
                <a:solidFill>
                  <a:schemeClr val="tx1"/>
                </a:solidFill>
                <a:latin typeface="+mn-lt"/>
                <a:ea typeface="+mn-ea"/>
                <a:cs typeface="+mn-cs"/>
              </a:defRPr>
            </a:lvl1pPr>
            <a:lvl2pPr marL="742566" indent="-285603" algn="l" rtl="0" eaLnBrk="0" fontAlgn="base" hangingPunct="0">
              <a:spcBef>
                <a:spcPct val="20000"/>
              </a:spcBef>
              <a:spcAft>
                <a:spcPct val="0"/>
              </a:spcAft>
              <a:buChar char="–"/>
              <a:defRPr>
                <a:solidFill>
                  <a:schemeClr val="tx1"/>
                </a:solidFill>
                <a:latin typeface="+mn-lt"/>
              </a:defRPr>
            </a:lvl2pPr>
            <a:lvl3pPr marL="1142410" indent="-228482" algn="l" rtl="0" eaLnBrk="0" fontAlgn="base" hangingPunct="0">
              <a:spcBef>
                <a:spcPct val="20000"/>
              </a:spcBef>
              <a:spcAft>
                <a:spcPct val="0"/>
              </a:spcAft>
              <a:buChar char="•"/>
              <a:defRPr>
                <a:solidFill>
                  <a:schemeClr val="tx1"/>
                </a:solidFill>
                <a:latin typeface="+mn-lt"/>
              </a:defRPr>
            </a:lvl3pPr>
            <a:lvl4pPr marL="1599374" indent="-228482" algn="l" rtl="0" eaLnBrk="0" fontAlgn="base" hangingPunct="0">
              <a:spcBef>
                <a:spcPct val="20000"/>
              </a:spcBef>
              <a:spcAft>
                <a:spcPct val="0"/>
              </a:spcAft>
              <a:buChar char="–"/>
              <a:defRPr>
                <a:solidFill>
                  <a:schemeClr val="tx1"/>
                </a:solidFill>
                <a:latin typeface="+mn-lt"/>
              </a:defRPr>
            </a:lvl4pPr>
            <a:lvl5pPr marL="2056339" indent="-228482" algn="l" rtl="0" eaLnBrk="0" fontAlgn="base" hangingPunct="0">
              <a:spcBef>
                <a:spcPct val="20000"/>
              </a:spcBef>
              <a:spcAft>
                <a:spcPct val="0"/>
              </a:spcAft>
              <a:buChar char="»"/>
              <a:defRPr>
                <a:solidFill>
                  <a:schemeClr val="tx1"/>
                </a:solidFill>
                <a:latin typeface="+mn-lt"/>
              </a:defRPr>
            </a:lvl5pPr>
            <a:lvl6pPr marL="2513302" indent="-228482" algn="l" rtl="0" fontAlgn="base">
              <a:spcBef>
                <a:spcPct val="20000"/>
              </a:spcBef>
              <a:spcAft>
                <a:spcPct val="0"/>
              </a:spcAft>
              <a:buChar char="»"/>
              <a:defRPr>
                <a:solidFill>
                  <a:schemeClr val="tx1"/>
                </a:solidFill>
                <a:latin typeface="+mn-lt"/>
              </a:defRPr>
            </a:lvl6pPr>
            <a:lvl7pPr marL="2970267" indent="-228482" algn="l" rtl="0" fontAlgn="base">
              <a:spcBef>
                <a:spcPct val="20000"/>
              </a:spcBef>
              <a:spcAft>
                <a:spcPct val="0"/>
              </a:spcAft>
              <a:buChar char="»"/>
              <a:defRPr>
                <a:solidFill>
                  <a:schemeClr val="tx1"/>
                </a:solidFill>
                <a:latin typeface="+mn-lt"/>
              </a:defRPr>
            </a:lvl7pPr>
            <a:lvl8pPr marL="3427229" indent="-228482" algn="l" rtl="0" fontAlgn="base">
              <a:spcBef>
                <a:spcPct val="20000"/>
              </a:spcBef>
              <a:spcAft>
                <a:spcPct val="0"/>
              </a:spcAft>
              <a:buChar char="»"/>
              <a:defRPr>
                <a:solidFill>
                  <a:schemeClr val="tx1"/>
                </a:solidFill>
                <a:latin typeface="+mn-lt"/>
              </a:defRPr>
            </a:lvl8pPr>
            <a:lvl9pPr marL="3884195" indent="-228482" algn="l" rtl="0" fontAlgn="base">
              <a:spcBef>
                <a:spcPct val="20000"/>
              </a:spcBef>
              <a:spcAft>
                <a:spcPct val="0"/>
              </a:spcAft>
              <a:buChar char="»"/>
              <a:defRPr>
                <a:solidFill>
                  <a:schemeClr val="tx1"/>
                </a:solidFill>
                <a:latin typeface="+mn-lt"/>
              </a:defRPr>
            </a:lvl9pPr>
          </a:lstStyle>
          <a:p>
            <a:pPr marL="0" indent="0" algn="ctr">
              <a:buFontTx/>
              <a:buNone/>
            </a:pPr>
            <a:r>
              <a:rPr kumimoji="0" lang="en-GB" sz="3600" kern="0" dirty="0" smtClean="0"/>
              <a:t>Measurement stations (validation)</a:t>
            </a:r>
            <a:endParaRPr kumimoji="0" lang="en-GB" sz="2400" kern="0" dirty="0"/>
          </a:p>
        </p:txBody>
      </p:sp>
    </p:spTree>
    <p:extLst>
      <p:ext uri="{BB962C8B-B14F-4D97-AF65-F5344CB8AC3E}">
        <p14:creationId xmlns:p14="http://schemas.microsoft.com/office/powerpoint/2010/main" val="214219981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 name="Line 2"/>
          <p:cNvSpPr/>
          <p:nvPr/>
        </p:nvSpPr>
        <p:spPr>
          <a:xfrm>
            <a:off x="0" y="1362514"/>
            <a:ext cx="9905032" cy="2613"/>
          </a:xfrm>
          <a:prstGeom prst="line">
            <a:avLst/>
          </a:prstGeom>
          <a:ln w="9360">
            <a:solidFill>
              <a:srgbClr val="000000"/>
            </a:solidFill>
            <a:round/>
          </a:ln>
        </p:spPr>
      </p:sp>
      <p:sp>
        <p:nvSpPr>
          <p:cNvPr id="243" name="CustomShape 3"/>
          <p:cNvSpPr/>
          <p:nvPr/>
        </p:nvSpPr>
        <p:spPr>
          <a:xfrm>
            <a:off x="0" y="6706107"/>
            <a:ext cx="9903263" cy="149903"/>
          </a:xfrm>
          <a:prstGeom prst="rect">
            <a:avLst/>
          </a:prstGeom>
          <a:solidFill>
            <a:srgbClr val="525E66"/>
          </a:solidFill>
          <a:ln w="9360">
            <a:noFill/>
          </a:ln>
        </p:spPr>
      </p:sp>
      <p:sp>
        <p:nvSpPr>
          <p:cNvPr id="245" name="CustomShape 4"/>
          <p:cNvSpPr/>
          <p:nvPr/>
        </p:nvSpPr>
        <p:spPr>
          <a:xfrm>
            <a:off x="468030" y="114633"/>
            <a:ext cx="7949072" cy="1176687"/>
          </a:xfrm>
          <a:prstGeom prst="rect">
            <a:avLst/>
          </a:prstGeom>
          <a:noFill/>
          <a:ln>
            <a:noFill/>
          </a:ln>
        </p:spPr>
        <p:txBody>
          <a:bodyPr lIns="35575" tIns="35575" rIns="116306" bIns="35575"/>
          <a:lstStyle/>
          <a:p>
            <a:pPr algn="l" eaLnBrk="1" hangingPunct="1"/>
            <a:r>
              <a:rPr kumimoji="0" lang="en-US" sz="2400" b="1" dirty="0">
                <a:solidFill>
                  <a:srgbClr val="FFFFFF"/>
                </a:solidFill>
                <a:latin typeface="Trebuchet MS"/>
              </a:rPr>
              <a:t>Gran </a:t>
            </a:r>
            <a:r>
              <a:rPr kumimoji="0" lang="en-US" sz="2400" b="1" dirty="0" err="1">
                <a:solidFill>
                  <a:srgbClr val="FFFFFF"/>
                </a:solidFill>
                <a:latin typeface="Trebuchet MS"/>
              </a:rPr>
              <a:t>Canaria</a:t>
            </a:r>
            <a:r>
              <a:rPr kumimoji="0" lang="en-US" sz="2400" b="1" dirty="0">
                <a:solidFill>
                  <a:srgbClr val="FFFFFF"/>
                </a:solidFill>
                <a:latin typeface="Trebuchet MS"/>
              </a:rPr>
              <a:t> Application</a:t>
            </a:r>
          </a:p>
        </p:txBody>
      </p:sp>
      <p:pic>
        <p:nvPicPr>
          <p:cNvPr id="247" name="Imatge 246"/>
          <p:cNvPicPr/>
          <p:nvPr/>
        </p:nvPicPr>
        <p:blipFill>
          <a:blip r:embed="rId3" cstate="print"/>
          <a:stretch>
            <a:fillRect/>
          </a:stretch>
        </p:blipFill>
        <p:spPr>
          <a:xfrm>
            <a:off x="-367915" y="1936978"/>
            <a:ext cx="6676938" cy="3315496"/>
          </a:xfrm>
          <a:prstGeom prst="rect">
            <a:avLst/>
          </a:prstGeom>
          <a:ln>
            <a:noFill/>
          </a:ln>
        </p:spPr>
      </p:pic>
      <p:pic>
        <p:nvPicPr>
          <p:cNvPr id="248" name="Imatge 247"/>
          <p:cNvPicPr/>
          <p:nvPr/>
        </p:nvPicPr>
        <p:blipFill>
          <a:blip r:embed="rId4" cstate="print"/>
          <a:stretch>
            <a:fillRect/>
          </a:stretch>
        </p:blipFill>
        <p:spPr>
          <a:xfrm>
            <a:off x="3783151" y="1512092"/>
            <a:ext cx="6157259" cy="3057493"/>
          </a:xfrm>
          <a:prstGeom prst="rect">
            <a:avLst/>
          </a:prstGeom>
          <a:ln>
            <a:noFill/>
          </a:ln>
        </p:spPr>
      </p:pic>
      <p:pic>
        <p:nvPicPr>
          <p:cNvPr id="249" name="Imatge 248"/>
          <p:cNvPicPr/>
          <p:nvPr/>
        </p:nvPicPr>
        <p:blipFill>
          <a:blip r:embed="rId5" cstate="print"/>
          <a:stretch>
            <a:fillRect/>
          </a:stretch>
        </p:blipFill>
        <p:spPr>
          <a:xfrm>
            <a:off x="2400287" y="5667564"/>
            <a:ext cx="5169904" cy="929136"/>
          </a:xfrm>
          <a:prstGeom prst="rect">
            <a:avLst/>
          </a:prstGeom>
          <a:ln>
            <a:noFill/>
          </a:ln>
        </p:spPr>
      </p:pic>
      <p:sp>
        <p:nvSpPr>
          <p:cNvPr id="250" name="CustomShape 6"/>
          <p:cNvSpPr/>
          <p:nvPr/>
        </p:nvSpPr>
        <p:spPr>
          <a:xfrm rot="20916082">
            <a:off x="1937211" y="4662587"/>
            <a:ext cx="4288678" cy="196604"/>
          </a:xfrm>
          <a:prstGeom prst="rect">
            <a:avLst/>
          </a:prstGeom>
          <a:noFill/>
          <a:ln w="12600">
            <a:noFill/>
          </a:ln>
        </p:spPr>
        <p:txBody>
          <a:bodyPr wrap="none" lIns="0" tIns="0" rIns="38997" bIns="0"/>
          <a:lstStyle/>
          <a:p>
            <a:pPr eaLnBrk="1" fontAlgn="auto" hangingPunct="1">
              <a:spcBef>
                <a:spcPts val="0"/>
              </a:spcBef>
              <a:spcAft>
                <a:spcPts val="0"/>
              </a:spcAft>
            </a:pPr>
            <a:r>
              <a:rPr kumimoji="0" lang="en-US" sz="1400" b="1" i="1" dirty="0">
                <a:solidFill>
                  <a:srgbClr val="000000"/>
                </a:solidFill>
                <a:latin typeface="Trebuchet MS"/>
                <a:ea typeface="Trebuchet MS"/>
              </a:rPr>
              <a:t>Topography from Digital Terrain Model</a:t>
            </a:r>
            <a:endParaRPr kumimoji="0" sz="1700" i="1" dirty="0">
              <a:solidFill>
                <a:prstClr val="black"/>
              </a:solidFill>
              <a:latin typeface="Arial"/>
            </a:endParaRPr>
          </a:p>
        </p:txBody>
      </p:sp>
      <p:sp>
        <p:nvSpPr>
          <p:cNvPr id="251" name="CustomShape 7"/>
          <p:cNvSpPr/>
          <p:nvPr/>
        </p:nvSpPr>
        <p:spPr>
          <a:xfrm rot="20908200">
            <a:off x="6534724" y="3889633"/>
            <a:ext cx="3015129" cy="265514"/>
          </a:xfrm>
          <a:prstGeom prst="rect">
            <a:avLst/>
          </a:prstGeom>
          <a:noFill/>
          <a:ln w="12600">
            <a:noFill/>
          </a:ln>
        </p:spPr>
        <p:txBody>
          <a:bodyPr wrap="none" lIns="0" tIns="0" rIns="38997" bIns="0"/>
          <a:lstStyle/>
          <a:p>
            <a:pPr algn="l" eaLnBrk="1" fontAlgn="auto" hangingPunct="1">
              <a:spcBef>
                <a:spcPts val="0"/>
              </a:spcBef>
              <a:spcAft>
                <a:spcPts val="0"/>
              </a:spcAft>
            </a:pPr>
            <a:r>
              <a:rPr kumimoji="0" lang="en-US" sz="1400" b="1" i="1" dirty="0" smtClean="0">
                <a:solidFill>
                  <a:srgbClr val="000000"/>
                </a:solidFill>
                <a:latin typeface="Trebuchet MS"/>
                <a:ea typeface="Trebuchet MS"/>
              </a:rPr>
              <a:t>HARMONIE discretization </a:t>
            </a:r>
            <a:r>
              <a:rPr kumimoji="0" lang="en-US" sz="1400" b="1" i="1" dirty="0">
                <a:solidFill>
                  <a:srgbClr val="000000"/>
                </a:solidFill>
                <a:latin typeface="Trebuchet MS"/>
                <a:ea typeface="Trebuchet MS"/>
              </a:rPr>
              <a:t>of terrain</a:t>
            </a:r>
            <a:endParaRPr kumimoji="0" sz="1700" i="1" dirty="0">
              <a:solidFill>
                <a:prstClr val="black"/>
              </a:solidFill>
              <a:latin typeface="Arial"/>
            </a:endParaRPr>
          </a:p>
        </p:txBody>
      </p:sp>
      <p:sp>
        <p:nvSpPr>
          <p:cNvPr id="252" name="CustomShape 8"/>
          <p:cNvSpPr/>
          <p:nvPr/>
        </p:nvSpPr>
        <p:spPr>
          <a:xfrm rot="20951750">
            <a:off x="1238772" y="2750903"/>
            <a:ext cx="2059966" cy="196604"/>
          </a:xfrm>
          <a:prstGeom prst="rect">
            <a:avLst/>
          </a:prstGeom>
          <a:noFill/>
          <a:ln w="12600">
            <a:noFill/>
          </a:ln>
        </p:spPr>
        <p:txBody>
          <a:bodyPr wrap="none" lIns="0" tIns="0" rIns="38997" bIns="0"/>
          <a:lstStyle/>
          <a:p>
            <a:pPr algn="l" eaLnBrk="1" fontAlgn="auto" hangingPunct="1">
              <a:spcBef>
                <a:spcPts val="0"/>
              </a:spcBef>
              <a:spcAft>
                <a:spcPts val="0"/>
              </a:spcAft>
            </a:pPr>
            <a:r>
              <a:rPr kumimoji="0" lang="en-US" sz="1400" b="1" i="1" dirty="0">
                <a:solidFill>
                  <a:srgbClr val="000000"/>
                </a:solidFill>
                <a:latin typeface="Trebuchet MS"/>
                <a:ea typeface="Trebuchet MS"/>
              </a:rPr>
              <a:t>Max height 1950m</a:t>
            </a:r>
            <a:endParaRPr kumimoji="0" sz="1700" i="1" dirty="0">
              <a:solidFill>
                <a:prstClr val="black"/>
              </a:solidFill>
              <a:latin typeface="Arial"/>
            </a:endParaRPr>
          </a:p>
        </p:txBody>
      </p:sp>
      <p:sp>
        <p:nvSpPr>
          <p:cNvPr id="253" name="CustomShape 9"/>
          <p:cNvSpPr/>
          <p:nvPr/>
        </p:nvSpPr>
        <p:spPr>
          <a:xfrm rot="20905200">
            <a:off x="5317493" y="1977296"/>
            <a:ext cx="1909971" cy="265514"/>
          </a:xfrm>
          <a:prstGeom prst="rect">
            <a:avLst/>
          </a:prstGeom>
          <a:noFill/>
          <a:ln w="12600">
            <a:noFill/>
          </a:ln>
        </p:spPr>
        <p:txBody>
          <a:bodyPr wrap="none" lIns="0" tIns="0" rIns="38997" bIns="0"/>
          <a:lstStyle/>
          <a:p>
            <a:pPr algn="l" eaLnBrk="1" fontAlgn="auto" hangingPunct="1">
              <a:spcBef>
                <a:spcPts val="0"/>
              </a:spcBef>
              <a:spcAft>
                <a:spcPts val="0"/>
              </a:spcAft>
            </a:pPr>
            <a:r>
              <a:rPr kumimoji="0" lang="en-US" sz="1400" b="1" i="1" dirty="0">
                <a:solidFill>
                  <a:srgbClr val="000000"/>
                </a:solidFill>
                <a:latin typeface="Trebuchet MS"/>
                <a:ea typeface="Trebuchet MS"/>
              </a:rPr>
              <a:t>Max height 925m</a:t>
            </a:r>
            <a:endParaRPr kumimoji="0" sz="1700" i="1" dirty="0">
              <a:solidFill>
                <a:prstClr val="black"/>
              </a:solidFill>
              <a:latin typeface="Arial"/>
            </a:endParaRPr>
          </a:p>
        </p:txBody>
      </p:sp>
      <p:sp>
        <p:nvSpPr>
          <p:cNvPr id="254" name="TextShape 10"/>
          <p:cNvSpPr txBox="1"/>
          <p:nvPr/>
        </p:nvSpPr>
        <p:spPr>
          <a:xfrm>
            <a:off x="3926778" y="6335758"/>
            <a:ext cx="2221990" cy="314175"/>
          </a:xfrm>
          <a:prstGeom prst="rect">
            <a:avLst/>
          </a:prstGeom>
        </p:spPr>
        <p:txBody>
          <a:bodyPr wrap="none" lIns="85519" tIns="42760" rIns="85519" bIns="42760"/>
          <a:lstStyle/>
          <a:p>
            <a:pPr algn="l" eaLnBrk="1" fontAlgn="auto" hangingPunct="1">
              <a:spcBef>
                <a:spcPts val="0"/>
              </a:spcBef>
              <a:spcAft>
                <a:spcPts val="0"/>
              </a:spcAft>
            </a:pPr>
            <a:r>
              <a:rPr kumimoji="0" lang="en-US" sz="1700" dirty="0">
                <a:solidFill>
                  <a:prstClr val="black"/>
                </a:solidFill>
                <a:latin typeface="Arial"/>
              </a:rPr>
              <a:t>Terrain elevation (m)</a:t>
            </a:r>
            <a:endParaRPr kumimoji="0" sz="1700" dirty="0">
              <a:solidFill>
                <a:prstClr val="black"/>
              </a:solidFill>
              <a:latin typeface="Arial"/>
            </a:endParaRPr>
          </a:p>
        </p:txBody>
      </p:sp>
    </p:spTree>
    <p:extLst>
      <p:ext uri="{BB962C8B-B14F-4D97-AF65-F5344CB8AC3E}">
        <p14:creationId xmlns:p14="http://schemas.microsoft.com/office/powerpoint/2010/main" val="157302983"/>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 name="Line 2"/>
          <p:cNvSpPr/>
          <p:nvPr/>
        </p:nvSpPr>
        <p:spPr>
          <a:xfrm>
            <a:off x="0" y="1362514"/>
            <a:ext cx="9905032" cy="2613"/>
          </a:xfrm>
          <a:prstGeom prst="line">
            <a:avLst/>
          </a:prstGeom>
          <a:ln w="9360">
            <a:solidFill>
              <a:srgbClr val="000000"/>
            </a:solidFill>
            <a:round/>
          </a:ln>
        </p:spPr>
      </p:sp>
      <p:sp>
        <p:nvSpPr>
          <p:cNvPr id="257" name="CustomShape 3"/>
          <p:cNvSpPr/>
          <p:nvPr/>
        </p:nvSpPr>
        <p:spPr>
          <a:xfrm>
            <a:off x="0" y="6706107"/>
            <a:ext cx="9903263" cy="149903"/>
          </a:xfrm>
          <a:prstGeom prst="rect">
            <a:avLst/>
          </a:prstGeom>
          <a:solidFill>
            <a:srgbClr val="525E66"/>
          </a:solidFill>
          <a:ln w="9360">
            <a:noFill/>
          </a:ln>
        </p:spPr>
      </p:sp>
      <p:sp>
        <p:nvSpPr>
          <p:cNvPr id="259" name="CustomShape 4"/>
          <p:cNvSpPr/>
          <p:nvPr/>
        </p:nvSpPr>
        <p:spPr>
          <a:xfrm>
            <a:off x="468030" y="114633"/>
            <a:ext cx="7949072" cy="1176687"/>
          </a:xfrm>
          <a:prstGeom prst="rect">
            <a:avLst/>
          </a:prstGeom>
          <a:noFill/>
          <a:ln>
            <a:noFill/>
          </a:ln>
        </p:spPr>
        <p:txBody>
          <a:bodyPr lIns="35575" tIns="35575" rIns="116306" bIns="35575"/>
          <a:lstStyle/>
          <a:p>
            <a:pPr algn="l" eaLnBrk="1" hangingPunct="1"/>
            <a:r>
              <a:rPr kumimoji="0" lang="en-US" sz="2400" b="1" dirty="0">
                <a:solidFill>
                  <a:srgbClr val="FFFFFF"/>
                </a:solidFill>
                <a:latin typeface="Trebuchet MS"/>
              </a:rPr>
              <a:t>Gran </a:t>
            </a:r>
            <a:r>
              <a:rPr kumimoji="0" lang="en-US" sz="2400" b="1" dirty="0" err="1">
                <a:solidFill>
                  <a:srgbClr val="FFFFFF"/>
                </a:solidFill>
                <a:latin typeface="Trebuchet MS"/>
              </a:rPr>
              <a:t>Canaria</a:t>
            </a:r>
            <a:r>
              <a:rPr kumimoji="0" lang="en-US" sz="2400" b="1" dirty="0">
                <a:solidFill>
                  <a:srgbClr val="FFFFFF"/>
                </a:solidFill>
                <a:latin typeface="Trebuchet MS"/>
              </a:rPr>
              <a:t> Application</a:t>
            </a:r>
          </a:p>
        </p:txBody>
      </p:sp>
      <p:pic>
        <p:nvPicPr>
          <p:cNvPr id="261" name="Imatge 260"/>
          <p:cNvPicPr/>
          <p:nvPr/>
        </p:nvPicPr>
        <p:blipFill>
          <a:blip r:embed="rId3" cstate="print"/>
          <a:stretch>
            <a:fillRect/>
          </a:stretch>
        </p:blipFill>
        <p:spPr>
          <a:xfrm>
            <a:off x="-367915" y="1936978"/>
            <a:ext cx="6676938" cy="3315496"/>
          </a:xfrm>
          <a:prstGeom prst="rect">
            <a:avLst/>
          </a:prstGeom>
          <a:ln>
            <a:noFill/>
          </a:ln>
        </p:spPr>
      </p:pic>
      <p:pic>
        <p:nvPicPr>
          <p:cNvPr id="262" name="Imatge 261"/>
          <p:cNvPicPr/>
          <p:nvPr/>
        </p:nvPicPr>
        <p:blipFill>
          <a:blip r:embed="rId4" cstate="print"/>
          <a:stretch>
            <a:fillRect/>
          </a:stretch>
        </p:blipFill>
        <p:spPr>
          <a:xfrm>
            <a:off x="3783151" y="1512092"/>
            <a:ext cx="6157259" cy="3057493"/>
          </a:xfrm>
          <a:prstGeom prst="rect">
            <a:avLst/>
          </a:prstGeom>
          <a:ln>
            <a:noFill/>
          </a:ln>
        </p:spPr>
      </p:pic>
      <p:pic>
        <p:nvPicPr>
          <p:cNvPr id="263" name="Imatge 262"/>
          <p:cNvPicPr/>
          <p:nvPr/>
        </p:nvPicPr>
        <p:blipFill>
          <a:blip r:embed="rId5" cstate="print"/>
          <a:stretch>
            <a:fillRect/>
          </a:stretch>
        </p:blipFill>
        <p:spPr>
          <a:xfrm>
            <a:off x="2400287" y="5667564"/>
            <a:ext cx="5169904" cy="929136"/>
          </a:xfrm>
          <a:prstGeom prst="rect">
            <a:avLst/>
          </a:prstGeom>
          <a:ln>
            <a:noFill/>
          </a:ln>
        </p:spPr>
      </p:pic>
      <p:sp>
        <p:nvSpPr>
          <p:cNvPr id="264" name="CustomShape 6"/>
          <p:cNvSpPr/>
          <p:nvPr/>
        </p:nvSpPr>
        <p:spPr>
          <a:xfrm rot="20950800">
            <a:off x="2617852" y="4670172"/>
            <a:ext cx="2873623" cy="196604"/>
          </a:xfrm>
          <a:prstGeom prst="rect">
            <a:avLst/>
          </a:prstGeom>
          <a:noFill/>
          <a:ln w="12600">
            <a:noFill/>
          </a:ln>
        </p:spPr>
        <p:txBody>
          <a:bodyPr wrap="none" lIns="0" tIns="0" rIns="38997" bIns="0"/>
          <a:lstStyle/>
          <a:p>
            <a:pPr algn="l" eaLnBrk="1" fontAlgn="auto" hangingPunct="1">
              <a:spcBef>
                <a:spcPts val="0"/>
              </a:spcBef>
              <a:spcAft>
                <a:spcPts val="0"/>
              </a:spcAft>
            </a:pPr>
            <a:r>
              <a:rPr kumimoji="0" lang="en-US" sz="1400" b="1" i="1" dirty="0">
                <a:solidFill>
                  <a:srgbClr val="000000"/>
                </a:solidFill>
                <a:latin typeface="Trebuchet MS"/>
                <a:ea typeface="Trebuchet MS"/>
              </a:rPr>
              <a:t>FEM computational mesh</a:t>
            </a:r>
            <a:endParaRPr kumimoji="0" sz="1700" i="1" dirty="0">
              <a:solidFill>
                <a:prstClr val="black"/>
              </a:solidFill>
              <a:latin typeface="Arial"/>
            </a:endParaRPr>
          </a:p>
        </p:txBody>
      </p:sp>
      <p:sp>
        <p:nvSpPr>
          <p:cNvPr id="265" name="CustomShape 7"/>
          <p:cNvSpPr/>
          <p:nvPr/>
        </p:nvSpPr>
        <p:spPr>
          <a:xfrm rot="20937600">
            <a:off x="7146029" y="3918699"/>
            <a:ext cx="1697712" cy="265514"/>
          </a:xfrm>
          <a:prstGeom prst="rect">
            <a:avLst/>
          </a:prstGeom>
          <a:noFill/>
          <a:ln w="12600">
            <a:noFill/>
          </a:ln>
        </p:spPr>
        <p:txBody>
          <a:bodyPr wrap="none" lIns="0" tIns="0" rIns="38997" bIns="0"/>
          <a:lstStyle/>
          <a:p>
            <a:pPr eaLnBrk="1" fontAlgn="auto" hangingPunct="1">
              <a:spcBef>
                <a:spcPts val="0"/>
              </a:spcBef>
              <a:spcAft>
                <a:spcPts val="0"/>
              </a:spcAft>
            </a:pPr>
            <a:r>
              <a:rPr kumimoji="0" lang="en-US" sz="1400" b="1" i="1" dirty="0" smtClean="0">
                <a:solidFill>
                  <a:srgbClr val="000000"/>
                </a:solidFill>
                <a:latin typeface="Trebuchet MS"/>
                <a:ea typeface="Trebuchet MS"/>
              </a:rPr>
              <a:t>HARMONIE mesh</a:t>
            </a:r>
          </a:p>
          <a:p>
            <a:pPr eaLnBrk="1" fontAlgn="auto" hangingPunct="1">
              <a:spcBef>
                <a:spcPts val="0"/>
              </a:spcBef>
              <a:spcAft>
                <a:spcPts val="0"/>
              </a:spcAft>
            </a:pPr>
            <a:r>
              <a:rPr kumimoji="0" lang="en-US" sz="1400" b="1" i="1" dirty="0" err="1" smtClean="0">
                <a:solidFill>
                  <a:srgbClr val="000000"/>
                </a:solidFill>
                <a:latin typeface="Trebuchet MS"/>
              </a:rPr>
              <a:t>Δh</a:t>
            </a:r>
            <a:r>
              <a:rPr kumimoji="0" lang="en-US" sz="1400" b="1" i="1" dirty="0" smtClean="0">
                <a:solidFill>
                  <a:srgbClr val="000000"/>
                </a:solidFill>
                <a:latin typeface="Trebuchet MS"/>
              </a:rPr>
              <a:t> ~ 2.5km</a:t>
            </a:r>
            <a:endParaRPr kumimoji="0" sz="1700" i="1" dirty="0">
              <a:solidFill>
                <a:prstClr val="black"/>
              </a:solidFill>
              <a:latin typeface="Arial"/>
            </a:endParaRPr>
          </a:p>
        </p:txBody>
      </p:sp>
      <p:sp>
        <p:nvSpPr>
          <p:cNvPr id="266" name="TextShape 8"/>
          <p:cNvSpPr txBox="1"/>
          <p:nvPr/>
        </p:nvSpPr>
        <p:spPr>
          <a:xfrm>
            <a:off x="3927132" y="6335758"/>
            <a:ext cx="2221990" cy="314175"/>
          </a:xfrm>
          <a:prstGeom prst="rect">
            <a:avLst/>
          </a:prstGeom>
        </p:spPr>
        <p:txBody>
          <a:bodyPr wrap="none" lIns="85519" tIns="42760" rIns="85519" bIns="42760"/>
          <a:lstStyle/>
          <a:p>
            <a:pPr algn="l" eaLnBrk="1" fontAlgn="auto" hangingPunct="1">
              <a:spcBef>
                <a:spcPts val="0"/>
              </a:spcBef>
              <a:spcAft>
                <a:spcPts val="0"/>
              </a:spcAft>
            </a:pPr>
            <a:r>
              <a:rPr kumimoji="0" lang="en-US" sz="1700" dirty="0">
                <a:solidFill>
                  <a:prstClr val="black"/>
                </a:solidFill>
                <a:latin typeface="Arial"/>
              </a:rPr>
              <a:t>Terrain elevation (m)</a:t>
            </a:r>
            <a:endParaRPr kumimoji="0" sz="1700" dirty="0">
              <a:solidFill>
                <a:prstClr val="black"/>
              </a:solidFill>
              <a:latin typeface="Arial"/>
            </a:endParaRPr>
          </a:p>
        </p:txBody>
      </p:sp>
    </p:spTree>
    <p:extLst>
      <p:ext uri="{BB962C8B-B14F-4D97-AF65-F5344CB8AC3E}">
        <p14:creationId xmlns:p14="http://schemas.microsoft.com/office/powerpoint/2010/main" val="705991094"/>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 name="Line 2"/>
          <p:cNvSpPr/>
          <p:nvPr/>
        </p:nvSpPr>
        <p:spPr>
          <a:xfrm>
            <a:off x="0" y="1362514"/>
            <a:ext cx="9905032" cy="2613"/>
          </a:xfrm>
          <a:prstGeom prst="line">
            <a:avLst/>
          </a:prstGeom>
          <a:ln w="9360">
            <a:solidFill>
              <a:srgbClr val="000000"/>
            </a:solidFill>
            <a:round/>
          </a:ln>
        </p:spPr>
      </p:sp>
      <p:sp>
        <p:nvSpPr>
          <p:cNvPr id="269" name="CustomShape 3"/>
          <p:cNvSpPr/>
          <p:nvPr/>
        </p:nvSpPr>
        <p:spPr>
          <a:xfrm>
            <a:off x="0" y="6706107"/>
            <a:ext cx="9903263" cy="149903"/>
          </a:xfrm>
          <a:prstGeom prst="rect">
            <a:avLst/>
          </a:prstGeom>
          <a:solidFill>
            <a:srgbClr val="525E66"/>
          </a:solidFill>
          <a:ln w="9360">
            <a:noFill/>
          </a:ln>
        </p:spPr>
      </p:sp>
      <p:sp>
        <p:nvSpPr>
          <p:cNvPr id="271" name="CustomShape 4"/>
          <p:cNvSpPr/>
          <p:nvPr/>
        </p:nvSpPr>
        <p:spPr>
          <a:xfrm>
            <a:off x="468030" y="114633"/>
            <a:ext cx="7949072" cy="1176687"/>
          </a:xfrm>
          <a:prstGeom prst="rect">
            <a:avLst/>
          </a:prstGeom>
          <a:noFill/>
          <a:ln>
            <a:noFill/>
          </a:ln>
        </p:spPr>
        <p:txBody>
          <a:bodyPr lIns="35575" tIns="35575" rIns="116306" bIns="35575"/>
          <a:lstStyle/>
          <a:p>
            <a:pPr algn="l" eaLnBrk="1" hangingPunct="1"/>
            <a:r>
              <a:rPr kumimoji="0" lang="en-US" sz="2400" b="1" dirty="0">
                <a:solidFill>
                  <a:srgbClr val="FFFFFF"/>
                </a:solidFill>
                <a:latin typeface="Trebuchet MS"/>
              </a:rPr>
              <a:t>Gran </a:t>
            </a:r>
            <a:r>
              <a:rPr kumimoji="0" lang="en-US" sz="2400" b="1" dirty="0" err="1">
                <a:solidFill>
                  <a:srgbClr val="FFFFFF"/>
                </a:solidFill>
                <a:latin typeface="Trebuchet MS"/>
              </a:rPr>
              <a:t>Canaria</a:t>
            </a:r>
            <a:r>
              <a:rPr kumimoji="0" lang="en-US" sz="2400" b="1" dirty="0">
                <a:solidFill>
                  <a:srgbClr val="FFFFFF"/>
                </a:solidFill>
                <a:latin typeface="Trebuchet MS"/>
              </a:rPr>
              <a:t> Application</a:t>
            </a:r>
          </a:p>
        </p:txBody>
      </p:sp>
      <p:pic>
        <p:nvPicPr>
          <p:cNvPr id="13" name="Imatge 12"/>
          <p:cNvPicPr/>
          <p:nvPr/>
        </p:nvPicPr>
        <p:blipFill>
          <a:blip r:embed="rId3" cstate="print"/>
          <a:stretch>
            <a:fillRect/>
          </a:stretch>
        </p:blipFill>
        <p:spPr>
          <a:xfrm>
            <a:off x="0" y="1486290"/>
            <a:ext cx="9636172" cy="4784804"/>
          </a:xfrm>
          <a:prstGeom prst="rect">
            <a:avLst/>
          </a:prstGeom>
          <a:ln>
            <a:noFill/>
          </a:ln>
        </p:spPr>
      </p:pic>
      <p:sp>
        <p:nvSpPr>
          <p:cNvPr id="14" name="CustomShape 5"/>
          <p:cNvSpPr/>
          <p:nvPr/>
        </p:nvSpPr>
        <p:spPr>
          <a:xfrm>
            <a:off x="4032908" y="6074490"/>
            <a:ext cx="2475993" cy="196604"/>
          </a:xfrm>
          <a:prstGeom prst="rect">
            <a:avLst/>
          </a:prstGeom>
          <a:noFill/>
          <a:ln w="12600">
            <a:noFill/>
          </a:ln>
        </p:spPr>
        <p:txBody>
          <a:bodyPr wrap="none" lIns="0" tIns="0" rIns="38997" bIns="0"/>
          <a:lstStyle/>
          <a:p>
            <a:pPr algn="l" defTabSz="868872" eaLnBrk="1" fontAlgn="auto" hangingPunct="1">
              <a:spcBef>
                <a:spcPts val="0"/>
              </a:spcBef>
              <a:spcAft>
                <a:spcPts val="0"/>
              </a:spcAft>
            </a:pPr>
            <a:r>
              <a:rPr kumimoji="0" lang="en-US" sz="1400" b="1" dirty="0" smtClean="0">
                <a:solidFill>
                  <a:srgbClr val="000000"/>
                </a:solidFill>
                <a:latin typeface="Trebuchet MS"/>
                <a:ea typeface="Trebuchet MS"/>
              </a:rPr>
              <a:t>Used data </a:t>
            </a:r>
            <a:r>
              <a:rPr kumimoji="0" lang="en-US" sz="1400" b="1" dirty="0">
                <a:solidFill>
                  <a:srgbClr val="000000"/>
                </a:solidFill>
                <a:latin typeface="Trebuchet MS"/>
                <a:ea typeface="Trebuchet MS"/>
              </a:rPr>
              <a:t>(</a:t>
            </a:r>
            <a:r>
              <a:rPr kumimoji="0" lang="en-US" sz="1400" b="1" dirty="0" err="1">
                <a:solidFill>
                  <a:srgbClr val="000000"/>
                </a:solidFill>
                <a:latin typeface="DejaVu Serif"/>
                <a:ea typeface="DejaVu Serif"/>
              </a:rPr>
              <a:t>Δ</a:t>
            </a:r>
            <a:r>
              <a:rPr kumimoji="0" lang="en-US" sz="1400" b="1" dirty="0" err="1">
                <a:solidFill>
                  <a:srgbClr val="000000"/>
                </a:solidFill>
                <a:latin typeface="Trebuchet MS"/>
                <a:ea typeface="DejaVu Serif"/>
              </a:rPr>
              <a:t>h</a:t>
            </a:r>
            <a:r>
              <a:rPr kumimoji="0" lang="en-US" sz="1400" b="1" dirty="0">
                <a:solidFill>
                  <a:srgbClr val="000000"/>
                </a:solidFill>
                <a:latin typeface="Trebuchet MS"/>
                <a:ea typeface="DejaVu Serif"/>
              </a:rPr>
              <a:t> &lt; 100m</a:t>
            </a:r>
            <a:r>
              <a:rPr kumimoji="0" lang="en-US" sz="1400" b="1" dirty="0">
                <a:solidFill>
                  <a:srgbClr val="000000"/>
                </a:solidFill>
                <a:latin typeface="Trebuchet MS"/>
                <a:ea typeface="Trebuchet MS"/>
              </a:rPr>
              <a:t>)</a:t>
            </a:r>
            <a:endParaRPr kumimoji="0" sz="1700" dirty="0">
              <a:solidFill>
                <a:prstClr val="black"/>
              </a:solidFill>
              <a:latin typeface="Arial"/>
            </a:endParaRPr>
          </a:p>
        </p:txBody>
      </p:sp>
      <p:sp>
        <p:nvSpPr>
          <p:cNvPr id="9" name="Marcador de contenido 2"/>
          <p:cNvSpPr txBox="1">
            <a:spLocks/>
          </p:cNvSpPr>
          <p:nvPr/>
        </p:nvSpPr>
        <p:spPr bwMode="auto">
          <a:xfrm>
            <a:off x="37604" y="1376772"/>
            <a:ext cx="9829092" cy="1764196"/>
          </a:xfrm>
          <a:prstGeom prst="rect">
            <a:avLst/>
          </a:prstGeom>
          <a:noFill/>
          <a:ln w="9525">
            <a:noFill/>
            <a:miter lim="800000"/>
            <a:headEnd/>
            <a:tailEnd/>
          </a:ln>
        </p:spPr>
        <p:txBody>
          <a:bodyPr vert="horz" wrap="square" lIns="91393" tIns="45697" rIns="91393" bIns="45697" numCol="1" anchor="t" anchorCtr="0" compatLnSpc="1">
            <a:prstTxWarp prst="textNoShape">
              <a:avLst/>
            </a:prstTxWarp>
          </a:bodyPr>
          <a:lstStyle>
            <a:lvl1pPr marL="342725" indent="-342725" algn="l" rtl="0" eaLnBrk="0" fontAlgn="base" hangingPunct="0">
              <a:spcBef>
                <a:spcPct val="20000"/>
              </a:spcBef>
              <a:spcAft>
                <a:spcPct val="0"/>
              </a:spcAft>
              <a:buChar char="•"/>
              <a:defRPr>
                <a:solidFill>
                  <a:schemeClr val="tx1"/>
                </a:solidFill>
                <a:latin typeface="+mn-lt"/>
                <a:ea typeface="+mn-ea"/>
                <a:cs typeface="+mn-cs"/>
              </a:defRPr>
            </a:lvl1pPr>
            <a:lvl2pPr marL="742566" indent="-285603" algn="l" rtl="0" eaLnBrk="0" fontAlgn="base" hangingPunct="0">
              <a:spcBef>
                <a:spcPct val="20000"/>
              </a:spcBef>
              <a:spcAft>
                <a:spcPct val="0"/>
              </a:spcAft>
              <a:buChar char="–"/>
              <a:defRPr>
                <a:solidFill>
                  <a:schemeClr val="tx1"/>
                </a:solidFill>
                <a:latin typeface="+mn-lt"/>
              </a:defRPr>
            </a:lvl2pPr>
            <a:lvl3pPr marL="1142410" indent="-228482" algn="l" rtl="0" eaLnBrk="0" fontAlgn="base" hangingPunct="0">
              <a:spcBef>
                <a:spcPct val="20000"/>
              </a:spcBef>
              <a:spcAft>
                <a:spcPct val="0"/>
              </a:spcAft>
              <a:buChar char="•"/>
              <a:defRPr>
                <a:solidFill>
                  <a:schemeClr val="tx1"/>
                </a:solidFill>
                <a:latin typeface="+mn-lt"/>
              </a:defRPr>
            </a:lvl3pPr>
            <a:lvl4pPr marL="1599374" indent="-228482" algn="l" rtl="0" eaLnBrk="0" fontAlgn="base" hangingPunct="0">
              <a:spcBef>
                <a:spcPct val="20000"/>
              </a:spcBef>
              <a:spcAft>
                <a:spcPct val="0"/>
              </a:spcAft>
              <a:buChar char="–"/>
              <a:defRPr>
                <a:solidFill>
                  <a:schemeClr val="tx1"/>
                </a:solidFill>
                <a:latin typeface="+mn-lt"/>
              </a:defRPr>
            </a:lvl4pPr>
            <a:lvl5pPr marL="2056339" indent="-228482" algn="l" rtl="0" eaLnBrk="0" fontAlgn="base" hangingPunct="0">
              <a:spcBef>
                <a:spcPct val="20000"/>
              </a:spcBef>
              <a:spcAft>
                <a:spcPct val="0"/>
              </a:spcAft>
              <a:buChar char="»"/>
              <a:defRPr>
                <a:solidFill>
                  <a:schemeClr val="tx1"/>
                </a:solidFill>
                <a:latin typeface="+mn-lt"/>
              </a:defRPr>
            </a:lvl5pPr>
            <a:lvl6pPr marL="2513302" indent="-228482" algn="l" rtl="0" fontAlgn="base">
              <a:spcBef>
                <a:spcPct val="20000"/>
              </a:spcBef>
              <a:spcAft>
                <a:spcPct val="0"/>
              </a:spcAft>
              <a:buChar char="»"/>
              <a:defRPr>
                <a:solidFill>
                  <a:schemeClr val="tx1"/>
                </a:solidFill>
                <a:latin typeface="+mn-lt"/>
              </a:defRPr>
            </a:lvl6pPr>
            <a:lvl7pPr marL="2970267" indent="-228482" algn="l" rtl="0" fontAlgn="base">
              <a:spcBef>
                <a:spcPct val="20000"/>
              </a:spcBef>
              <a:spcAft>
                <a:spcPct val="0"/>
              </a:spcAft>
              <a:buChar char="»"/>
              <a:defRPr>
                <a:solidFill>
                  <a:schemeClr val="tx1"/>
                </a:solidFill>
                <a:latin typeface="+mn-lt"/>
              </a:defRPr>
            </a:lvl7pPr>
            <a:lvl8pPr marL="3427229" indent="-228482" algn="l" rtl="0" fontAlgn="base">
              <a:spcBef>
                <a:spcPct val="20000"/>
              </a:spcBef>
              <a:spcAft>
                <a:spcPct val="0"/>
              </a:spcAft>
              <a:buChar char="»"/>
              <a:defRPr>
                <a:solidFill>
                  <a:schemeClr val="tx1"/>
                </a:solidFill>
                <a:latin typeface="+mn-lt"/>
              </a:defRPr>
            </a:lvl8pPr>
            <a:lvl9pPr marL="3884195" indent="-228482" algn="l" rtl="0" fontAlgn="base">
              <a:spcBef>
                <a:spcPct val="20000"/>
              </a:spcBef>
              <a:spcAft>
                <a:spcPct val="0"/>
              </a:spcAft>
              <a:buChar char="»"/>
              <a:defRPr>
                <a:solidFill>
                  <a:schemeClr val="tx1"/>
                </a:solidFill>
                <a:latin typeface="+mn-lt"/>
              </a:defRPr>
            </a:lvl9pPr>
          </a:lstStyle>
          <a:p>
            <a:pPr marL="0" indent="0" algn="ctr">
              <a:buFontTx/>
              <a:buNone/>
            </a:pPr>
            <a:r>
              <a:rPr kumimoji="0" lang="en-GB" sz="3600" kern="0" dirty="0" smtClean="0"/>
              <a:t>Which </a:t>
            </a:r>
            <a:r>
              <a:rPr kumimoji="0" lang="en-GB" sz="3600" kern="0" dirty="0" err="1"/>
              <a:t>H</a:t>
            </a:r>
            <a:r>
              <a:rPr kumimoji="0" lang="en-GB" sz="3600" kern="0" dirty="0" err="1" smtClean="0"/>
              <a:t>armonie</a:t>
            </a:r>
            <a:r>
              <a:rPr kumimoji="0" lang="en-GB" sz="3600" kern="0" dirty="0" smtClean="0"/>
              <a:t> values do we use? </a:t>
            </a:r>
          </a:p>
        </p:txBody>
      </p:sp>
    </p:spTree>
    <p:extLst>
      <p:ext uri="{BB962C8B-B14F-4D97-AF65-F5344CB8AC3E}">
        <p14:creationId xmlns:p14="http://schemas.microsoft.com/office/powerpoint/2010/main" val="177005438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p:txBody>
          <a:bodyPr/>
          <a:lstStyle/>
          <a:p>
            <a:r>
              <a:rPr lang="en-GB" dirty="0" smtClean="0"/>
              <a:t>Motivation</a:t>
            </a:r>
            <a:endParaRPr lang="en-GB" dirty="0"/>
          </a:p>
        </p:txBody>
      </p:sp>
      <p:pic>
        <p:nvPicPr>
          <p:cNvPr id="6" name="Marcador de contenido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5457056" y="1448780"/>
            <a:ext cx="4304237" cy="2878548"/>
          </a:xfrm>
        </p:spPr>
      </p:pic>
      <p:sp>
        <p:nvSpPr>
          <p:cNvPr id="7" name="CuadroTexto 6"/>
          <p:cNvSpPr txBox="1"/>
          <p:nvPr/>
        </p:nvSpPr>
        <p:spPr>
          <a:xfrm>
            <a:off x="6768239" y="4329100"/>
            <a:ext cx="1681871" cy="215444"/>
          </a:xfrm>
          <a:prstGeom prst="rect">
            <a:avLst/>
          </a:prstGeom>
          <a:noFill/>
        </p:spPr>
        <p:txBody>
          <a:bodyPr wrap="none" rtlCol="0">
            <a:spAutoFit/>
          </a:bodyPr>
          <a:lstStyle/>
          <a:p>
            <a:r>
              <a:rPr lang="en-GB" sz="800" dirty="0" smtClean="0">
                <a:solidFill>
                  <a:schemeClr val="tx1"/>
                </a:solidFill>
                <a:hlinkClick r:id="rId3"/>
              </a:rPr>
              <a:t>Photo</a:t>
            </a:r>
            <a:r>
              <a:rPr lang="en-GB" sz="800" dirty="0" smtClean="0">
                <a:solidFill>
                  <a:schemeClr val="tx1"/>
                </a:solidFill>
              </a:rPr>
              <a:t> </a:t>
            </a:r>
            <a:r>
              <a:rPr lang="en-GB" sz="800" dirty="0">
                <a:solidFill>
                  <a:schemeClr val="tx1"/>
                </a:solidFill>
              </a:rPr>
              <a:t>by </a:t>
            </a:r>
            <a:r>
              <a:rPr lang="en-GB" sz="800" dirty="0">
                <a:solidFill>
                  <a:schemeClr val="tx1"/>
                </a:solidFill>
                <a:hlinkClick r:id="rId4"/>
              </a:rPr>
              <a:t>Steve Wilson</a:t>
            </a:r>
            <a:r>
              <a:rPr lang="en-GB" sz="800" dirty="0">
                <a:solidFill>
                  <a:schemeClr val="tx1"/>
                </a:solidFill>
              </a:rPr>
              <a:t> (</a:t>
            </a:r>
            <a:r>
              <a:rPr lang="en-GB" sz="800" dirty="0">
                <a:solidFill>
                  <a:schemeClr val="tx1"/>
                </a:solidFill>
                <a:hlinkClick r:id="rId5"/>
              </a:rPr>
              <a:t>CC BY </a:t>
            </a:r>
            <a:r>
              <a:rPr lang="en-GB" sz="800" dirty="0" smtClean="0">
                <a:solidFill>
                  <a:schemeClr val="tx1"/>
                </a:solidFill>
                <a:hlinkClick r:id="rId5"/>
              </a:rPr>
              <a:t>2.0</a:t>
            </a:r>
            <a:r>
              <a:rPr lang="en-GB" sz="800" dirty="0" smtClean="0">
                <a:solidFill>
                  <a:schemeClr val="tx1"/>
                </a:solidFill>
              </a:rPr>
              <a:t>)</a:t>
            </a:r>
            <a:endParaRPr lang="en-GB" sz="800" dirty="0">
              <a:solidFill>
                <a:schemeClr val="tx1"/>
              </a:solidFill>
            </a:endParaRPr>
          </a:p>
        </p:txBody>
      </p:sp>
      <p:sp>
        <p:nvSpPr>
          <p:cNvPr id="8" name="Contenidor de contingut 5"/>
          <p:cNvSpPr txBox="1">
            <a:spLocks/>
          </p:cNvSpPr>
          <p:nvPr/>
        </p:nvSpPr>
        <p:spPr bwMode="auto">
          <a:xfrm>
            <a:off x="20452" y="1376772"/>
            <a:ext cx="9885548" cy="5328592"/>
          </a:xfrm>
          <a:prstGeom prst="rect">
            <a:avLst/>
          </a:prstGeom>
          <a:noFill/>
          <a:ln w="9525">
            <a:noFill/>
            <a:miter lim="800000"/>
            <a:headEnd/>
            <a:tailEnd/>
          </a:ln>
        </p:spPr>
        <p:txBody>
          <a:bodyPr vert="horz" wrap="square" lIns="91393" tIns="45697" rIns="91393" bIns="45697" numCol="1" anchor="t" anchorCtr="0" compatLnSpc="1">
            <a:prstTxWarp prst="textNoShape">
              <a:avLst/>
            </a:prstTxWarp>
          </a:bodyPr>
          <a:lstStyle>
            <a:lvl1pPr marL="342725" indent="-342725" algn="l" rtl="0" eaLnBrk="0" fontAlgn="base" hangingPunct="0">
              <a:spcBef>
                <a:spcPct val="20000"/>
              </a:spcBef>
              <a:spcAft>
                <a:spcPct val="0"/>
              </a:spcAft>
              <a:buChar char="•"/>
              <a:defRPr>
                <a:solidFill>
                  <a:schemeClr val="tx1"/>
                </a:solidFill>
                <a:latin typeface="+mn-lt"/>
                <a:ea typeface="+mn-ea"/>
                <a:cs typeface="+mn-cs"/>
              </a:defRPr>
            </a:lvl1pPr>
            <a:lvl2pPr marL="742566" indent="-285603" algn="l" rtl="0" eaLnBrk="0" fontAlgn="base" hangingPunct="0">
              <a:spcBef>
                <a:spcPct val="20000"/>
              </a:spcBef>
              <a:spcAft>
                <a:spcPct val="0"/>
              </a:spcAft>
              <a:buChar char="–"/>
              <a:defRPr>
                <a:solidFill>
                  <a:schemeClr val="tx1"/>
                </a:solidFill>
                <a:latin typeface="+mn-lt"/>
              </a:defRPr>
            </a:lvl2pPr>
            <a:lvl3pPr marL="1142410" indent="-228482" algn="l" rtl="0" eaLnBrk="0" fontAlgn="base" hangingPunct="0">
              <a:spcBef>
                <a:spcPct val="20000"/>
              </a:spcBef>
              <a:spcAft>
                <a:spcPct val="0"/>
              </a:spcAft>
              <a:buChar char="•"/>
              <a:defRPr>
                <a:solidFill>
                  <a:schemeClr val="tx1"/>
                </a:solidFill>
                <a:latin typeface="+mn-lt"/>
              </a:defRPr>
            </a:lvl3pPr>
            <a:lvl4pPr marL="1599374" indent="-228482" algn="l" rtl="0" eaLnBrk="0" fontAlgn="base" hangingPunct="0">
              <a:spcBef>
                <a:spcPct val="20000"/>
              </a:spcBef>
              <a:spcAft>
                <a:spcPct val="0"/>
              </a:spcAft>
              <a:buChar char="–"/>
              <a:defRPr>
                <a:solidFill>
                  <a:schemeClr val="tx1"/>
                </a:solidFill>
                <a:latin typeface="+mn-lt"/>
              </a:defRPr>
            </a:lvl4pPr>
            <a:lvl5pPr marL="2056339" indent="-228482" algn="l" rtl="0" eaLnBrk="0" fontAlgn="base" hangingPunct="0">
              <a:spcBef>
                <a:spcPct val="20000"/>
              </a:spcBef>
              <a:spcAft>
                <a:spcPct val="0"/>
              </a:spcAft>
              <a:buChar char="»"/>
              <a:defRPr>
                <a:solidFill>
                  <a:schemeClr val="tx1"/>
                </a:solidFill>
                <a:latin typeface="+mn-lt"/>
              </a:defRPr>
            </a:lvl5pPr>
            <a:lvl6pPr marL="2513302" indent="-228482" algn="l" rtl="0" fontAlgn="base">
              <a:spcBef>
                <a:spcPct val="20000"/>
              </a:spcBef>
              <a:spcAft>
                <a:spcPct val="0"/>
              </a:spcAft>
              <a:buChar char="»"/>
              <a:defRPr>
                <a:solidFill>
                  <a:schemeClr val="tx1"/>
                </a:solidFill>
                <a:latin typeface="+mn-lt"/>
              </a:defRPr>
            </a:lvl6pPr>
            <a:lvl7pPr marL="2970267" indent="-228482" algn="l" rtl="0" fontAlgn="base">
              <a:spcBef>
                <a:spcPct val="20000"/>
              </a:spcBef>
              <a:spcAft>
                <a:spcPct val="0"/>
              </a:spcAft>
              <a:buChar char="»"/>
              <a:defRPr>
                <a:solidFill>
                  <a:schemeClr val="tx1"/>
                </a:solidFill>
                <a:latin typeface="+mn-lt"/>
              </a:defRPr>
            </a:lvl7pPr>
            <a:lvl8pPr marL="3427229" indent="-228482" algn="l" rtl="0" fontAlgn="base">
              <a:spcBef>
                <a:spcPct val="20000"/>
              </a:spcBef>
              <a:spcAft>
                <a:spcPct val="0"/>
              </a:spcAft>
              <a:buChar char="»"/>
              <a:defRPr>
                <a:solidFill>
                  <a:schemeClr val="tx1"/>
                </a:solidFill>
                <a:latin typeface="+mn-lt"/>
              </a:defRPr>
            </a:lvl8pPr>
            <a:lvl9pPr marL="3884195" indent="-228482" algn="l" rtl="0" fontAlgn="base">
              <a:spcBef>
                <a:spcPct val="20000"/>
              </a:spcBef>
              <a:spcAft>
                <a:spcPct val="0"/>
              </a:spcAft>
              <a:buChar char="»"/>
              <a:defRPr>
                <a:solidFill>
                  <a:schemeClr val="tx1"/>
                </a:solidFill>
                <a:latin typeface="+mn-lt"/>
              </a:defRPr>
            </a:lvl9pPr>
          </a:lstStyle>
          <a:p>
            <a:endParaRPr kumimoji="0" lang="en-GB" sz="2400" kern="0" dirty="0" smtClean="0"/>
          </a:p>
          <a:p>
            <a:r>
              <a:rPr kumimoji="0" lang="en-GB" sz="3200" kern="0" dirty="0" smtClean="0"/>
              <a:t>Wind field prediction</a:t>
            </a:r>
            <a:br>
              <a:rPr kumimoji="0" lang="en-GB" sz="3200" kern="0" dirty="0" smtClean="0"/>
            </a:br>
            <a:r>
              <a:rPr kumimoji="0" lang="en-GB" sz="3200" kern="0" dirty="0" smtClean="0"/>
              <a:t>in Wind farms</a:t>
            </a:r>
          </a:p>
          <a:p>
            <a:endParaRPr kumimoji="0" lang="en-GB" sz="2400" kern="0" dirty="0"/>
          </a:p>
          <a:p>
            <a:r>
              <a:rPr kumimoji="0" lang="en-GB" sz="3200" kern="0" dirty="0" smtClean="0"/>
              <a:t>Uncertainties</a:t>
            </a:r>
            <a:endParaRPr kumimoji="0" lang="en-GB" sz="2400" kern="0" dirty="0" smtClean="0"/>
          </a:p>
          <a:p>
            <a:pPr lvl="1"/>
            <a:r>
              <a:rPr kumimoji="0" lang="en-GB" sz="2400" kern="0" dirty="0" smtClean="0"/>
              <a:t>Model and Physical parameters</a:t>
            </a:r>
          </a:p>
          <a:p>
            <a:pPr lvl="1"/>
            <a:r>
              <a:rPr kumimoji="0" lang="en-GB" sz="2400" kern="0" dirty="0" smtClean="0"/>
              <a:t>Initial state</a:t>
            </a:r>
          </a:p>
          <a:p>
            <a:endParaRPr kumimoji="0" lang="en-GB" sz="2400" kern="0" dirty="0"/>
          </a:p>
          <a:p>
            <a:r>
              <a:rPr kumimoji="0" lang="en-GB" sz="3200" kern="0" dirty="0" smtClean="0"/>
              <a:t>We propose differential evolution and ensemble prediction</a:t>
            </a:r>
          </a:p>
        </p:txBody>
      </p:sp>
    </p:spTree>
    <p:extLst>
      <p:ext uri="{BB962C8B-B14F-4D97-AF65-F5344CB8AC3E}">
        <p14:creationId xmlns:p14="http://schemas.microsoft.com/office/powerpoint/2010/main" val="1471434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3" end="3"/>
                                            </p:txEl>
                                          </p:spTgt>
                                        </p:tgtEl>
                                        <p:attrNameLst>
                                          <p:attrName>style.visibility</p:attrName>
                                        </p:attrNameLst>
                                      </p:cBhvr>
                                      <p:to>
                                        <p:strVal val="visible"/>
                                      </p:to>
                                    </p:set>
                                    <p:animEffect transition="in" filter="fade">
                                      <p:cBhvr>
                                        <p:cTn id="7" dur="500"/>
                                        <p:tgtEl>
                                          <p:spTgt spid="8">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xEl>
                                              <p:pRg st="4" end="4"/>
                                            </p:txEl>
                                          </p:spTgt>
                                        </p:tgtEl>
                                        <p:attrNameLst>
                                          <p:attrName>style.visibility</p:attrName>
                                        </p:attrNameLst>
                                      </p:cBhvr>
                                      <p:to>
                                        <p:strVal val="visible"/>
                                      </p:to>
                                    </p:set>
                                    <p:animEffect transition="in" filter="fade">
                                      <p:cBhvr>
                                        <p:cTn id="12" dur="500"/>
                                        <p:tgtEl>
                                          <p:spTgt spid="8">
                                            <p:txEl>
                                              <p:pRg st="4" end="4"/>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8">
                                            <p:txEl>
                                              <p:pRg st="5" end="5"/>
                                            </p:txEl>
                                          </p:spTgt>
                                        </p:tgtEl>
                                        <p:attrNameLst>
                                          <p:attrName>style.visibility</p:attrName>
                                        </p:attrNameLst>
                                      </p:cBhvr>
                                      <p:to>
                                        <p:strVal val="visible"/>
                                      </p:to>
                                    </p:set>
                                    <p:animEffect transition="in" filter="fade">
                                      <p:cBhvr>
                                        <p:cTn id="15" dur="500"/>
                                        <p:tgtEl>
                                          <p:spTgt spid="8">
                                            <p:txEl>
                                              <p:pRg st="5" end="5"/>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8">
                                            <p:txEl>
                                              <p:pRg st="7" end="7"/>
                                            </p:txEl>
                                          </p:spTgt>
                                        </p:tgtEl>
                                        <p:attrNameLst>
                                          <p:attrName>style.visibility</p:attrName>
                                        </p:attrNameLst>
                                      </p:cBhvr>
                                      <p:to>
                                        <p:strVal val="visible"/>
                                      </p:to>
                                    </p:set>
                                    <p:animEffect transition="in" filter="fade">
                                      <p:cBhvr>
                                        <p:cTn id="20" dur="500"/>
                                        <p:tgtEl>
                                          <p:spTgt spid="8">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 name="CustomShape 1"/>
          <p:cNvSpPr/>
          <p:nvPr/>
        </p:nvSpPr>
        <p:spPr>
          <a:xfrm>
            <a:off x="0" y="0"/>
            <a:ext cx="9903263" cy="1292952"/>
          </a:xfrm>
          <a:prstGeom prst="rect">
            <a:avLst/>
          </a:prstGeom>
          <a:solidFill>
            <a:srgbClr val="002E67"/>
          </a:solidFill>
          <a:ln w="9360">
            <a:noFill/>
          </a:ln>
        </p:spPr>
      </p:sp>
      <p:sp>
        <p:nvSpPr>
          <p:cNvPr id="285" name="Line 2"/>
          <p:cNvSpPr/>
          <p:nvPr/>
        </p:nvSpPr>
        <p:spPr>
          <a:xfrm>
            <a:off x="0" y="1362514"/>
            <a:ext cx="9905032" cy="2613"/>
          </a:xfrm>
          <a:prstGeom prst="line">
            <a:avLst/>
          </a:prstGeom>
          <a:ln w="9360">
            <a:solidFill>
              <a:srgbClr val="000000"/>
            </a:solidFill>
            <a:round/>
          </a:ln>
        </p:spPr>
      </p:sp>
      <p:sp>
        <p:nvSpPr>
          <p:cNvPr id="286" name="CustomShape 3"/>
          <p:cNvSpPr/>
          <p:nvPr/>
        </p:nvSpPr>
        <p:spPr>
          <a:xfrm>
            <a:off x="0" y="6706107"/>
            <a:ext cx="9903263" cy="149903"/>
          </a:xfrm>
          <a:prstGeom prst="rect">
            <a:avLst/>
          </a:prstGeom>
          <a:solidFill>
            <a:srgbClr val="525E66"/>
          </a:solidFill>
          <a:ln w="9360">
            <a:noFill/>
          </a:ln>
        </p:spPr>
      </p:sp>
      <p:sp>
        <p:nvSpPr>
          <p:cNvPr id="288" name="CustomShape 4"/>
          <p:cNvSpPr/>
          <p:nvPr/>
        </p:nvSpPr>
        <p:spPr>
          <a:xfrm>
            <a:off x="468030" y="114633"/>
            <a:ext cx="7949072" cy="1176687"/>
          </a:xfrm>
          <a:prstGeom prst="rect">
            <a:avLst/>
          </a:prstGeom>
          <a:noFill/>
          <a:ln>
            <a:noFill/>
          </a:ln>
        </p:spPr>
        <p:txBody>
          <a:bodyPr lIns="35575" tIns="35575" rIns="116306" bIns="35575"/>
          <a:lstStyle/>
          <a:p>
            <a:pPr algn="l" eaLnBrk="1" hangingPunct="1"/>
            <a:r>
              <a:rPr kumimoji="0" lang="en-US" sz="2400" b="1" dirty="0">
                <a:solidFill>
                  <a:srgbClr val="FFFFFF"/>
                </a:solidFill>
                <a:latin typeface="Trebuchet MS"/>
              </a:rPr>
              <a:t>Gran </a:t>
            </a:r>
            <a:r>
              <a:rPr kumimoji="0" lang="en-US" sz="2400" b="1" dirty="0" err="1">
                <a:solidFill>
                  <a:srgbClr val="FFFFFF"/>
                </a:solidFill>
                <a:latin typeface="Trebuchet MS"/>
              </a:rPr>
              <a:t>Canaria</a:t>
            </a:r>
            <a:r>
              <a:rPr kumimoji="0" lang="en-US" sz="2400" b="1" dirty="0">
                <a:solidFill>
                  <a:srgbClr val="FFFFFF"/>
                </a:solidFill>
                <a:latin typeface="Trebuchet MS"/>
              </a:rPr>
              <a:t> Application</a:t>
            </a:r>
          </a:p>
        </p:txBody>
      </p:sp>
      <p:pic>
        <p:nvPicPr>
          <p:cNvPr id="14" name="Picture 5"/>
          <p:cNvPicPr/>
          <p:nvPr/>
        </p:nvPicPr>
        <p:blipFill>
          <a:blip r:embed="rId3" cstate="print"/>
          <a:stretch>
            <a:fillRect/>
          </a:stretch>
        </p:blipFill>
        <p:spPr>
          <a:xfrm>
            <a:off x="8423564" y="152399"/>
            <a:ext cx="1363311" cy="1018838"/>
          </a:xfrm>
          <a:prstGeom prst="rect">
            <a:avLst/>
          </a:prstGeom>
          <a:ln w="9360">
            <a:noFill/>
          </a:ln>
        </p:spPr>
      </p:pic>
      <p:graphicFrame>
        <p:nvGraphicFramePr>
          <p:cNvPr id="4" name="Tabla 3"/>
          <p:cNvGraphicFramePr>
            <a:graphicFrameLocks noGrp="1"/>
          </p:cNvGraphicFramePr>
          <p:nvPr>
            <p:extLst/>
          </p:nvPr>
        </p:nvGraphicFramePr>
        <p:xfrm>
          <a:off x="2014315" y="4235272"/>
          <a:ext cx="6182428" cy="1828800"/>
        </p:xfrm>
        <a:graphic>
          <a:graphicData uri="http://schemas.openxmlformats.org/drawingml/2006/table">
            <a:tbl>
              <a:tblPr firstRow="1" bandRow="1">
                <a:tableStyleId>{5C22544A-7EE6-4342-B048-85BDC9FD1C3A}</a:tableStyleId>
              </a:tblPr>
              <a:tblGrid>
                <a:gridCol w="1545607">
                  <a:extLst>
                    <a:ext uri="{9D8B030D-6E8A-4147-A177-3AD203B41FA5}">
                      <a16:colId xmlns:a16="http://schemas.microsoft.com/office/drawing/2014/main" val="20000"/>
                    </a:ext>
                  </a:extLst>
                </a:gridCol>
                <a:gridCol w="1545607">
                  <a:extLst>
                    <a:ext uri="{9D8B030D-6E8A-4147-A177-3AD203B41FA5}">
                      <a16:colId xmlns:a16="http://schemas.microsoft.com/office/drawing/2014/main" val="20001"/>
                    </a:ext>
                  </a:extLst>
                </a:gridCol>
                <a:gridCol w="1545607">
                  <a:extLst>
                    <a:ext uri="{9D8B030D-6E8A-4147-A177-3AD203B41FA5}">
                      <a16:colId xmlns:a16="http://schemas.microsoft.com/office/drawing/2014/main" val="20002"/>
                    </a:ext>
                  </a:extLst>
                </a:gridCol>
                <a:gridCol w="1545607">
                  <a:extLst>
                    <a:ext uri="{9D8B030D-6E8A-4147-A177-3AD203B41FA5}">
                      <a16:colId xmlns:a16="http://schemas.microsoft.com/office/drawing/2014/main" val="20003"/>
                    </a:ext>
                  </a:extLst>
                </a:gridCol>
              </a:tblGrid>
              <a:tr h="312311">
                <a:tc gridSpan="4">
                  <a:txBody>
                    <a:bodyPr/>
                    <a:lstStyle/>
                    <a:p>
                      <a:pPr algn="ctr"/>
                      <a:r>
                        <a:rPr lang="es-ES"/>
                        <a:t>Number of genetic</a:t>
                      </a:r>
                      <a:r>
                        <a:rPr lang="es-ES" baseline="0"/>
                        <a:t> experiments</a:t>
                      </a:r>
                      <a:endParaRPr lang="es-ES"/>
                    </a:p>
                  </a:txBody>
                  <a:tcPr/>
                </a:tc>
                <a:tc hMerge="1">
                  <a:txBody>
                    <a:bodyPr/>
                    <a:lstStyle/>
                    <a:p>
                      <a:pPr algn="ctr"/>
                      <a:endParaRPr lang="es-ES"/>
                    </a:p>
                  </a:txBody>
                  <a:tcPr/>
                </a:tc>
                <a:tc hMerge="1">
                  <a:txBody>
                    <a:bodyPr/>
                    <a:lstStyle/>
                    <a:p>
                      <a:endParaRPr lang="es-ES"/>
                    </a:p>
                  </a:txBody>
                  <a:tcPr/>
                </a:tc>
                <a:tc hMerge="1">
                  <a:txBody>
                    <a:bodyPr/>
                    <a:lstStyle/>
                    <a:p>
                      <a:endParaRPr lang="es-ES"/>
                    </a:p>
                  </a:txBody>
                  <a:tcPr/>
                </a:tc>
                <a:extLst>
                  <a:ext uri="{0D108BD9-81ED-4DB2-BD59-A6C34878D82A}">
                    <a16:rowId xmlns:a16="http://schemas.microsoft.com/office/drawing/2014/main" val="10000"/>
                  </a:ext>
                </a:extLst>
              </a:tr>
              <a:tr h="312311">
                <a:tc rowSpan="2">
                  <a:txBody>
                    <a:bodyPr/>
                    <a:lstStyle/>
                    <a:p>
                      <a:pPr marL="0" marR="0" indent="0" defTabSz="914400" eaLnBrk="1" fontAlgn="auto" latinLnBrk="0" hangingPunct="1">
                        <a:lnSpc>
                          <a:spcPct val="100000"/>
                        </a:lnSpc>
                        <a:spcBef>
                          <a:spcPts val="0"/>
                        </a:spcBef>
                        <a:spcAft>
                          <a:spcPts val="0"/>
                        </a:spcAft>
                        <a:buClrTx/>
                        <a:buSzTx/>
                        <a:buFontTx/>
                        <a:buNone/>
                        <a:tabLst/>
                        <a:defRPr/>
                      </a:pPr>
                      <a:r>
                        <a:rPr lang="es-ES" b="1"/>
                        <a:t>%</a:t>
                      </a:r>
                      <a:r>
                        <a:rPr lang="es-ES" b="1" baseline="0"/>
                        <a:t> points</a:t>
                      </a:r>
                      <a:endParaRPr lang="es-ES" b="1"/>
                    </a:p>
                  </a:txBody>
                  <a:tcPr anchor="ctr">
                    <a:solidFill>
                      <a:schemeClr val="accent1">
                        <a:lumMod val="20000"/>
                        <a:lumOff val="80000"/>
                      </a:schemeClr>
                    </a:solidFill>
                  </a:tcPr>
                </a:tc>
                <a:tc gridSpan="3">
                  <a:txBody>
                    <a:bodyPr/>
                    <a:lstStyle/>
                    <a:p>
                      <a:pPr algn="ctr"/>
                      <a:r>
                        <a:rPr lang="es-ES" b="1"/>
                        <a:t>Height tolerances</a:t>
                      </a:r>
                    </a:p>
                  </a:txBody>
                  <a:tcPr>
                    <a:solidFill>
                      <a:schemeClr val="accent1">
                        <a:lumMod val="20000"/>
                        <a:lumOff val="80000"/>
                      </a:schemeClr>
                    </a:solidFill>
                  </a:tcPr>
                </a:tc>
                <a:tc hMerge="1">
                  <a:txBody>
                    <a:bodyPr/>
                    <a:lstStyle/>
                    <a:p>
                      <a:endParaRPr lang="es-ES"/>
                    </a:p>
                  </a:txBody>
                  <a:tcPr/>
                </a:tc>
                <a:tc hMerge="1">
                  <a:txBody>
                    <a:bodyPr/>
                    <a:lstStyle/>
                    <a:p>
                      <a:endParaRPr lang="es-ES"/>
                    </a:p>
                  </a:txBody>
                  <a:tcPr/>
                </a:tc>
                <a:extLst>
                  <a:ext uri="{0D108BD9-81ED-4DB2-BD59-A6C34878D82A}">
                    <a16:rowId xmlns:a16="http://schemas.microsoft.com/office/drawing/2014/main" val="10001"/>
                  </a:ext>
                </a:extLst>
              </a:tr>
              <a:tr h="312311">
                <a:tc vMerge="1">
                  <a:txBody>
                    <a:bodyPr/>
                    <a:lstStyle/>
                    <a:p>
                      <a:endParaRPr lang="es-ES" b="1"/>
                    </a:p>
                  </a:txBody>
                  <a:tcPr/>
                </a:tc>
                <a:tc>
                  <a:txBody>
                    <a:bodyPr/>
                    <a:lstStyle/>
                    <a:p>
                      <a:pPr algn="ctr"/>
                      <a:r>
                        <a:rPr lang="es-ES" b="1"/>
                        <a:t>Infinite</a:t>
                      </a:r>
                    </a:p>
                  </a:txBody>
                  <a:tcPr>
                    <a:solidFill>
                      <a:schemeClr val="accent1">
                        <a:lumMod val="20000"/>
                        <a:lumOff val="80000"/>
                      </a:schemeClr>
                    </a:solidFill>
                  </a:tcPr>
                </a:tc>
                <a:tc>
                  <a:txBody>
                    <a:bodyPr/>
                    <a:lstStyle/>
                    <a:p>
                      <a:pPr algn="ctr"/>
                      <a:r>
                        <a:rPr lang="es-ES" b="1"/>
                        <a:t>500</a:t>
                      </a:r>
                      <a:r>
                        <a:rPr lang="es-ES" b="1" baseline="0"/>
                        <a:t> m</a:t>
                      </a:r>
                      <a:endParaRPr lang="es-ES" b="1"/>
                    </a:p>
                  </a:txBody>
                  <a:tcPr>
                    <a:solidFill>
                      <a:schemeClr val="accent1">
                        <a:lumMod val="20000"/>
                        <a:lumOff val="80000"/>
                      </a:schemeClr>
                    </a:solidFill>
                  </a:tcPr>
                </a:tc>
                <a:tc>
                  <a:txBody>
                    <a:bodyPr/>
                    <a:lstStyle/>
                    <a:p>
                      <a:pPr algn="ctr"/>
                      <a:r>
                        <a:rPr lang="es-ES" b="1"/>
                        <a:t>100 m</a:t>
                      </a:r>
                    </a:p>
                  </a:txBody>
                  <a:tcPr>
                    <a:solidFill>
                      <a:schemeClr val="accent1">
                        <a:lumMod val="20000"/>
                        <a:lumOff val="80000"/>
                      </a:schemeClr>
                    </a:solidFill>
                  </a:tcPr>
                </a:tc>
                <a:extLst>
                  <a:ext uri="{0D108BD9-81ED-4DB2-BD59-A6C34878D82A}">
                    <a16:rowId xmlns:a16="http://schemas.microsoft.com/office/drawing/2014/main" val="10002"/>
                  </a:ext>
                </a:extLst>
              </a:tr>
              <a:tr h="312311">
                <a:tc>
                  <a:txBody>
                    <a:bodyPr/>
                    <a:lstStyle/>
                    <a:p>
                      <a:r>
                        <a:rPr lang="es-ES" b="1"/>
                        <a:t>100 %</a:t>
                      </a:r>
                    </a:p>
                  </a:txBody>
                  <a:tcPr>
                    <a:solidFill>
                      <a:schemeClr val="accent1">
                        <a:lumMod val="20000"/>
                        <a:lumOff val="80000"/>
                      </a:schemeClr>
                    </a:solidFill>
                  </a:tcPr>
                </a:tc>
                <a:tc>
                  <a:txBody>
                    <a:bodyPr/>
                    <a:lstStyle/>
                    <a:p>
                      <a:pPr algn="ctr"/>
                      <a:r>
                        <a:rPr lang="es-ES"/>
                        <a:t>1</a:t>
                      </a:r>
                    </a:p>
                  </a:txBody>
                  <a:tcPr>
                    <a:solidFill>
                      <a:schemeClr val="accent5">
                        <a:lumMod val="20000"/>
                        <a:lumOff val="80000"/>
                      </a:schemeClr>
                    </a:solidFill>
                  </a:tcPr>
                </a:tc>
                <a:tc>
                  <a:txBody>
                    <a:bodyPr/>
                    <a:lstStyle/>
                    <a:p>
                      <a:pPr algn="ctr"/>
                      <a:r>
                        <a:rPr lang="es-ES"/>
                        <a:t>1</a:t>
                      </a:r>
                    </a:p>
                  </a:txBody>
                  <a:tcPr>
                    <a:solidFill>
                      <a:schemeClr val="accent5">
                        <a:lumMod val="20000"/>
                        <a:lumOff val="80000"/>
                      </a:schemeClr>
                    </a:solidFill>
                  </a:tcPr>
                </a:tc>
                <a:tc>
                  <a:txBody>
                    <a:bodyPr/>
                    <a:lstStyle/>
                    <a:p>
                      <a:pPr algn="ctr"/>
                      <a:r>
                        <a:rPr lang="es-ES"/>
                        <a:t>1</a:t>
                      </a:r>
                    </a:p>
                  </a:txBody>
                  <a:tcPr>
                    <a:solidFill>
                      <a:schemeClr val="accent5">
                        <a:lumMod val="20000"/>
                        <a:lumOff val="80000"/>
                      </a:schemeClr>
                    </a:solidFill>
                  </a:tcPr>
                </a:tc>
                <a:extLst>
                  <a:ext uri="{0D108BD9-81ED-4DB2-BD59-A6C34878D82A}">
                    <a16:rowId xmlns:a16="http://schemas.microsoft.com/office/drawing/2014/main" val="10003"/>
                  </a:ext>
                </a:extLst>
              </a:tr>
              <a:tr h="312311">
                <a:tc>
                  <a:txBody>
                    <a:bodyPr/>
                    <a:lstStyle/>
                    <a:p>
                      <a:r>
                        <a:rPr lang="es-ES" b="1"/>
                        <a:t>50 %</a:t>
                      </a:r>
                    </a:p>
                  </a:txBody>
                  <a:tcPr>
                    <a:solidFill>
                      <a:schemeClr val="accent1">
                        <a:lumMod val="20000"/>
                        <a:lumOff val="80000"/>
                      </a:schemeClr>
                    </a:solidFill>
                  </a:tcPr>
                </a:tc>
                <a:tc>
                  <a:txBody>
                    <a:bodyPr/>
                    <a:lstStyle/>
                    <a:p>
                      <a:pPr algn="ctr"/>
                      <a:r>
                        <a:rPr lang="es-ES"/>
                        <a:t>10</a:t>
                      </a:r>
                    </a:p>
                  </a:txBody>
                  <a:tcPr>
                    <a:solidFill>
                      <a:schemeClr val="accent5">
                        <a:lumMod val="20000"/>
                        <a:lumOff val="80000"/>
                      </a:schemeClr>
                    </a:solidFill>
                  </a:tcPr>
                </a:tc>
                <a:tc>
                  <a:txBody>
                    <a:bodyPr/>
                    <a:lstStyle/>
                    <a:p>
                      <a:pPr algn="ctr"/>
                      <a:r>
                        <a:rPr lang="es-ES"/>
                        <a:t>10</a:t>
                      </a:r>
                    </a:p>
                  </a:txBody>
                  <a:tcPr>
                    <a:solidFill>
                      <a:schemeClr val="accent5">
                        <a:lumMod val="20000"/>
                        <a:lumOff val="80000"/>
                      </a:schemeClr>
                    </a:solidFill>
                  </a:tcPr>
                </a:tc>
                <a:tc>
                  <a:txBody>
                    <a:bodyPr/>
                    <a:lstStyle/>
                    <a:p>
                      <a:pPr algn="ctr"/>
                      <a:r>
                        <a:rPr lang="es-ES" dirty="0"/>
                        <a:t>10</a:t>
                      </a:r>
                    </a:p>
                  </a:txBody>
                  <a:tcPr>
                    <a:solidFill>
                      <a:schemeClr val="accent5">
                        <a:lumMod val="20000"/>
                        <a:lumOff val="80000"/>
                      </a:schemeClr>
                    </a:solidFill>
                  </a:tcPr>
                </a:tc>
                <a:extLst>
                  <a:ext uri="{0D108BD9-81ED-4DB2-BD59-A6C34878D82A}">
                    <a16:rowId xmlns:a16="http://schemas.microsoft.com/office/drawing/2014/main" val="10004"/>
                  </a:ext>
                </a:extLst>
              </a:tr>
            </a:tbl>
          </a:graphicData>
        </a:graphic>
      </p:graphicFrame>
      <p:sp>
        <p:nvSpPr>
          <p:cNvPr id="5" name="CuadroTexto 4"/>
          <p:cNvSpPr txBox="1"/>
          <p:nvPr/>
        </p:nvSpPr>
        <p:spPr>
          <a:xfrm>
            <a:off x="448221" y="6090210"/>
            <a:ext cx="9001776" cy="400110"/>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s-ES" sz="2000" b="0" i="0" u="none" strike="noStrike" kern="1200" cap="none" spc="0" normalizeH="0" baseline="0" noProof="0">
                <a:ln>
                  <a:noFill/>
                </a:ln>
                <a:solidFill>
                  <a:srgbClr val="000000"/>
                </a:solidFill>
                <a:effectLst/>
                <a:uLnTx/>
                <a:uFillTx/>
                <a:latin typeface="Trebuchet MS"/>
                <a:cs typeface="Trebuchet MS"/>
              </a:rPr>
              <a:t>33 experiments x 24 hours = 792 genetic experiments</a:t>
            </a:r>
          </a:p>
        </p:txBody>
      </p:sp>
      <p:grpSp>
        <p:nvGrpSpPr>
          <p:cNvPr id="17" name="Agrupar 16"/>
          <p:cNvGrpSpPr/>
          <p:nvPr/>
        </p:nvGrpSpPr>
        <p:grpSpPr>
          <a:xfrm>
            <a:off x="7970567" y="1456521"/>
            <a:ext cx="2209320" cy="828564"/>
            <a:chOff x="8232040" y="2080780"/>
            <a:chExt cx="2209320" cy="828564"/>
          </a:xfrm>
        </p:grpSpPr>
        <p:pic>
          <p:nvPicPr>
            <p:cNvPr id="18" name="Imatge 291"/>
            <p:cNvPicPr/>
            <p:nvPr/>
          </p:nvPicPr>
          <p:blipFill>
            <a:blip r:embed="rId4" cstate="print"/>
            <a:stretch>
              <a:fillRect/>
            </a:stretch>
          </p:blipFill>
          <p:spPr>
            <a:xfrm>
              <a:off x="8232040" y="2521997"/>
              <a:ext cx="623686" cy="309603"/>
            </a:xfrm>
            <a:prstGeom prst="rect">
              <a:avLst/>
            </a:prstGeom>
            <a:ln>
              <a:noFill/>
            </a:ln>
          </p:spPr>
        </p:pic>
        <p:pic>
          <p:nvPicPr>
            <p:cNvPr id="19" name="Imatge 292"/>
            <p:cNvPicPr/>
            <p:nvPr/>
          </p:nvPicPr>
          <p:blipFill>
            <a:blip r:embed="rId5" cstate="print"/>
            <a:stretch>
              <a:fillRect/>
            </a:stretch>
          </p:blipFill>
          <p:spPr>
            <a:xfrm>
              <a:off x="8232040" y="2097764"/>
              <a:ext cx="623686" cy="309603"/>
            </a:xfrm>
            <a:prstGeom prst="rect">
              <a:avLst/>
            </a:prstGeom>
            <a:ln>
              <a:noFill/>
            </a:ln>
          </p:spPr>
        </p:pic>
        <p:sp>
          <p:nvSpPr>
            <p:cNvPr id="20" name="CustomShape 7"/>
            <p:cNvSpPr/>
            <p:nvPr/>
          </p:nvSpPr>
          <p:spPr>
            <a:xfrm>
              <a:off x="8679199" y="2505341"/>
              <a:ext cx="1762161" cy="404003"/>
            </a:xfrm>
            <a:prstGeom prst="rect">
              <a:avLst/>
            </a:prstGeom>
            <a:noFill/>
            <a:ln>
              <a:noFill/>
            </a:ln>
          </p:spPr>
          <p:txBody>
            <a:bodyPr wrap="none" lIns="85519" tIns="42760" rIns="85519" bIns="4276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rebuchet MS"/>
                  <a:cs typeface="Trebuchet MS"/>
                </a:rPr>
                <a:t>Control points</a:t>
              </a:r>
              <a:endParaRPr kumimoji="0" sz="1600" b="0" i="0" u="none" strike="noStrike" kern="1200" cap="none" spc="0" normalizeH="0" baseline="0" noProof="0" dirty="0">
                <a:ln>
                  <a:noFill/>
                </a:ln>
                <a:solidFill>
                  <a:prstClr val="black"/>
                </a:solidFill>
                <a:effectLst/>
                <a:uLnTx/>
                <a:uFillTx/>
                <a:latin typeface="Trebuchet MS"/>
                <a:cs typeface="Trebuchet MS"/>
              </a:endParaRPr>
            </a:p>
          </p:txBody>
        </p:sp>
        <p:sp>
          <p:nvSpPr>
            <p:cNvPr id="21" name="CustomShape 8"/>
            <p:cNvSpPr/>
            <p:nvPr/>
          </p:nvSpPr>
          <p:spPr>
            <a:xfrm>
              <a:off x="8679553" y="2080780"/>
              <a:ext cx="987355" cy="313849"/>
            </a:xfrm>
            <a:prstGeom prst="rect">
              <a:avLst/>
            </a:prstGeom>
            <a:noFill/>
            <a:ln>
              <a:noFill/>
            </a:ln>
          </p:spPr>
          <p:txBody>
            <a:bodyPr wrap="none" lIns="85519" tIns="42760" rIns="85519" bIns="4276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rebuchet MS"/>
                  <a:cs typeface="Trebuchet MS"/>
                </a:rPr>
                <a:t>Stations</a:t>
              </a:r>
              <a:endParaRPr kumimoji="0" sz="1600" b="0" i="0" u="none" strike="noStrike" kern="1200" cap="none" spc="0" normalizeH="0" baseline="0" noProof="0" dirty="0">
                <a:ln>
                  <a:noFill/>
                </a:ln>
                <a:solidFill>
                  <a:prstClr val="black"/>
                </a:solidFill>
                <a:effectLst/>
                <a:uLnTx/>
                <a:uFillTx/>
                <a:latin typeface="Trebuchet MS"/>
                <a:cs typeface="Trebuchet MS"/>
              </a:endParaRPr>
            </a:p>
          </p:txBody>
        </p:sp>
      </p:grpSp>
      <p:pic>
        <p:nvPicPr>
          <p:cNvPr id="22" name="Imatge 289"/>
          <p:cNvPicPr/>
          <p:nvPr/>
        </p:nvPicPr>
        <p:blipFill>
          <a:blip r:embed="rId6" cstate="print"/>
          <a:stretch>
            <a:fillRect/>
          </a:stretch>
        </p:blipFill>
        <p:spPr>
          <a:xfrm>
            <a:off x="956556" y="1880828"/>
            <a:ext cx="4301328" cy="2135808"/>
          </a:xfrm>
          <a:prstGeom prst="rect">
            <a:avLst/>
          </a:prstGeom>
          <a:ln>
            <a:noFill/>
          </a:ln>
        </p:spPr>
      </p:pic>
      <p:pic>
        <p:nvPicPr>
          <p:cNvPr id="26" name="Imatge 14"/>
          <p:cNvPicPr/>
          <p:nvPr/>
        </p:nvPicPr>
        <p:blipFill>
          <a:blip r:embed="rId7" cstate="print"/>
          <a:stretch>
            <a:fillRect/>
          </a:stretch>
        </p:blipFill>
        <p:spPr>
          <a:xfrm>
            <a:off x="4880992" y="1887640"/>
            <a:ext cx="4301328" cy="2135808"/>
          </a:xfrm>
          <a:prstGeom prst="rect">
            <a:avLst/>
          </a:prstGeom>
          <a:ln>
            <a:noFill/>
          </a:ln>
        </p:spPr>
      </p:pic>
    </p:spTree>
    <p:extLst>
      <p:ext uri="{BB962C8B-B14F-4D97-AF65-F5344CB8AC3E}">
        <p14:creationId xmlns:p14="http://schemas.microsoft.com/office/powerpoint/2010/main" val="1554091192"/>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8" name="Line 2"/>
          <p:cNvSpPr/>
          <p:nvPr/>
        </p:nvSpPr>
        <p:spPr>
          <a:xfrm>
            <a:off x="0" y="1362514"/>
            <a:ext cx="9905032" cy="2613"/>
          </a:xfrm>
          <a:prstGeom prst="line">
            <a:avLst/>
          </a:prstGeom>
          <a:ln w="9360">
            <a:solidFill>
              <a:srgbClr val="000000"/>
            </a:solidFill>
            <a:round/>
          </a:ln>
        </p:spPr>
      </p:sp>
      <p:sp>
        <p:nvSpPr>
          <p:cNvPr id="389" name="CustomShape 3"/>
          <p:cNvSpPr/>
          <p:nvPr/>
        </p:nvSpPr>
        <p:spPr>
          <a:xfrm>
            <a:off x="0" y="6706107"/>
            <a:ext cx="9903263" cy="149903"/>
          </a:xfrm>
          <a:prstGeom prst="rect">
            <a:avLst/>
          </a:prstGeom>
          <a:solidFill>
            <a:srgbClr val="525E66"/>
          </a:solidFill>
          <a:ln w="9360">
            <a:noFill/>
          </a:ln>
        </p:spPr>
      </p:sp>
      <p:sp>
        <p:nvSpPr>
          <p:cNvPr id="391" name="CustomShape 4"/>
          <p:cNvSpPr/>
          <p:nvPr/>
        </p:nvSpPr>
        <p:spPr>
          <a:xfrm>
            <a:off x="468030" y="114633"/>
            <a:ext cx="7949072" cy="1176687"/>
          </a:xfrm>
          <a:prstGeom prst="rect">
            <a:avLst/>
          </a:prstGeom>
          <a:noFill/>
          <a:ln>
            <a:noFill/>
          </a:ln>
        </p:spPr>
        <p:txBody>
          <a:bodyPr lIns="35575" tIns="35575" rIns="116306" bIns="35575"/>
          <a:lstStyle/>
          <a:p>
            <a:pPr algn="l" eaLnBrk="1" hangingPunct="1"/>
            <a:r>
              <a:rPr kumimoji="0" lang="en-US" sz="2400" b="1" dirty="0">
                <a:solidFill>
                  <a:srgbClr val="FFFFFF"/>
                </a:solidFill>
                <a:latin typeface="Trebuchet MS"/>
              </a:rPr>
              <a:t>Gran </a:t>
            </a:r>
            <a:r>
              <a:rPr kumimoji="0" lang="en-US" sz="2400" b="1" dirty="0" err="1">
                <a:solidFill>
                  <a:srgbClr val="FFFFFF"/>
                </a:solidFill>
                <a:latin typeface="Trebuchet MS"/>
              </a:rPr>
              <a:t>Canaria</a:t>
            </a:r>
            <a:r>
              <a:rPr kumimoji="0" lang="en-US" sz="2400" b="1" dirty="0">
                <a:solidFill>
                  <a:srgbClr val="FFFFFF"/>
                </a:solidFill>
                <a:latin typeface="Trebuchet MS"/>
              </a:rPr>
              <a:t> Application</a:t>
            </a:r>
          </a:p>
        </p:txBody>
      </p:sp>
      <p:pic>
        <p:nvPicPr>
          <p:cNvPr id="2" name="Imatg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8709" y="1465645"/>
            <a:ext cx="7807614" cy="4968481"/>
          </a:xfrm>
          <a:prstGeom prst="rect">
            <a:avLst/>
          </a:prstGeom>
        </p:spPr>
      </p:pic>
    </p:spTree>
    <p:extLst>
      <p:ext uri="{BB962C8B-B14F-4D97-AF65-F5344CB8AC3E}">
        <p14:creationId xmlns:p14="http://schemas.microsoft.com/office/powerpoint/2010/main" val="2764166167"/>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8" name="Line 2"/>
          <p:cNvSpPr/>
          <p:nvPr/>
        </p:nvSpPr>
        <p:spPr>
          <a:xfrm>
            <a:off x="0" y="1362514"/>
            <a:ext cx="9905032" cy="2613"/>
          </a:xfrm>
          <a:prstGeom prst="line">
            <a:avLst/>
          </a:prstGeom>
          <a:ln w="9360">
            <a:solidFill>
              <a:srgbClr val="000000"/>
            </a:solidFill>
            <a:round/>
          </a:ln>
        </p:spPr>
      </p:sp>
      <p:sp>
        <p:nvSpPr>
          <p:cNvPr id="389" name="CustomShape 3"/>
          <p:cNvSpPr/>
          <p:nvPr/>
        </p:nvSpPr>
        <p:spPr>
          <a:xfrm>
            <a:off x="0" y="6706107"/>
            <a:ext cx="9903263" cy="149903"/>
          </a:xfrm>
          <a:prstGeom prst="rect">
            <a:avLst/>
          </a:prstGeom>
          <a:solidFill>
            <a:srgbClr val="525E66"/>
          </a:solidFill>
          <a:ln w="9360">
            <a:noFill/>
          </a:ln>
        </p:spPr>
      </p:sp>
      <p:sp>
        <p:nvSpPr>
          <p:cNvPr id="391" name="CustomShape 4"/>
          <p:cNvSpPr/>
          <p:nvPr/>
        </p:nvSpPr>
        <p:spPr>
          <a:xfrm>
            <a:off x="468030" y="114633"/>
            <a:ext cx="7949072" cy="1176687"/>
          </a:xfrm>
          <a:prstGeom prst="rect">
            <a:avLst/>
          </a:prstGeom>
          <a:noFill/>
          <a:ln>
            <a:noFill/>
          </a:ln>
        </p:spPr>
        <p:txBody>
          <a:bodyPr lIns="35575" tIns="35575" rIns="116306" bIns="35575"/>
          <a:lstStyle/>
          <a:p>
            <a:pPr algn="l" eaLnBrk="1" hangingPunct="1"/>
            <a:r>
              <a:rPr kumimoji="0" lang="en-US" sz="2400" b="1" dirty="0">
                <a:solidFill>
                  <a:srgbClr val="FFFFFF"/>
                </a:solidFill>
                <a:latin typeface="Trebuchet MS"/>
              </a:rPr>
              <a:t>Gran </a:t>
            </a:r>
            <a:r>
              <a:rPr kumimoji="0" lang="en-US" sz="2400" b="1" dirty="0" err="1">
                <a:solidFill>
                  <a:srgbClr val="FFFFFF"/>
                </a:solidFill>
                <a:latin typeface="Trebuchet MS"/>
              </a:rPr>
              <a:t>Canaria</a:t>
            </a:r>
            <a:r>
              <a:rPr kumimoji="0" lang="en-US" sz="2400" b="1" dirty="0">
                <a:solidFill>
                  <a:srgbClr val="FFFFFF"/>
                </a:solidFill>
                <a:latin typeface="Trebuchet MS"/>
              </a:rPr>
              <a:t> Application</a:t>
            </a:r>
          </a:p>
        </p:txBody>
      </p:sp>
      <p:pic>
        <p:nvPicPr>
          <p:cNvPr id="2" name="Imatg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8710" y="1465645"/>
            <a:ext cx="7807612" cy="4968481"/>
          </a:xfrm>
          <a:prstGeom prst="rect">
            <a:avLst/>
          </a:prstGeom>
        </p:spPr>
      </p:pic>
    </p:spTree>
    <p:extLst>
      <p:ext uri="{BB962C8B-B14F-4D97-AF65-F5344CB8AC3E}">
        <p14:creationId xmlns:p14="http://schemas.microsoft.com/office/powerpoint/2010/main" val="1218809834"/>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8" name="Line 2"/>
          <p:cNvSpPr/>
          <p:nvPr/>
        </p:nvSpPr>
        <p:spPr>
          <a:xfrm>
            <a:off x="0" y="1362514"/>
            <a:ext cx="9905032" cy="2613"/>
          </a:xfrm>
          <a:prstGeom prst="line">
            <a:avLst/>
          </a:prstGeom>
          <a:ln w="9360">
            <a:solidFill>
              <a:srgbClr val="000000"/>
            </a:solidFill>
            <a:round/>
          </a:ln>
        </p:spPr>
      </p:sp>
      <p:sp>
        <p:nvSpPr>
          <p:cNvPr id="389" name="CustomShape 3"/>
          <p:cNvSpPr/>
          <p:nvPr/>
        </p:nvSpPr>
        <p:spPr>
          <a:xfrm>
            <a:off x="0" y="6706107"/>
            <a:ext cx="9903263" cy="149903"/>
          </a:xfrm>
          <a:prstGeom prst="rect">
            <a:avLst/>
          </a:prstGeom>
          <a:solidFill>
            <a:srgbClr val="525E66"/>
          </a:solidFill>
          <a:ln w="9360">
            <a:noFill/>
          </a:ln>
        </p:spPr>
      </p:sp>
      <p:sp>
        <p:nvSpPr>
          <p:cNvPr id="391" name="CustomShape 4"/>
          <p:cNvSpPr/>
          <p:nvPr/>
        </p:nvSpPr>
        <p:spPr>
          <a:xfrm>
            <a:off x="468030" y="114633"/>
            <a:ext cx="7949072" cy="1176687"/>
          </a:xfrm>
          <a:prstGeom prst="rect">
            <a:avLst/>
          </a:prstGeom>
          <a:noFill/>
          <a:ln>
            <a:noFill/>
          </a:ln>
        </p:spPr>
        <p:txBody>
          <a:bodyPr lIns="35575" tIns="35575" rIns="116306" bIns="35575"/>
          <a:lstStyle/>
          <a:p>
            <a:pPr algn="l" eaLnBrk="1" hangingPunct="1"/>
            <a:r>
              <a:rPr kumimoji="0" lang="en-US" sz="2400" b="1" dirty="0">
                <a:solidFill>
                  <a:srgbClr val="FFFFFF"/>
                </a:solidFill>
                <a:latin typeface="Trebuchet MS"/>
              </a:rPr>
              <a:t>Gran </a:t>
            </a:r>
            <a:r>
              <a:rPr kumimoji="0" lang="en-US" sz="2400" b="1" dirty="0" err="1">
                <a:solidFill>
                  <a:srgbClr val="FFFFFF"/>
                </a:solidFill>
                <a:latin typeface="Trebuchet MS"/>
              </a:rPr>
              <a:t>Canaria</a:t>
            </a:r>
            <a:r>
              <a:rPr kumimoji="0" lang="en-US" sz="2400" b="1" dirty="0">
                <a:solidFill>
                  <a:srgbClr val="FFFFFF"/>
                </a:solidFill>
                <a:latin typeface="Trebuchet MS"/>
              </a:rPr>
              <a:t> Application</a:t>
            </a:r>
          </a:p>
        </p:txBody>
      </p:sp>
      <p:pic>
        <p:nvPicPr>
          <p:cNvPr id="2" name="Imatg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8710" y="1465645"/>
            <a:ext cx="7807612" cy="4968480"/>
          </a:xfrm>
          <a:prstGeom prst="rect">
            <a:avLst/>
          </a:prstGeom>
        </p:spPr>
      </p:pic>
    </p:spTree>
    <p:extLst>
      <p:ext uri="{BB962C8B-B14F-4D97-AF65-F5344CB8AC3E}">
        <p14:creationId xmlns:p14="http://schemas.microsoft.com/office/powerpoint/2010/main" val="745434289"/>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8" name="Line 2"/>
          <p:cNvSpPr/>
          <p:nvPr/>
        </p:nvSpPr>
        <p:spPr>
          <a:xfrm>
            <a:off x="0" y="1362514"/>
            <a:ext cx="9905032" cy="2613"/>
          </a:xfrm>
          <a:prstGeom prst="line">
            <a:avLst/>
          </a:prstGeom>
          <a:ln w="9360">
            <a:solidFill>
              <a:srgbClr val="000000"/>
            </a:solidFill>
            <a:round/>
          </a:ln>
        </p:spPr>
      </p:sp>
      <p:sp>
        <p:nvSpPr>
          <p:cNvPr id="389" name="CustomShape 3"/>
          <p:cNvSpPr/>
          <p:nvPr/>
        </p:nvSpPr>
        <p:spPr>
          <a:xfrm>
            <a:off x="0" y="6706107"/>
            <a:ext cx="9903263" cy="149903"/>
          </a:xfrm>
          <a:prstGeom prst="rect">
            <a:avLst/>
          </a:prstGeom>
          <a:solidFill>
            <a:srgbClr val="525E66"/>
          </a:solidFill>
          <a:ln w="9360">
            <a:noFill/>
          </a:ln>
        </p:spPr>
      </p:sp>
      <p:sp>
        <p:nvSpPr>
          <p:cNvPr id="391" name="CustomShape 4"/>
          <p:cNvSpPr/>
          <p:nvPr/>
        </p:nvSpPr>
        <p:spPr>
          <a:xfrm>
            <a:off x="468030" y="114633"/>
            <a:ext cx="7949072" cy="1176687"/>
          </a:xfrm>
          <a:prstGeom prst="rect">
            <a:avLst/>
          </a:prstGeom>
          <a:noFill/>
          <a:ln>
            <a:noFill/>
          </a:ln>
        </p:spPr>
        <p:txBody>
          <a:bodyPr lIns="35575" tIns="35575" rIns="116306" bIns="35575"/>
          <a:lstStyle/>
          <a:p>
            <a:pPr algn="l" eaLnBrk="1" hangingPunct="1"/>
            <a:r>
              <a:rPr kumimoji="0" lang="en-US" sz="2400" b="1" dirty="0">
                <a:solidFill>
                  <a:srgbClr val="FFFFFF"/>
                </a:solidFill>
                <a:latin typeface="Trebuchet MS"/>
              </a:rPr>
              <a:t>Gran </a:t>
            </a:r>
            <a:r>
              <a:rPr kumimoji="0" lang="en-US" sz="2400" b="1" dirty="0" err="1">
                <a:solidFill>
                  <a:srgbClr val="FFFFFF"/>
                </a:solidFill>
                <a:latin typeface="Trebuchet MS"/>
              </a:rPr>
              <a:t>Canaria</a:t>
            </a:r>
            <a:r>
              <a:rPr kumimoji="0" lang="en-US" sz="2400" b="1" dirty="0">
                <a:solidFill>
                  <a:srgbClr val="FFFFFF"/>
                </a:solidFill>
                <a:latin typeface="Trebuchet MS"/>
              </a:rPr>
              <a:t> Application</a:t>
            </a:r>
          </a:p>
        </p:txBody>
      </p:sp>
      <p:pic>
        <p:nvPicPr>
          <p:cNvPr id="2" name="Imatg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8710" y="1465645"/>
            <a:ext cx="7807611" cy="4968480"/>
          </a:xfrm>
          <a:prstGeom prst="rect">
            <a:avLst/>
          </a:prstGeom>
        </p:spPr>
      </p:pic>
    </p:spTree>
    <p:extLst>
      <p:ext uri="{BB962C8B-B14F-4D97-AF65-F5344CB8AC3E}">
        <p14:creationId xmlns:p14="http://schemas.microsoft.com/office/powerpoint/2010/main" val="513571021"/>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stomShape 3"/>
          <p:cNvSpPr/>
          <p:nvPr/>
        </p:nvSpPr>
        <p:spPr>
          <a:xfrm>
            <a:off x="0" y="6706107"/>
            <a:ext cx="9903263" cy="149903"/>
          </a:xfrm>
          <a:prstGeom prst="rect">
            <a:avLst/>
          </a:prstGeom>
          <a:solidFill>
            <a:srgbClr val="525E66"/>
          </a:solidFill>
          <a:ln w="9360">
            <a:noFill/>
          </a:ln>
        </p:spPr>
      </p:sp>
      <p:sp>
        <p:nvSpPr>
          <p:cNvPr id="9" name="CustomShape 4"/>
          <p:cNvSpPr/>
          <p:nvPr/>
        </p:nvSpPr>
        <p:spPr>
          <a:xfrm>
            <a:off x="468030" y="114633"/>
            <a:ext cx="7949072" cy="1176687"/>
          </a:xfrm>
          <a:prstGeom prst="rect">
            <a:avLst/>
          </a:prstGeom>
          <a:noFill/>
          <a:ln>
            <a:noFill/>
          </a:ln>
        </p:spPr>
        <p:txBody>
          <a:bodyPr lIns="35575" tIns="35575" rIns="116306" bIns="35575"/>
          <a:lstStyle/>
          <a:p>
            <a:pPr algn="l" eaLnBrk="1" hangingPunct="1"/>
            <a:r>
              <a:rPr kumimoji="0" lang="en-US" sz="2400" b="1" dirty="0" smtClean="0">
                <a:solidFill>
                  <a:srgbClr val="FFFFFF"/>
                </a:solidFill>
                <a:latin typeface="Trebuchet MS"/>
              </a:rPr>
              <a:t>Discussion</a:t>
            </a:r>
            <a:endParaRPr kumimoji="0" lang="en-US" sz="2400" b="1" dirty="0">
              <a:solidFill>
                <a:srgbClr val="FFFFFF"/>
              </a:solidFill>
              <a:latin typeface="Trebuchet MS"/>
            </a:endParaRPr>
          </a:p>
        </p:txBody>
      </p:sp>
      <p:sp>
        <p:nvSpPr>
          <p:cNvPr id="11" name="Marcador de contenido 2"/>
          <p:cNvSpPr txBox="1">
            <a:spLocks/>
          </p:cNvSpPr>
          <p:nvPr/>
        </p:nvSpPr>
        <p:spPr bwMode="auto">
          <a:xfrm>
            <a:off x="37604" y="1808820"/>
            <a:ext cx="9829092" cy="4464496"/>
          </a:xfrm>
          <a:prstGeom prst="rect">
            <a:avLst/>
          </a:prstGeom>
          <a:noFill/>
          <a:ln w="9525">
            <a:noFill/>
            <a:miter lim="800000"/>
            <a:headEnd/>
            <a:tailEnd/>
          </a:ln>
        </p:spPr>
        <p:txBody>
          <a:bodyPr vert="horz" wrap="square" lIns="91393" tIns="45697" rIns="91393" bIns="45697" numCol="1" anchor="t" anchorCtr="0" compatLnSpc="1">
            <a:prstTxWarp prst="textNoShape">
              <a:avLst/>
            </a:prstTxWarp>
          </a:bodyPr>
          <a:lstStyle>
            <a:lvl1pPr marL="342725" indent="-342725" algn="l" rtl="0" eaLnBrk="0" fontAlgn="base" hangingPunct="0">
              <a:spcBef>
                <a:spcPct val="20000"/>
              </a:spcBef>
              <a:spcAft>
                <a:spcPct val="0"/>
              </a:spcAft>
              <a:buChar char="•"/>
              <a:defRPr>
                <a:solidFill>
                  <a:schemeClr val="tx1"/>
                </a:solidFill>
                <a:latin typeface="+mn-lt"/>
                <a:ea typeface="+mn-ea"/>
                <a:cs typeface="+mn-cs"/>
              </a:defRPr>
            </a:lvl1pPr>
            <a:lvl2pPr marL="742566" indent="-285603" algn="l" rtl="0" eaLnBrk="0" fontAlgn="base" hangingPunct="0">
              <a:spcBef>
                <a:spcPct val="20000"/>
              </a:spcBef>
              <a:spcAft>
                <a:spcPct val="0"/>
              </a:spcAft>
              <a:buChar char="–"/>
              <a:defRPr>
                <a:solidFill>
                  <a:schemeClr val="tx1"/>
                </a:solidFill>
                <a:latin typeface="+mn-lt"/>
              </a:defRPr>
            </a:lvl2pPr>
            <a:lvl3pPr marL="1142410" indent="-228482" algn="l" rtl="0" eaLnBrk="0" fontAlgn="base" hangingPunct="0">
              <a:spcBef>
                <a:spcPct val="20000"/>
              </a:spcBef>
              <a:spcAft>
                <a:spcPct val="0"/>
              </a:spcAft>
              <a:buChar char="•"/>
              <a:defRPr>
                <a:solidFill>
                  <a:schemeClr val="tx1"/>
                </a:solidFill>
                <a:latin typeface="+mn-lt"/>
              </a:defRPr>
            </a:lvl3pPr>
            <a:lvl4pPr marL="1599374" indent="-228482" algn="l" rtl="0" eaLnBrk="0" fontAlgn="base" hangingPunct="0">
              <a:spcBef>
                <a:spcPct val="20000"/>
              </a:spcBef>
              <a:spcAft>
                <a:spcPct val="0"/>
              </a:spcAft>
              <a:buChar char="–"/>
              <a:defRPr>
                <a:solidFill>
                  <a:schemeClr val="tx1"/>
                </a:solidFill>
                <a:latin typeface="+mn-lt"/>
              </a:defRPr>
            </a:lvl4pPr>
            <a:lvl5pPr marL="2056339" indent="-228482" algn="l" rtl="0" eaLnBrk="0" fontAlgn="base" hangingPunct="0">
              <a:spcBef>
                <a:spcPct val="20000"/>
              </a:spcBef>
              <a:spcAft>
                <a:spcPct val="0"/>
              </a:spcAft>
              <a:buChar char="»"/>
              <a:defRPr>
                <a:solidFill>
                  <a:schemeClr val="tx1"/>
                </a:solidFill>
                <a:latin typeface="+mn-lt"/>
              </a:defRPr>
            </a:lvl5pPr>
            <a:lvl6pPr marL="2513302" indent="-228482" algn="l" rtl="0" fontAlgn="base">
              <a:spcBef>
                <a:spcPct val="20000"/>
              </a:spcBef>
              <a:spcAft>
                <a:spcPct val="0"/>
              </a:spcAft>
              <a:buChar char="»"/>
              <a:defRPr>
                <a:solidFill>
                  <a:schemeClr val="tx1"/>
                </a:solidFill>
                <a:latin typeface="+mn-lt"/>
              </a:defRPr>
            </a:lvl6pPr>
            <a:lvl7pPr marL="2970267" indent="-228482" algn="l" rtl="0" fontAlgn="base">
              <a:spcBef>
                <a:spcPct val="20000"/>
              </a:spcBef>
              <a:spcAft>
                <a:spcPct val="0"/>
              </a:spcAft>
              <a:buChar char="»"/>
              <a:defRPr>
                <a:solidFill>
                  <a:schemeClr val="tx1"/>
                </a:solidFill>
                <a:latin typeface="+mn-lt"/>
              </a:defRPr>
            </a:lvl7pPr>
            <a:lvl8pPr marL="3427229" indent="-228482" algn="l" rtl="0" fontAlgn="base">
              <a:spcBef>
                <a:spcPct val="20000"/>
              </a:spcBef>
              <a:spcAft>
                <a:spcPct val="0"/>
              </a:spcAft>
              <a:buChar char="»"/>
              <a:defRPr>
                <a:solidFill>
                  <a:schemeClr val="tx1"/>
                </a:solidFill>
                <a:latin typeface="+mn-lt"/>
              </a:defRPr>
            </a:lvl8pPr>
            <a:lvl9pPr marL="3884195" indent="-228482" algn="l" rtl="0" fontAlgn="base">
              <a:spcBef>
                <a:spcPct val="20000"/>
              </a:spcBef>
              <a:spcAft>
                <a:spcPct val="0"/>
              </a:spcAft>
              <a:buChar char="»"/>
              <a:defRPr>
                <a:solidFill>
                  <a:schemeClr val="tx1"/>
                </a:solidFill>
                <a:latin typeface="+mn-lt"/>
              </a:defRPr>
            </a:lvl9pPr>
          </a:lstStyle>
          <a:p>
            <a:r>
              <a:rPr kumimoji="0" lang="en-GB" sz="2400" kern="0" dirty="0" smtClean="0"/>
              <a:t>How many experiments do we need to simulate to have a good ensemble?</a:t>
            </a:r>
          </a:p>
          <a:p>
            <a:endParaRPr kumimoji="0" lang="en-GB" sz="2400" kern="0" dirty="0"/>
          </a:p>
          <a:p>
            <a:r>
              <a:rPr kumimoji="0" lang="en-GB" sz="2400" kern="0" dirty="0" smtClean="0"/>
              <a:t>Is this method enough to perturb all the parameters?</a:t>
            </a:r>
          </a:p>
          <a:p>
            <a:endParaRPr kumimoji="0" lang="en-GB" sz="2400" kern="0" dirty="0"/>
          </a:p>
          <a:p>
            <a:r>
              <a:rPr kumimoji="0" lang="en-GB" sz="2400" kern="0" dirty="0" smtClean="0"/>
              <a:t>How does it compares with using a Monte Carlo analysis of all the parameters?</a:t>
            </a:r>
          </a:p>
        </p:txBody>
      </p:sp>
    </p:spTree>
    <p:extLst>
      <p:ext uri="{BB962C8B-B14F-4D97-AF65-F5344CB8AC3E}">
        <p14:creationId xmlns:p14="http://schemas.microsoft.com/office/powerpoint/2010/main" val="75919786"/>
      </p:ext>
    </p:extLst>
  </p:cSld>
  <p:clrMapOvr>
    <a:masterClrMapping/>
  </p:clrMapOvr>
  <mc:AlternateContent xmlns:mc="http://schemas.openxmlformats.org/markup-compatibility/2006" xmlns:p14="http://schemas.microsoft.com/office/powerpoint/2010/main">
    <mc:Choice Requires="p14">
      <p:transition spd="slow" p14:dur="2000" advTm="17456"/>
    </mc:Choice>
    <mc:Fallback xmlns="">
      <p:transition spd="slow" advTm="17456"/>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stomShape 3"/>
          <p:cNvSpPr/>
          <p:nvPr/>
        </p:nvSpPr>
        <p:spPr>
          <a:xfrm>
            <a:off x="0" y="6706107"/>
            <a:ext cx="9903263" cy="149903"/>
          </a:xfrm>
          <a:prstGeom prst="rect">
            <a:avLst/>
          </a:prstGeom>
          <a:solidFill>
            <a:srgbClr val="525E66"/>
          </a:solidFill>
          <a:ln w="9360">
            <a:noFill/>
          </a:ln>
        </p:spPr>
      </p:sp>
      <p:sp>
        <p:nvSpPr>
          <p:cNvPr id="2" name="CuadroTexto 1"/>
          <p:cNvSpPr txBox="1"/>
          <p:nvPr/>
        </p:nvSpPr>
        <p:spPr>
          <a:xfrm>
            <a:off x="936720" y="1995055"/>
            <a:ext cx="8290408" cy="1938992"/>
          </a:xfrm>
          <a:prstGeom prst="rect">
            <a:avLst/>
          </a:prstGeom>
          <a:noFill/>
        </p:spPr>
        <p:txBody>
          <a:bodyPr wrap="square" rtlCol="0">
            <a:spAutoFit/>
          </a:bodyPr>
          <a:lstStyle/>
          <a:p>
            <a:pPr marL="342900" indent="-342900" algn="l">
              <a:buFontTx/>
              <a:buChar char="-"/>
            </a:pPr>
            <a:r>
              <a:rPr lang="en-GB" sz="2000" dirty="0" smtClean="0">
                <a:solidFill>
                  <a:schemeClr val="tx2"/>
                </a:solidFill>
                <a:latin typeface="Arial" charset="0"/>
                <a:ea typeface="Arial" charset="0"/>
                <a:cs typeface="Arial" charset="0"/>
              </a:rPr>
              <a:t>Ensemble prediction introduces the uncertainties in the solution of the problem</a:t>
            </a:r>
          </a:p>
          <a:p>
            <a:pPr marL="342900" indent="-342900" algn="l">
              <a:buFontTx/>
              <a:buChar char="-"/>
            </a:pPr>
            <a:r>
              <a:rPr lang="en-GB" sz="2000" dirty="0" smtClean="0">
                <a:solidFill>
                  <a:schemeClr val="tx2"/>
                </a:solidFill>
                <a:latin typeface="Arial" charset="0"/>
                <a:ea typeface="Arial" charset="0"/>
                <a:cs typeface="Arial" charset="0"/>
              </a:rPr>
              <a:t>The mass consistent model is suitable as the local model for the ensemble prediction. </a:t>
            </a:r>
          </a:p>
          <a:p>
            <a:pPr marL="342900" indent="-342900" algn="l">
              <a:buFontTx/>
              <a:buChar char="-"/>
            </a:pPr>
            <a:r>
              <a:rPr lang="en-GB" sz="2000" dirty="0" smtClean="0">
                <a:solidFill>
                  <a:schemeClr val="tx2"/>
                </a:solidFill>
                <a:latin typeface="Arial" charset="0"/>
                <a:ea typeface="Arial" charset="0"/>
                <a:cs typeface="Arial" charset="0"/>
              </a:rPr>
              <a:t>Using an ensemble of differential evolution experiments is shown to be a valid way to introduce the uncertainties in the solution</a:t>
            </a:r>
          </a:p>
        </p:txBody>
      </p:sp>
      <p:sp>
        <p:nvSpPr>
          <p:cNvPr id="5" name="CuadroTexto 4"/>
          <p:cNvSpPr txBox="1"/>
          <p:nvPr/>
        </p:nvSpPr>
        <p:spPr>
          <a:xfrm>
            <a:off x="936720" y="5011762"/>
            <a:ext cx="8290408" cy="1015663"/>
          </a:xfrm>
          <a:prstGeom prst="rect">
            <a:avLst/>
          </a:prstGeom>
          <a:noFill/>
        </p:spPr>
        <p:txBody>
          <a:bodyPr wrap="square" rtlCol="0">
            <a:spAutoFit/>
          </a:bodyPr>
          <a:lstStyle/>
          <a:p>
            <a:pPr marL="342900" indent="-342900" algn="l">
              <a:buFontTx/>
              <a:buChar char="-"/>
            </a:pPr>
            <a:r>
              <a:rPr lang="en-GB" sz="2000" dirty="0" smtClean="0">
                <a:solidFill>
                  <a:schemeClr val="tx2"/>
                </a:solidFill>
                <a:latin typeface="Arial" charset="0"/>
                <a:ea typeface="Arial" charset="0"/>
                <a:cs typeface="Arial" charset="0"/>
              </a:rPr>
              <a:t>Sensitivity analysis of the calibrated parameters using differential evolution</a:t>
            </a:r>
          </a:p>
          <a:p>
            <a:pPr marL="342900" indent="-342900" algn="l">
              <a:buFontTx/>
              <a:buChar char="-"/>
            </a:pPr>
            <a:r>
              <a:rPr lang="en-GB" sz="2000" dirty="0" smtClean="0">
                <a:solidFill>
                  <a:schemeClr val="tx2"/>
                </a:solidFill>
                <a:latin typeface="Arial" charset="0"/>
                <a:ea typeface="Arial" charset="0"/>
                <a:cs typeface="Arial" charset="0"/>
              </a:rPr>
              <a:t>Compare this method with a Monte Carlo analysis</a:t>
            </a:r>
          </a:p>
        </p:txBody>
      </p:sp>
      <p:sp>
        <p:nvSpPr>
          <p:cNvPr id="6" name="Rectángulo 5"/>
          <p:cNvSpPr/>
          <p:nvPr/>
        </p:nvSpPr>
        <p:spPr>
          <a:xfrm>
            <a:off x="719924" y="1504493"/>
            <a:ext cx="2029722" cy="461665"/>
          </a:xfrm>
          <a:prstGeom prst="rect">
            <a:avLst/>
          </a:prstGeom>
        </p:spPr>
        <p:txBody>
          <a:bodyPr wrap="none">
            <a:spAutoFit/>
          </a:bodyPr>
          <a:lstStyle/>
          <a:p>
            <a:r>
              <a:rPr lang="en-US" sz="2400" b="1">
                <a:solidFill>
                  <a:schemeClr val="accent6"/>
                </a:solidFill>
                <a:latin typeface="Arial" charset="0"/>
                <a:ea typeface="Arial" charset="0"/>
                <a:cs typeface="Arial" charset="0"/>
              </a:rPr>
              <a:t>Conclusions</a:t>
            </a:r>
            <a:endParaRPr lang="es-ES_tradnl" sz="2400" b="1">
              <a:solidFill>
                <a:schemeClr val="accent6"/>
              </a:solidFill>
              <a:latin typeface="Arial" charset="0"/>
              <a:ea typeface="Arial" charset="0"/>
              <a:cs typeface="Arial" charset="0"/>
            </a:endParaRPr>
          </a:p>
        </p:txBody>
      </p:sp>
      <p:sp>
        <p:nvSpPr>
          <p:cNvPr id="8" name="Rectángulo 7"/>
          <p:cNvSpPr/>
          <p:nvPr/>
        </p:nvSpPr>
        <p:spPr>
          <a:xfrm>
            <a:off x="1032094" y="4507385"/>
            <a:ext cx="1990481" cy="461665"/>
          </a:xfrm>
          <a:prstGeom prst="rect">
            <a:avLst/>
          </a:prstGeom>
        </p:spPr>
        <p:txBody>
          <a:bodyPr wrap="none">
            <a:spAutoFit/>
          </a:bodyPr>
          <a:lstStyle/>
          <a:p>
            <a:r>
              <a:rPr lang="en-US" sz="2400" b="1" dirty="0">
                <a:solidFill>
                  <a:schemeClr val="accent6"/>
                </a:solidFill>
                <a:latin typeface="Arial" charset="0"/>
                <a:ea typeface="Arial" charset="0"/>
                <a:cs typeface="Arial" charset="0"/>
              </a:rPr>
              <a:t>Future </a:t>
            </a:r>
            <a:r>
              <a:rPr lang="en-US" sz="2400" b="1" dirty="0" smtClean="0">
                <a:solidFill>
                  <a:schemeClr val="accent6"/>
                </a:solidFill>
                <a:latin typeface="Arial" charset="0"/>
                <a:ea typeface="Arial" charset="0"/>
                <a:cs typeface="Arial" charset="0"/>
              </a:rPr>
              <a:t>Work</a:t>
            </a:r>
            <a:endParaRPr lang="es-ES_tradnl" sz="2400" b="1" dirty="0">
              <a:solidFill>
                <a:schemeClr val="accent6"/>
              </a:solidFill>
              <a:latin typeface="Arial" charset="0"/>
              <a:ea typeface="Arial" charset="0"/>
              <a:cs typeface="Arial" charset="0"/>
            </a:endParaRPr>
          </a:p>
        </p:txBody>
      </p:sp>
      <p:sp>
        <p:nvSpPr>
          <p:cNvPr id="9" name="CustomShape 4"/>
          <p:cNvSpPr/>
          <p:nvPr/>
        </p:nvSpPr>
        <p:spPr>
          <a:xfrm>
            <a:off x="468030" y="114633"/>
            <a:ext cx="7949072" cy="1176687"/>
          </a:xfrm>
          <a:prstGeom prst="rect">
            <a:avLst/>
          </a:prstGeom>
          <a:noFill/>
          <a:ln>
            <a:noFill/>
          </a:ln>
        </p:spPr>
        <p:txBody>
          <a:bodyPr lIns="35575" tIns="35575" rIns="116306" bIns="35575"/>
          <a:lstStyle/>
          <a:p>
            <a:pPr algn="l" eaLnBrk="1" hangingPunct="1"/>
            <a:r>
              <a:rPr kumimoji="0" lang="en-US" sz="2400" b="1" dirty="0" smtClean="0">
                <a:solidFill>
                  <a:srgbClr val="FFFFFF"/>
                </a:solidFill>
                <a:latin typeface="Trebuchet MS"/>
              </a:rPr>
              <a:t>Conclusions</a:t>
            </a:r>
            <a:endParaRPr kumimoji="0" lang="en-US" sz="2400" b="1" dirty="0">
              <a:solidFill>
                <a:srgbClr val="FFFFFF"/>
              </a:solidFill>
              <a:latin typeface="Trebuchet MS"/>
            </a:endParaRPr>
          </a:p>
        </p:txBody>
      </p:sp>
    </p:spTree>
    <p:extLst>
      <p:ext uri="{BB962C8B-B14F-4D97-AF65-F5344CB8AC3E}">
        <p14:creationId xmlns:p14="http://schemas.microsoft.com/office/powerpoint/2010/main" val="2507235010"/>
      </p:ext>
    </p:extLst>
  </p:cSld>
  <p:clrMapOvr>
    <a:masterClrMapping/>
  </p:clrMapOvr>
  <mc:AlternateContent xmlns:mc="http://schemas.openxmlformats.org/markup-compatibility/2006" xmlns:p14="http://schemas.microsoft.com/office/powerpoint/2010/main">
    <mc:Choice Requires="p14">
      <p:transition spd="slow" p14:dur="2000" advTm="17456"/>
    </mc:Choice>
    <mc:Fallback xmlns="">
      <p:transition spd="slow" advTm="17456"/>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GB" dirty="0" smtClean="0"/>
              <a:t>Ensemble prediction</a:t>
            </a:r>
            <a:endParaRPr lang="en-GB" dirty="0"/>
          </a:p>
        </p:txBody>
      </p:sp>
      <p:sp>
        <p:nvSpPr>
          <p:cNvPr id="3" name="Marcador de contenido 2"/>
          <p:cNvSpPr>
            <a:spLocks noGrp="1"/>
          </p:cNvSpPr>
          <p:nvPr>
            <p:ph idx="1"/>
          </p:nvPr>
        </p:nvSpPr>
        <p:spPr>
          <a:xfrm>
            <a:off x="38454" y="1556792"/>
            <a:ext cx="9829092" cy="1108720"/>
          </a:xfrm>
        </p:spPr>
        <p:txBody>
          <a:bodyPr/>
          <a:lstStyle/>
          <a:p>
            <a:pPr marL="0" indent="0" algn="ctr">
              <a:buNone/>
            </a:pPr>
            <a:r>
              <a:rPr lang="en-GB" sz="5400" dirty="0" smtClean="0"/>
              <a:t>What is ensemble prediction?</a:t>
            </a:r>
            <a:endParaRPr lang="en-GB" sz="5400" dirty="0"/>
          </a:p>
        </p:txBody>
      </p:sp>
      <p:sp>
        <p:nvSpPr>
          <p:cNvPr id="6" name="Marcador de contenido 2"/>
          <p:cNvSpPr txBox="1">
            <a:spLocks/>
          </p:cNvSpPr>
          <p:nvPr/>
        </p:nvSpPr>
        <p:spPr bwMode="auto">
          <a:xfrm>
            <a:off x="37604" y="3104964"/>
            <a:ext cx="9829092" cy="1764196"/>
          </a:xfrm>
          <a:prstGeom prst="rect">
            <a:avLst/>
          </a:prstGeom>
          <a:noFill/>
          <a:ln w="9525">
            <a:noFill/>
            <a:miter lim="800000"/>
            <a:headEnd/>
            <a:tailEnd/>
          </a:ln>
        </p:spPr>
        <p:txBody>
          <a:bodyPr vert="horz" wrap="square" lIns="91393" tIns="45697" rIns="91393" bIns="45697" numCol="1" anchor="t" anchorCtr="0" compatLnSpc="1">
            <a:prstTxWarp prst="textNoShape">
              <a:avLst/>
            </a:prstTxWarp>
          </a:bodyPr>
          <a:lstStyle>
            <a:lvl1pPr marL="342725" indent="-342725" algn="l" rtl="0" eaLnBrk="0" fontAlgn="base" hangingPunct="0">
              <a:spcBef>
                <a:spcPct val="20000"/>
              </a:spcBef>
              <a:spcAft>
                <a:spcPct val="0"/>
              </a:spcAft>
              <a:buChar char="•"/>
              <a:defRPr>
                <a:solidFill>
                  <a:schemeClr val="tx1"/>
                </a:solidFill>
                <a:latin typeface="+mn-lt"/>
                <a:ea typeface="+mn-ea"/>
                <a:cs typeface="+mn-cs"/>
              </a:defRPr>
            </a:lvl1pPr>
            <a:lvl2pPr marL="742566" indent="-285603" algn="l" rtl="0" eaLnBrk="0" fontAlgn="base" hangingPunct="0">
              <a:spcBef>
                <a:spcPct val="20000"/>
              </a:spcBef>
              <a:spcAft>
                <a:spcPct val="0"/>
              </a:spcAft>
              <a:buChar char="–"/>
              <a:defRPr>
                <a:solidFill>
                  <a:schemeClr val="tx1"/>
                </a:solidFill>
                <a:latin typeface="+mn-lt"/>
              </a:defRPr>
            </a:lvl2pPr>
            <a:lvl3pPr marL="1142410" indent="-228482" algn="l" rtl="0" eaLnBrk="0" fontAlgn="base" hangingPunct="0">
              <a:spcBef>
                <a:spcPct val="20000"/>
              </a:spcBef>
              <a:spcAft>
                <a:spcPct val="0"/>
              </a:spcAft>
              <a:buChar char="•"/>
              <a:defRPr>
                <a:solidFill>
                  <a:schemeClr val="tx1"/>
                </a:solidFill>
                <a:latin typeface="+mn-lt"/>
              </a:defRPr>
            </a:lvl3pPr>
            <a:lvl4pPr marL="1599374" indent="-228482" algn="l" rtl="0" eaLnBrk="0" fontAlgn="base" hangingPunct="0">
              <a:spcBef>
                <a:spcPct val="20000"/>
              </a:spcBef>
              <a:spcAft>
                <a:spcPct val="0"/>
              </a:spcAft>
              <a:buChar char="–"/>
              <a:defRPr>
                <a:solidFill>
                  <a:schemeClr val="tx1"/>
                </a:solidFill>
                <a:latin typeface="+mn-lt"/>
              </a:defRPr>
            </a:lvl4pPr>
            <a:lvl5pPr marL="2056339" indent="-228482" algn="l" rtl="0" eaLnBrk="0" fontAlgn="base" hangingPunct="0">
              <a:spcBef>
                <a:spcPct val="20000"/>
              </a:spcBef>
              <a:spcAft>
                <a:spcPct val="0"/>
              </a:spcAft>
              <a:buChar char="»"/>
              <a:defRPr>
                <a:solidFill>
                  <a:schemeClr val="tx1"/>
                </a:solidFill>
                <a:latin typeface="+mn-lt"/>
              </a:defRPr>
            </a:lvl5pPr>
            <a:lvl6pPr marL="2513302" indent="-228482" algn="l" rtl="0" fontAlgn="base">
              <a:spcBef>
                <a:spcPct val="20000"/>
              </a:spcBef>
              <a:spcAft>
                <a:spcPct val="0"/>
              </a:spcAft>
              <a:buChar char="»"/>
              <a:defRPr>
                <a:solidFill>
                  <a:schemeClr val="tx1"/>
                </a:solidFill>
                <a:latin typeface="+mn-lt"/>
              </a:defRPr>
            </a:lvl6pPr>
            <a:lvl7pPr marL="2970267" indent="-228482" algn="l" rtl="0" fontAlgn="base">
              <a:spcBef>
                <a:spcPct val="20000"/>
              </a:spcBef>
              <a:spcAft>
                <a:spcPct val="0"/>
              </a:spcAft>
              <a:buChar char="»"/>
              <a:defRPr>
                <a:solidFill>
                  <a:schemeClr val="tx1"/>
                </a:solidFill>
                <a:latin typeface="+mn-lt"/>
              </a:defRPr>
            </a:lvl7pPr>
            <a:lvl8pPr marL="3427229" indent="-228482" algn="l" rtl="0" fontAlgn="base">
              <a:spcBef>
                <a:spcPct val="20000"/>
              </a:spcBef>
              <a:spcAft>
                <a:spcPct val="0"/>
              </a:spcAft>
              <a:buChar char="»"/>
              <a:defRPr>
                <a:solidFill>
                  <a:schemeClr val="tx1"/>
                </a:solidFill>
                <a:latin typeface="+mn-lt"/>
              </a:defRPr>
            </a:lvl8pPr>
            <a:lvl9pPr marL="3884195" indent="-228482" algn="l" rtl="0" fontAlgn="base">
              <a:spcBef>
                <a:spcPct val="20000"/>
              </a:spcBef>
              <a:spcAft>
                <a:spcPct val="0"/>
              </a:spcAft>
              <a:buChar char="»"/>
              <a:defRPr>
                <a:solidFill>
                  <a:schemeClr val="tx1"/>
                </a:solidFill>
                <a:latin typeface="+mn-lt"/>
              </a:defRPr>
            </a:lvl9pPr>
          </a:lstStyle>
          <a:p>
            <a:pPr marL="0" indent="0" algn="just">
              <a:buFontTx/>
              <a:buNone/>
            </a:pPr>
            <a:r>
              <a:rPr kumimoji="0" lang="en-GB" sz="3600" kern="0" dirty="0" smtClean="0"/>
              <a:t>In meteorology, ensemble prediction is </a:t>
            </a:r>
            <a:r>
              <a:rPr kumimoji="0" lang="en-US" sz="3600" kern="0" dirty="0" smtClean="0"/>
              <a:t>a stochastic–dynamic approach that couples probability </a:t>
            </a:r>
            <a:r>
              <a:rPr kumimoji="0" lang="en-US" sz="3600" kern="0" dirty="0"/>
              <a:t>with determinism</a:t>
            </a:r>
            <a:endParaRPr kumimoji="0" lang="en-GB" sz="3600" kern="0" dirty="0"/>
          </a:p>
        </p:txBody>
      </p:sp>
    </p:spTree>
    <p:extLst>
      <p:ext uri="{BB962C8B-B14F-4D97-AF65-F5344CB8AC3E}">
        <p14:creationId xmlns:p14="http://schemas.microsoft.com/office/powerpoint/2010/main" val="2589149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GB" dirty="0" smtClean="0"/>
              <a:t>Ensemble prediction</a:t>
            </a:r>
            <a:endParaRPr lang="en-GB" dirty="0"/>
          </a:p>
        </p:txBody>
      </p:sp>
      <p:sp>
        <p:nvSpPr>
          <p:cNvPr id="3" name="Marcador de contenido 2"/>
          <p:cNvSpPr>
            <a:spLocks noGrp="1"/>
          </p:cNvSpPr>
          <p:nvPr>
            <p:ph idx="1"/>
          </p:nvPr>
        </p:nvSpPr>
        <p:spPr/>
        <p:txBody>
          <a:bodyPr/>
          <a:lstStyle/>
          <a:p>
            <a:pPr marL="0" indent="0">
              <a:buNone/>
            </a:pPr>
            <a:r>
              <a:rPr lang="en-GB" sz="3200" dirty="0" smtClean="0"/>
              <a:t>A little bit of history</a:t>
            </a:r>
          </a:p>
          <a:p>
            <a:endParaRPr lang="en-GB" sz="2400" dirty="0" smtClean="0"/>
          </a:p>
          <a:p>
            <a:r>
              <a:rPr lang="en-GB" sz="2400" dirty="0" smtClean="0"/>
              <a:t>In 1951, a conjecture between small perturbation and results in deterministic numerical weather prediction (NWP)</a:t>
            </a:r>
          </a:p>
        </p:txBody>
      </p:sp>
      <p:sp>
        <p:nvSpPr>
          <p:cNvPr id="4" name="CuadroTexto 3"/>
          <p:cNvSpPr txBox="1"/>
          <p:nvPr/>
        </p:nvSpPr>
        <p:spPr>
          <a:xfrm>
            <a:off x="1532620" y="3789040"/>
            <a:ext cx="6840760" cy="1169551"/>
          </a:xfrm>
          <a:prstGeom prst="rect">
            <a:avLst/>
          </a:prstGeom>
          <a:noFill/>
        </p:spPr>
        <p:txBody>
          <a:bodyPr wrap="square" rtlCol="0">
            <a:spAutoFit/>
          </a:bodyPr>
          <a:lstStyle/>
          <a:p>
            <a:pPr lvl="0" algn="just">
              <a:spcBef>
                <a:spcPct val="20000"/>
              </a:spcBef>
            </a:pPr>
            <a:r>
              <a:rPr kumimoji="0" lang="en-US" sz="1400" kern="0" dirty="0" smtClean="0">
                <a:solidFill>
                  <a:srgbClr val="000000"/>
                </a:solidFill>
                <a:latin typeface="Trebuchet MS"/>
              </a:rPr>
              <a:t>[…] </a:t>
            </a:r>
            <a:r>
              <a:rPr kumimoji="0" lang="en-US" sz="1400" kern="0" dirty="0">
                <a:solidFill>
                  <a:srgbClr val="000000"/>
                </a:solidFill>
                <a:latin typeface="Trebuchet MS"/>
              </a:rPr>
              <a:t>we never know what small perturbations may exist below a certain margin of error. Since the perturbations may grow at an exponential rate, the margin of error in the forecast (final) state will grow exponentially as the period of forecast is increased, and this possible error is unavoidable whatever our </a:t>
            </a:r>
            <a:r>
              <a:rPr kumimoji="0" lang="en-GB" sz="1400" kern="0" dirty="0">
                <a:solidFill>
                  <a:srgbClr val="000000"/>
                </a:solidFill>
                <a:latin typeface="Trebuchet MS"/>
              </a:rPr>
              <a:t>method of </a:t>
            </a:r>
            <a:r>
              <a:rPr kumimoji="0" lang="en-GB" sz="1400" kern="0" dirty="0" smtClean="0">
                <a:solidFill>
                  <a:srgbClr val="000000"/>
                </a:solidFill>
                <a:latin typeface="Trebuchet MS"/>
              </a:rPr>
              <a:t>forecasting […] </a:t>
            </a:r>
            <a:r>
              <a:rPr kumimoji="0" lang="en-GB" sz="1400" kern="0" dirty="0">
                <a:solidFill>
                  <a:srgbClr val="000000"/>
                </a:solidFill>
                <a:latin typeface="Trebuchet MS"/>
              </a:rPr>
              <a:t>(</a:t>
            </a:r>
            <a:r>
              <a:rPr kumimoji="0" lang="en-GB" sz="1400" kern="0" dirty="0" err="1">
                <a:solidFill>
                  <a:srgbClr val="000000"/>
                </a:solidFill>
                <a:latin typeface="Trebuchet MS"/>
              </a:rPr>
              <a:t>Eady</a:t>
            </a:r>
            <a:r>
              <a:rPr kumimoji="0" lang="en-GB" sz="1400" kern="0" dirty="0">
                <a:solidFill>
                  <a:srgbClr val="000000"/>
                </a:solidFill>
                <a:latin typeface="Trebuchet MS"/>
              </a:rPr>
              <a:t> 1951</a:t>
            </a:r>
            <a:r>
              <a:rPr kumimoji="0" lang="en-GB" sz="1400" kern="0" dirty="0" smtClean="0">
                <a:solidFill>
                  <a:srgbClr val="000000"/>
                </a:solidFill>
                <a:latin typeface="Trebuchet MS"/>
              </a:rPr>
              <a:t>)</a:t>
            </a:r>
            <a:endParaRPr kumimoji="0" lang="en-GB" sz="1400" kern="0" dirty="0">
              <a:solidFill>
                <a:srgbClr val="000000"/>
              </a:solidFill>
              <a:latin typeface="Trebuchet MS"/>
            </a:endParaRPr>
          </a:p>
        </p:txBody>
      </p:sp>
    </p:spTree>
    <p:extLst>
      <p:ext uri="{BB962C8B-B14F-4D97-AF65-F5344CB8AC3E}">
        <p14:creationId xmlns:p14="http://schemas.microsoft.com/office/powerpoint/2010/main" val="238157054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GB" dirty="0" smtClean="0"/>
              <a:t>Ensemble prediction</a:t>
            </a:r>
            <a:endParaRPr lang="en-GB" dirty="0"/>
          </a:p>
        </p:txBody>
      </p:sp>
      <p:sp>
        <p:nvSpPr>
          <p:cNvPr id="3" name="Marcador de contenido 2"/>
          <p:cNvSpPr>
            <a:spLocks noGrp="1"/>
          </p:cNvSpPr>
          <p:nvPr>
            <p:ph idx="1"/>
          </p:nvPr>
        </p:nvSpPr>
        <p:spPr/>
        <p:txBody>
          <a:bodyPr/>
          <a:lstStyle/>
          <a:p>
            <a:pPr marL="0" indent="0">
              <a:buNone/>
            </a:pPr>
            <a:r>
              <a:rPr lang="en-GB" sz="3200" dirty="0" smtClean="0"/>
              <a:t>A little bit of history</a:t>
            </a:r>
          </a:p>
          <a:p>
            <a:endParaRPr lang="en-GB" sz="2400" dirty="0" smtClean="0"/>
          </a:p>
          <a:p>
            <a:r>
              <a:rPr lang="en-GB" sz="2400" dirty="0" smtClean="0"/>
              <a:t>In 1962, Lorenz proved right </a:t>
            </a:r>
            <a:r>
              <a:rPr lang="en-GB" sz="2400" dirty="0" err="1" smtClean="0"/>
              <a:t>Eady</a:t>
            </a:r>
            <a:r>
              <a:rPr lang="en-GB" sz="2400" dirty="0" smtClean="0"/>
              <a:t> conjecture, when he found out that truncation error did generate different solutions</a:t>
            </a:r>
            <a:endParaRPr lang="en-GB" sz="2400" dirty="0"/>
          </a:p>
          <a:p>
            <a:endParaRPr lang="en-US" sz="2400" dirty="0"/>
          </a:p>
        </p:txBody>
      </p:sp>
      <p:sp>
        <p:nvSpPr>
          <p:cNvPr id="6" name="CuadroTexto 5"/>
          <p:cNvSpPr txBox="1"/>
          <p:nvPr/>
        </p:nvSpPr>
        <p:spPr>
          <a:xfrm>
            <a:off x="1352600" y="3861048"/>
            <a:ext cx="6840760" cy="1169551"/>
          </a:xfrm>
          <a:prstGeom prst="rect">
            <a:avLst/>
          </a:prstGeom>
          <a:noFill/>
        </p:spPr>
        <p:txBody>
          <a:bodyPr wrap="square" rtlCol="0">
            <a:spAutoFit/>
          </a:bodyPr>
          <a:lstStyle/>
          <a:p>
            <a:pPr lvl="0" algn="just">
              <a:spcBef>
                <a:spcPct val="20000"/>
              </a:spcBef>
            </a:pPr>
            <a:r>
              <a:rPr kumimoji="0" lang="en-US" sz="1400" kern="0" dirty="0" smtClean="0">
                <a:solidFill>
                  <a:srgbClr val="000000"/>
                </a:solidFill>
                <a:latin typeface="Trebuchet MS"/>
              </a:rPr>
              <a:t>[…] these small errors of three decimal places had amplified so much in the course of two months [simulated time] that they drowned out the signal. And I found this very exciting because this implied that if the atmosphere behaved this way, then long-range forecasting was impossible because we certainly don’t measure things as accurately as that […] (Thompson </a:t>
            </a:r>
            <a:r>
              <a:rPr kumimoji="0" lang="en-US" sz="1400" kern="0" dirty="0">
                <a:solidFill>
                  <a:srgbClr val="000000"/>
                </a:solidFill>
                <a:latin typeface="Trebuchet MS"/>
              </a:rPr>
              <a:t>and Lorenz 1986</a:t>
            </a:r>
            <a:r>
              <a:rPr kumimoji="0" lang="en-US" sz="1400" kern="0" dirty="0" smtClean="0">
                <a:solidFill>
                  <a:srgbClr val="000000"/>
                </a:solidFill>
                <a:latin typeface="Trebuchet MS"/>
              </a:rPr>
              <a:t>)</a:t>
            </a:r>
            <a:endParaRPr kumimoji="0" lang="en-GB" sz="1400" kern="0" dirty="0">
              <a:solidFill>
                <a:srgbClr val="000000"/>
              </a:solidFill>
              <a:latin typeface="Trebuchet MS"/>
            </a:endParaRPr>
          </a:p>
        </p:txBody>
      </p:sp>
    </p:spTree>
    <p:extLst>
      <p:ext uri="{BB962C8B-B14F-4D97-AF65-F5344CB8AC3E}">
        <p14:creationId xmlns:p14="http://schemas.microsoft.com/office/powerpoint/2010/main" val="280822799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GB" dirty="0" smtClean="0"/>
              <a:t>Ensemble prediction</a:t>
            </a:r>
            <a:endParaRPr lang="en-GB" dirty="0"/>
          </a:p>
        </p:txBody>
      </p:sp>
      <p:sp>
        <p:nvSpPr>
          <p:cNvPr id="3" name="Marcador de contenido 2"/>
          <p:cNvSpPr>
            <a:spLocks noGrp="1"/>
          </p:cNvSpPr>
          <p:nvPr>
            <p:ph idx="1"/>
          </p:nvPr>
        </p:nvSpPr>
        <p:spPr/>
        <p:txBody>
          <a:bodyPr/>
          <a:lstStyle/>
          <a:p>
            <a:pPr marL="0" indent="0">
              <a:buNone/>
            </a:pPr>
            <a:r>
              <a:rPr lang="en-GB" sz="3200" dirty="0" smtClean="0"/>
              <a:t>A little bit of history</a:t>
            </a:r>
          </a:p>
          <a:p>
            <a:endParaRPr lang="en-GB" sz="2400" dirty="0" smtClean="0"/>
          </a:p>
          <a:p>
            <a:r>
              <a:rPr lang="en-GB" sz="2400" dirty="0" smtClean="0"/>
              <a:t>In 1965, Lorenz proposed a method to take into account the uncertainties</a:t>
            </a:r>
          </a:p>
          <a:p>
            <a:endParaRPr lang="en-GB" sz="2400" dirty="0"/>
          </a:p>
          <a:p>
            <a:endParaRPr lang="en-GB" sz="2400" dirty="0" smtClean="0"/>
          </a:p>
          <a:p>
            <a:endParaRPr lang="en-GB" sz="2400" dirty="0"/>
          </a:p>
          <a:p>
            <a:endParaRPr lang="en-GB" sz="2400" dirty="0" smtClean="0"/>
          </a:p>
          <a:p>
            <a:r>
              <a:rPr lang="en-GB" sz="2400" dirty="0" smtClean="0"/>
              <a:t>Due to computational resources, this procedure was not viable until late 1990s</a:t>
            </a:r>
            <a:endParaRPr lang="en-GB" sz="2400" dirty="0"/>
          </a:p>
          <a:p>
            <a:endParaRPr lang="en-US" sz="2400" dirty="0"/>
          </a:p>
        </p:txBody>
      </p:sp>
      <p:sp>
        <p:nvSpPr>
          <p:cNvPr id="5" name="CuadroTexto 4"/>
          <p:cNvSpPr txBox="1"/>
          <p:nvPr/>
        </p:nvSpPr>
        <p:spPr>
          <a:xfrm>
            <a:off x="1316596" y="3717032"/>
            <a:ext cx="6840760" cy="954107"/>
          </a:xfrm>
          <a:prstGeom prst="rect">
            <a:avLst/>
          </a:prstGeom>
          <a:noFill/>
        </p:spPr>
        <p:txBody>
          <a:bodyPr wrap="square" rtlCol="0">
            <a:spAutoFit/>
          </a:bodyPr>
          <a:lstStyle/>
          <a:p>
            <a:pPr lvl="0" algn="just">
              <a:spcBef>
                <a:spcPct val="20000"/>
              </a:spcBef>
            </a:pPr>
            <a:r>
              <a:rPr kumimoji="0" lang="en-US" sz="1400" kern="0" dirty="0">
                <a:solidFill>
                  <a:srgbClr val="000000"/>
                </a:solidFill>
                <a:latin typeface="Trebuchet MS"/>
              </a:rPr>
              <a:t>The proposed procedure chooses a finite ensemble of initial states, rather than the single observed initial state. Each state within the ensemble resembles the observed state closely enough so that the differences might be ascribed to errors or inadequacies in observation. (</a:t>
            </a:r>
            <a:r>
              <a:rPr kumimoji="0" lang="en-GB" sz="1400" kern="0" dirty="0">
                <a:solidFill>
                  <a:srgbClr val="000000"/>
                </a:solidFill>
                <a:latin typeface="Trebuchet MS"/>
              </a:rPr>
              <a:t>Lorenz 1965)</a:t>
            </a:r>
          </a:p>
        </p:txBody>
      </p:sp>
    </p:spTree>
    <p:extLst>
      <p:ext uri="{BB962C8B-B14F-4D97-AF65-F5344CB8AC3E}">
        <p14:creationId xmlns:p14="http://schemas.microsoft.com/office/powerpoint/2010/main" val="3074247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animEffect transition="in" filter="fade">
                                      <p:cBhvr>
                                        <p:cTn id="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GB" dirty="0" smtClean="0"/>
              <a:t>Ensemble prediction</a:t>
            </a:r>
            <a:endParaRPr lang="en-GB" dirty="0"/>
          </a:p>
        </p:txBody>
      </p:sp>
      <p:sp>
        <p:nvSpPr>
          <p:cNvPr id="3" name="Marcador de contenido 2"/>
          <p:cNvSpPr>
            <a:spLocks noGrp="1"/>
          </p:cNvSpPr>
          <p:nvPr>
            <p:ph idx="1"/>
          </p:nvPr>
        </p:nvSpPr>
        <p:spPr/>
        <p:txBody>
          <a:bodyPr/>
          <a:lstStyle/>
          <a:p>
            <a:pPr marL="0" indent="0">
              <a:buNone/>
            </a:pPr>
            <a:r>
              <a:rPr lang="en-GB" sz="3200" dirty="0" smtClean="0"/>
              <a:t>How to perturb parameters and initial state?</a:t>
            </a:r>
          </a:p>
          <a:p>
            <a:endParaRPr lang="en-US" sz="2400" dirty="0" smtClean="0"/>
          </a:p>
          <a:p>
            <a:r>
              <a:rPr lang="en-US" sz="2400" dirty="0" smtClean="0"/>
              <a:t>Monte Carlo</a:t>
            </a:r>
          </a:p>
          <a:p>
            <a:endParaRPr lang="en-US" sz="2400" dirty="0"/>
          </a:p>
          <a:p>
            <a:r>
              <a:rPr lang="en-US" sz="2400" dirty="0" smtClean="0"/>
              <a:t>Bred vectors</a:t>
            </a:r>
            <a:endParaRPr lang="en-US" sz="2400" dirty="0"/>
          </a:p>
          <a:p>
            <a:endParaRPr lang="en-US" sz="2400" dirty="0" smtClean="0"/>
          </a:p>
          <a:p>
            <a:r>
              <a:rPr lang="en-US" sz="2400" dirty="0" smtClean="0"/>
              <a:t>Singular vectors</a:t>
            </a:r>
            <a:endParaRPr lang="en-US" sz="2400" dirty="0"/>
          </a:p>
        </p:txBody>
      </p:sp>
    </p:spTree>
    <p:extLst>
      <p:ext uri="{BB962C8B-B14F-4D97-AF65-F5344CB8AC3E}">
        <p14:creationId xmlns:p14="http://schemas.microsoft.com/office/powerpoint/2010/main" val="3207417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animEffect transition="in" filter="fade">
                                      <p:cBhvr>
                                        <p:cTn id="1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GB" dirty="0" smtClean="0"/>
              <a:t>Ensemble prediction systems</a:t>
            </a:r>
            <a:endParaRPr lang="en-GB" dirty="0"/>
          </a:p>
        </p:txBody>
      </p:sp>
      <p:sp>
        <p:nvSpPr>
          <p:cNvPr id="3" name="Marcador de contenido 2"/>
          <p:cNvSpPr>
            <a:spLocks noGrp="1"/>
          </p:cNvSpPr>
          <p:nvPr>
            <p:ph idx="1"/>
          </p:nvPr>
        </p:nvSpPr>
        <p:spPr>
          <a:xfrm>
            <a:off x="0" y="1600200"/>
            <a:ext cx="4124908" cy="4997450"/>
          </a:xfrm>
        </p:spPr>
        <p:txBody>
          <a:bodyPr/>
          <a:lstStyle/>
          <a:p>
            <a:endParaRPr lang="en-GB" sz="2400" dirty="0" smtClean="0"/>
          </a:p>
          <a:p>
            <a:r>
              <a:rPr lang="en-GB" sz="2400" dirty="0" smtClean="0"/>
              <a:t>Nowadays, National agencies use “Ensemble Prediction Systems”</a:t>
            </a:r>
          </a:p>
          <a:p>
            <a:endParaRPr lang="en-GB" sz="2400" dirty="0" smtClean="0"/>
          </a:p>
          <a:p>
            <a:r>
              <a:rPr lang="en-GB" sz="2400" dirty="0" smtClean="0"/>
              <a:t>Combination:</a:t>
            </a:r>
          </a:p>
          <a:p>
            <a:pPr lvl="1"/>
            <a:r>
              <a:rPr lang="en-GB" dirty="0" smtClean="0"/>
              <a:t>Different NWP models</a:t>
            </a:r>
          </a:p>
          <a:p>
            <a:pPr lvl="1"/>
            <a:r>
              <a:rPr lang="en-GB" dirty="0" smtClean="0"/>
              <a:t>Perturbed Initial states</a:t>
            </a:r>
          </a:p>
          <a:p>
            <a:pPr lvl="1"/>
            <a:r>
              <a:rPr lang="en-GB" dirty="0" smtClean="0"/>
              <a:t>Perturbed Parameters</a:t>
            </a:r>
            <a:endParaRPr lang="en-GB" dirty="0"/>
          </a:p>
        </p:txBody>
      </p:sp>
      <p:pic>
        <p:nvPicPr>
          <p:cNvPr id="4" name="Picture 2" descr="Ejemplo de precipitación prevista por cada uno de los 25 miembros del sistema SREPS de AEME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91000" y="1365127"/>
            <a:ext cx="5715000" cy="4867276"/>
          </a:xfrm>
          <a:prstGeom prst="rect">
            <a:avLst/>
          </a:prstGeom>
          <a:noFill/>
          <a:extLst>
            <a:ext uri="{909E8E84-426E-40DD-AFC4-6F175D3DCCD1}">
              <a14:hiddenFill xmlns:a14="http://schemas.microsoft.com/office/drawing/2010/main">
                <a:solidFill>
                  <a:srgbClr val="FFFFFF"/>
                </a:solidFill>
              </a14:hiddenFill>
            </a:ext>
          </a:extLst>
        </p:spPr>
      </p:pic>
      <p:sp>
        <p:nvSpPr>
          <p:cNvPr id="5" name="QuadreDeText 1"/>
          <p:cNvSpPr txBox="1"/>
          <p:nvPr/>
        </p:nvSpPr>
        <p:spPr>
          <a:xfrm>
            <a:off x="4303776" y="6232403"/>
            <a:ext cx="5599487" cy="307777"/>
          </a:xfrm>
          <a:prstGeom prst="rect">
            <a:avLst/>
          </a:prstGeom>
          <a:noFill/>
        </p:spPr>
        <p:txBody>
          <a:bodyPr wrap="square" rtlCol="0">
            <a:spAutoFit/>
          </a:bodyPr>
          <a:lstStyle/>
          <a:p>
            <a:r>
              <a:rPr lang="ca-ES" sz="1400" dirty="0" smtClean="0">
                <a:solidFill>
                  <a:schemeClr val="tx1">
                    <a:lumMod val="95000"/>
                    <a:lumOff val="5000"/>
                  </a:schemeClr>
                </a:solidFill>
                <a:hlinkClick r:id="rId3"/>
              </a:rPr>
              <a:t>http</a:t>
            </a:r>
            <a:r>
              <a:rPr lang="ca-ES" sz="1400" dirty="0">
                <a:solidFill>
                  <a:schemeClr val="tx1">
                    <a:lumMod val="95000"/>
                    <a:lumOff val="5000"/>
                  </a:schemeClr>
                </a:solidFill>
                <a:hlinkClick r:id="rId3"/>
              </a:rPr>
              <a:t>://</a:t>
            </a:r>
            <a:r>
              <a:rPr lang="ca-ES" sz="1400" dirty="0" smtClean="0">
                <a:solidFill>
                  <a:schemeClr val="tx1">
                    <a:lumMod val="95000"/>
                    <a:lumOff val="5000"/>
                  </a:schemeClr>
                </a:solidFill>
                <a:hlinkClick r:id="rId3"/>
              </a:rPr>
              <a:t>www.aemet.es/en/idi/prediccion/prediccion_probabilistica</a:t>
            </a:r>
            <a:endParaRPr lang="ca-ES" sz="1400" dirty="0" smtClean="0">
              <a:solidFill>
                <a:schemeClr val="tx1">
                  <a:lumMod val="95000"/>
                  <a:lumOff val="5000"/>
                </a:schemeClr>
              </a:solidFill>
            </a:endParaRPr>
          </a:p>
        </p:txBody>
      </p:sp>
    </p:spTree>
    <p:extLst>
      <p:ext uri="{BB962C8B-B14F-4D97-AF65-F5344CB8AC3E}">
        <p14:creationId xmlns:p14="http://schemas.microsoft.com/office/powerpoint/2010/main" val="137709081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GB" dirty="0" smtClean="0"/>
              <a:t>Local Wind Field Modelling</a:t>
            </a:r>
            <a:endParaRPr lang="en-GB" dirty="0"/>
          </a:p>
        </p:txBody>
      </p:sp>
      <p:sp>
        <p:nvSpPr>
          <p:cNvPr id="3" name="Marcador de contenido 2"/>
          <p:cNvSpPr>
            <a:spLocks noGrp="1"/>
          </p:cNvSpPr>
          <p:nvPr>
            <p:ph idx="1"/>
          </p:nvPr>
        </p:nvSpPr>
        <p:spPr>
          <a:xfrm>
            <a:off x="38454" y="1556792"/>
            <a:ext cx="9829092" cy="1108720"/>
          </a:xfrm>
        </p:spPr>
        <p:txBody>
          <a:bodyPr/>
          <a:lstStyle/>
          <a:p>
            <a:pPr marL="0" indent="0" algn="ctr">
              <a:buNone/>
            </a:pPr>
            <a:r>
              <a:rPr lang="en-GB" sz="5400" dirty="0" smtClean="0"/>
              <a:t>Local Wind Field Modelling</a:t>
            </a:r>
            <a:endParaRPr lang="en-GB" sz="5400" dirty="0"/>
          </a:p>
        </p:txBody>
      </p:sp>
      <p:sp>
        <p:nvSpPr>
          <p:cNvPr id="6" name="Marcador de contenido 2"/>
          <p:cNvSpPr txBox="1">
            <a:spLocks/>
          </p:cNvSpPr>
          <p:nvPr/>
        </p:nvSpPr>
        <p:spPr bwMode="auto">
          <a:xfrm>
            <a:off x="37604" y="2492896"/>
            <a:ext cx="9829092" cy="4176464"/>
          </a:xfrm>
          <a:prstGeom prst="rect">
            <a:avLst/>
          </a:prstGeom>
          <a:noFill/>
          <a:ln w="9525">
            <a:noFill/>
            <a:miter lim="800000"/>
            <a:headEnd/>
            <a:tailEnd/>
          </a:ln>
        </p:spPr>
        <p:txBody>
          <a:bodyPr vert="horz" wrap="square" lIns="91393" tIns="45697" rIns="91393" bIns="45697" numCol="1" anchor="t" anchorCtr="0" compatLnSpc="1">
            <a:prstTxWarp prst="textNoShape">
              <a:avLst/>
            </a:prstTxWarp>
          </a:bodyPr>
          <a:lstStyle>
            <a:lvl1pPr marL="342725" indent="-342725" algn="l" rtl="0" eaLnBrk="0" fontAlgn="base" hangingPunct="0">
              <a:spcBef>
                <a:spcPct val="20000"/>
              </a:spcBef>
              <a:spcAft>
                <a:spcPct val="0"/>
              </a:spcAft>
              <a:buChar char="•"/>
              <a:defRPr>
                <a:solidFill>
                  <a:schemeClr val="tx1"/>
                </a:solidFill>
                <a:latin typeface="+mn-lt"/>
                <a:ea typeface="+mn-ea"/>
                <a:cs typeface="+mn-cs"/>
              </a:defRPr>
            </a:lvl1pPr>
            <a:lvl2pPr marL="742566" indent="-285603" algn="l" rtl="0" eaLnBrk="0" fontAlgn="base" hangingPunct="0">
              <a:spcBef>
                <a:spcPct val="20000"/>
              </a:spcBef>
              <a:spcAft>
                <a:spcPct val="0"/>
              </a:spcAft>
              <a:buChar char="–"/>
              <a:defRPr>
                <a:solidFill>
                  <a:schemeClr val="tx1"/>
                </a:solidFill>
                <a:latin typeface="+mn-lt"/>
              </a:defRPr>
            </a:lvl2pPr>
            <a:lvl3pPr marL="1142410" indent="-228482" algn="l" rtl="0" eaLnBrk="0" fontAlgn="base" hangingPunct="0">
              <a:spcBef>
                <a:spcPct val="20000"/>
              </a:spcBef>
              <a:spcAft>
                <a:spcPct val="0"/>
              </a:spcAft>
              <a:buChar char="•"/>
              <a:defRPr>
                <a:solidFill>
                  <a:schemeClr val="tx1"/>
                </a:solidFill>
                <a:latin typeface="+mn-lt"/>
              </a:defRPr>
            </a:lvl3pPr>
            <a:lvl4pPr marL="1599374" indent="-228482" algn="l" rtl="0" eaLnBrk="0" fontAlgn="base" hangingPunct="0">
              <a:spcBef>
                <a:spcPct val="20000"/>
              </a:spcBef>
              <a:spcAft>
                <a:spcPct val="0"/>
              </a:spcAft>
              <a:buChar char="–"/>
              <a:defRPr>
                <a:solidFill>
                  <a:schemeClr val="tx1"/>
                </a:solidFill>
                <a:latin typeface="+mn-lt"/>
              </a:defRPr>
            </a:lvl4pPr>
            <a:lvl5pPr marL="2056339" indent="-228482" algn="l" rtl="0" eaLnBrk="0" fontAlgn="base" hangingPunct="0">
              <a:spcBef>
                <a:spcPct val="20000"/>
              </a:spcBef>
              <a:spcAft>
                <a:spcPct val="0"/>
              </a:spcAft>
              <a:buChar char="»"/>
              <a:defRPr>
                <a:solidFill>
                  <a:schemeClr val="tx1"/>
                </a:solidFill>
                <a:latin typeface="+mn-lt"/>
              </a:defRPr>
            </a:lvl5pPr>
            <a:lvl6pPr marL="2513302" indent="-228482" algn="l" rtl="0" fontAlgn="base">
              <a:spcBef>
                <a:spcPct val="20000"/>
              </a:spcBef>
              <a:spcAft>
                <a:spcPct val="0"/>
              </a:spcAft>
              <a:buChar char="»"/>
              <a:defRPr>
                <a:solidFill>
                  <a:schemeClr val="tx1"/>
                </a:solidFill>
                <a:latin typeface="+mn-lt"/>
              </a:defRPr>
            </a:lvl6pPr>
            <a:lvl7pPr marL="2970267" indent="-228482" algn="l" rtl="0" fontAlgn="base">
              <a:spcBef>
                <a:spcPct val="20000"/>
              </a:spcBef>
              <a:spcAft>
                <a:spcPct val="0"/>
              </a:spcAft>
              <a:buChar char="»"/>
              <a:defRPr>
                <a:solidFill>
                  <a:schemeClr val="tx1"/>
                </a:solidFill>
                <a:latin typeface="+mn-lt"/>
              </a:defRPr>
            </a:lvl7pPr>
            <a:lvl8pPr marL="3427229" indent="-228482" algn="l" rtl="0" fontAlgn="base">
              <a:spcBef>
                <a:spcPct val="20000"/>
              </a:spcBef>
              <a:spcAft>
                <a:spcPct val="0"/>
              </a:spcAft>
              <a:buChar char="»"/>
              <a:defRPr>
                <a:solidFill>
                  <a:schemeClr val="tx1"/>
                </a:solidFill>
                <a:latin typeface="+mn-lt"/>
              </a:defRPr>
            </a:lvl8pPr>
            <a:lvl9pPr marL="3884195" indent="-228482" algn="l" rtl="0" fontAlgn="base">
              <a:spcBef>
                <a:spcPct val="20000"/>
              </a:spcBef>
              <a:spcAft>
                <a:spcPct val="0"/>
              </a:spcAft>
              <a:buChar char="»"/>
              <a:defRPr>
                <a:solidFill>
                  <a:schemeClr val="tx1"/>
                </a:solidFill>
                <a:latin typeface="+mn-lt"/>
              </a:defRPr>
            </a:lvl9pPr>
          </a:lstStyle>
          <a:p>
            <a:pPr marL="0" indent="0">
              <a:buFontTx/>
              <a:buNone/>
            </a:pPr>
            <a:r>
              <a:rPr kumimoji="0" lang="en-GB" sz="3600" kern="0" dirty="0" smtClean="0"/>
              <a:t>Mass consistent Finite Element Method</a:t>
            </a:r>
          </a:p>
          <a:p>
            <a:pPr marL="0" indent="0" algn="just">
              <a:buFontTx/>
              <a:buNone/>
            </a:pPr>
            <a:r>
              <a:rPr kumimoji="0" lang="en-GB" sz="2400" kern="0" dirty="0" smtClean="0"/>
              <a:t>Given a set of wind data, a three-dimensional wind field is constructed</a:t>
            </a:r>
          </a:p>
          <a:p>
            <a:pPr marL="0" indent="0" algn="just">
              <a:buFontTx/>
              <a:buNone/>
            </a:pPr>
            <a:r>
              <a:rPr kumimoji="0" lang="en-GB" sz="2400" kern="0" dirty="0" smtClean="0"/>
              <a:t>Three steps:</a:t>
            </a:r>
          </a:p>
          <a:p>
            <a:pPr algn="just"/>
            <a:r>
              <a:rPr kumimoji="0" lang="en-GB" sz="2400" kern="0" dirty="0" smtClean="0"/>
              <a:t>Vertical interpolation</a:t>
            </a:r>
          </a:p>
          <a:p>
            <a:pPr algn="just"/>
            <a:r>
              <a:rPr kumimoji="0" lang="en-GB" sz="2400" kern="0" dirty="0" smtClean="0"/>
              <a:t>Horizontal interpolation</a:t>
            </a:r>
          </a:p>
          <a:p>
            <a:pPr algn="just"/>
            <a:r>
              <a:rPr kumimoji="0" lang="en-GB" sz="2400" kern="0" dirty="0" smtClean="0"/>
              <a:t>Mass-consistent model</a:t>
            </a:r>
            <a:endParaRPr kumimoji="0" lang="en-GB" sz="2400" kern="0" dirty="0"/>
          </a:p>
        </p:txBody>
      </p:sp>
      <p:pic>
        <p:nvPicPr>
          <p:cNvPr id="5" name="Imatg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29064" y="3749480"/>
            <a:ext cx="4264972" cy="2919880"/>
          </a:xfrm>
          <a:prstGeom prst="rect">
            <a:avLst/>
          </a:prstGeom>
        </p:spPr>
      </p:pic>
    </p:spTree>
    <p:extLst>
      <p:ext uri="{BB962C8B-B14F-4D97-AF65-F5344CB8AC3E}">
        <p14:creationId xmlns:p14="http://schemas.microsoft.com/office/powerpoint/2010/main" val="2412064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tags/tag1.xml><?xml version="1.0" encoding="utf-8"?>
<p:tagLst xmlns:a="http://schemas.openxmlformats.org/drawingml/2006/main" xmlns:r="http://schemas.openxmlformats.org/officeDocument/2006/relationships" xmlns:p="http://schemas.openxmlformats.org/presentationml/2006/main">
  <p:tag name="DEFINEDINNAVIGATOR" val="False"/>
  <p:tag name="HOTSPOTTYPE" val="EndShow"/>
  <p:tag name="BRANCHTO" val="-3"/>
</p:tagLst>
</file>

<file path=ppt/theme/theme1.xml><?xml version="1.0" encoding="utf-8"?>
<a:theme xmlns:a="http://schemas.openxmlformats.org/drawingml/2006/main" name="7_Plantilla_IUSIANI">
  <a:themeElements>
    <a:clrScheme name="Plantilla_IUSIANI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lantilla_IUSIANI">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57150" cap="flat" cmpd="sng" algn="ctr">
          <a:solidFill>
            <a:schemeClr val="tx1"/>
          </a:solidFill>
          <a:prstDash val="solid"/>
          <a:round/>
          <a:headEnd type="none" w="med" len="med"/>
          <a:tailEnd type="none" w="med" len="med"/>
        </a:ln>
        <a:effectLst/>
      </a:spPr>
      <a:bodyPr vert="horz" wrap="square" lIns="90000" tIns="46800" rIns="90000" bIns="46800" numCol="1" anchor="t"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1" lang="en-US" sz="4000" b="0" i="0" u="none" strike="noStrike" cap="none" normalizeH="0" baseline="0" smtClean="0">
            <a:ln>
              <a:noFill/>
            </a:ln>
            <a:solidFill>
              <a:srgbClr val="FFFF00"/>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57150" cap="flat" cmpd="sng" algn="ctr">
          <a:solidFill>
            <a:schemeClr val="tx1"/>
          </a:solidFill>
          <a:prstDash val="solid"/>
          <a:round/>
          <a:headEnd type="none" w="med" len="med"/>
          <a:tailEnd type="none" w="med" len="med"/>
        </a:ln>
        <a:effectLst/>
      </a:spPr>
      <a:bodyPr vert="horz" wrap="square" lIns="90000" tIns="46800" rIns="90000" bIns="46800" numCol="1" anchor="t"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1" lang="en-US" sz="4000" b="0" i="0" u="none" strike="noStrike" cap="none" normalizeH="0" baseline="0" smtClean="0">
            <a:ln>
              <a:noFill/>
            </a:ln>
            <a:solidFill>
              <a:srgbClr val="FFFF00"/>
            </a:solidFill>
            <a:effectLst/>
            <a:latin typeface="Times New Roman" pitchFamily="18" charset="0"/>
          </a:defRPr>
        </a:defPPr>
      </a:lstStyle>
    </a:lnDef>
  </a:objectDefaults>
  <a:extraClrSchemeLst>
    <a:extraClrScheme>
      <a:clrScheme name="Plantilla_IUSIANI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lantilla_IUSIANI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lantilla_IUSIANI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lantilla_IUSIANI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lantilla_IUSIANI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lantilla_IUSIANI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lantilla_IUSIANI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lantilla_IUSIANI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lantilla_IUSIANI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lantilla_IUSIANI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lantilla_IUSIANI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lantilla_IUSIANI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Plantilla_IUSIANI">
  <a:themeElements>
    <a:clrScheme name="Plantilla_IUSIANI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lantilla_IUSIANI">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57150" cap="flat" cmpd="sng" algn="ctr">
          <a:solidFill>
            <a:schemeClr val="tx1"/>
          </a:solidFill>
          <a:prstDash val="solid"/>
          <a:round/>
          <a:headEnd type="none" w="med" len="med"/>
          <a:tailEnd type="none" w="med" len="med"/>
        </a:ln>
        <a:effectLst/>
      </a:spPr>
      <a:bodyPr vert="horz" wrap="square" lIns="90000" tIns="46800" rIns="90000" bIns="46800" numCol="1" anchor="t"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1" lang="en-US" sz="4000" b="0" i="0" u="none" strike="noStrike" cap="none" normalizeH="0" baseline="0" smtClean="0">
            <a:ln>
              <a:noFill/>
            </a:ln>
            <a:solidFill>
              <a:srgbClr val="FFFF00"/>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57150" cap="flat" cmpd="sng" algn="ctr">
          <a:solidFill>
            <a:schemeClr val="tx1"/>
          </a:solidFill>
          <a:prstDash val="solid"/>
          <a:round/>
          <a:headEnd type="none" w="med" len="med"/>
          <a:tailEnd type="none" w="med" len="med"/>
        </a:ln>
        <a:effectLst/>
      </a:spPr>
      <a:bodyPr vert="horz" wrap="square" lIns="90000" tIns="46800" rIns="90000" bIns="46800" numCol="1" anchor="t"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1" lang="en-US" sz="4000" b="0" i="0" u="none" strike="noStrike" cap="none" normalizeH="0" baseline="0" smtClean="0">
            <a:ln>
              <a:noFill/>
            </a:ln>
            <a:solidFill>
              <a:srgbClr val="FFFF00"/>
            </a:solidFill>
            <a:effectLst/>
            <a:latin typeface="Times New Roman" pitchFamily="18" charset="0"/>
          </a:defRPr>
        </a:defPPr>
      </a:lstStyle>
    </a:lnDef>
  </a:objectDefaults>
  <a:extraClrSchemeLst>
    <a:extraClrScheme>
      <a:clrScheme name="Plantilla_IUSIANI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lantilla_IUSIANI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lantilla_IUSIANI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lantilla_IUSIANI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lantilla_IUSIANI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lantilla_IUSIANI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lantilla_IUSIANI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lantilla_IUSIANI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lantilla_IUSIANI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lantilla_IUSIANI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lantilla_IUSIANI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lantilla_IUSIANI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5_Plantilla_IUSIANI">
  <a:themeElements>
    <a:clrScheme name="Plantilla_IUSIANI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lantilla_IUSIANI">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57150" cap="flat" cmpd="sng" algn="ctr">
          <a:solidFill>
            <a:schemeClr val="tx1"/>
          </a:solidFill>
          <a:prstDash val="solid"/>
          <a:round/>
          <a:headEnd type="none" w="med" len="med"/>
          <a:tailEnd type="none" w="med" len="med"/>
        </a:ln>
        <a:effectLst/>
      </a:spPr>
      <a:bodyPr vert="horz" wrap="square" lIns="90000" tIns="46800" rIns="90000" bIns="46800" numCol="1" anchor="t"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1" lang="en-US" sz="4200" b="0" i="0" u="none" strike="noStrike" cap="none" normalizeH="0" baseline="0" smtClean="0">
            <a:ln>
              <a:noFill/>
            </a:ln>
            <a:solidFill>
              <a:srgbClr val="FFFF00"/>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57150" cap="flat" cmpd="sng" algn="ctr">
          <a:solidFill>
            <a:schemeClr val="tx1"/>
          </a:solidFill>
          <a:prstDash val="solid"/>
          <a:round/>
          <a:headEnd type="none" w="med" len="med"/>
          <a:tailEnd type="none" w="med" len="med"/>
        </a:ln>
        <a:effectLst/>
      </a:spPr>
      <a:bodyPr vert="horz" wrap="square" lIns="90000" tIns="46800" rIns="90000" bIns="46800" numCol="1" anchor="t"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1" lang="en-US" sz="4200" b="0" i="0" u="none" strike="noStrike" cap="none" normalizeH="0" baseline="0" smtClean="0">
            <a:ln>
              <a:noFill/>
            </a:ln>
            <a:solidFill>
              <a:srgbClr val="FFFF00"/>
            </a:solidFill>
            <a:effectLst/>
            <a:latin typeface="Times New Roman" pitchFamily="18" charset="0"/>
          </a:defRPr>
        </a:defPPr>
      </a:lstStyle>
    </a:lnDef>
  </a:objectDefaults>
  <a:extraClrSchemeLst>
    <a:extraClrScheme>
      <a:clrScheme name="Plantilla_IUSIANI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lantilla_IUSIANI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lantilla_IUSIANI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lantilla_IUSIANI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lantilla_IUSIANI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lantilla_IUSIANI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lantilla_IUSIANI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lantilla_IUSIANI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lantilla_IUSIANI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lantilla_IUSIANI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lantilla_IUSIANI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lantilla_IUSIANI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Tema d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Tema d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819</Words>
  <Application>Microsoft Office PowerPoint</Application>
  <PresentationFormat>A4 (210 x 297 mm)</PresentationFormat>
  <Paragraphs>176</Paragraphs>
  <Slides>26</Slides>
  <Notes>18</Notes>
  <HiddenSlides>0</HiddenSlides>
  <MMClips>0</MMClips>
  <ScaleCrop>false</ScaleCrop>
  <HeadingPairs>
    <vt:vector size="6" baseType="variant">
      <vt:variant>
        <vt:lpstr>Fuentes usadas</vt:lpstr>
      </vt:variant>
      <vt:variant>
        <vt:i4>8</vt:i4>
      </vt:variant>
      <vt:variant>
        <vt:lpstr>Tema</vt:lpstr>
      </vt:variant>
      <vt:variant>
        <vt:i4>4</vt:i4>
      </vt:variant>
      <vt:variant>
        <vt:lpstr>Títulos de diapositiva</vt:lpstr>
      </vt:variant>
      <vt:variant>
        <vt:i4>26</vt:i4>
      </vt:variant>
    </vt:vector>
  </HeadingPairs>
  <TitlesOfParts>
    <vt:vector size="38" baseType="lpstr">
      <vt:lpstr>ＭＳ Ｐゴシック</vt:lpstr>
      <vt:lpstr>Arial</vt:lpstr>
      <vt:lpstr>DejaVu Sans</vt:lpstr>
      <vt:lpstr>DejaVu Serif</vt:lpstr>
      <vt:lpstr>StarSymbol</vt:lpstr>
      <vt:lpstr>Times New Roman</vt:lpstr>
      <vt:lpstr>Trebuchet MS</vt:lpstr>
      <vt:lpstr>Wingdings</vt:lpstr>
      <vt:lpstr>7_Plantilla_IUSIANI</vt:lpstr>
      <vt:lpstr>2_Plantilla_IUSIANI</vt:lpstr>
      <vt:lpstr>15_Plantilla_IUSIANI</vt:lpstr>
      <vt:lpstr>Office Theme</vt:lpstr>
      <vt:lpstr>Presentación de PowerPoint</vt:lpstr>
      <vt:lpstr>Motivation</vt:lpstr>
      <vt:lpstr>Ensemble prediction</vt:lpstr>
      <vt:lpstr>Ensemble prediction</vt:lpstr>
      <vt:lpstr>Ensemble prediction</vt:lpstr>
      <vt:lpstr>Ensemble prediction</vt:lpstr>
      <vt:lpstr>Ensemble prediction</vt:lpstr>
      <vt:lpstr>Ensemble prediction systems</vt:lpstr>
      <vt:lpstr>Local Wind Field Modelling</vt:lpstr>
      <vt:lpstr>Wind Field Modelling</vt:lpstr>
      <vt:lpstr>Wind Field Modelling</vt:lpstr>
      <vt:lpstr>Wind Field Modelling</vt:lpstr>
      <vt:lpstr>Wind Field Modelling</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2016-06-06T20:33:27Z</dcterms:created>
  <dcterms:modified xsi:type="dcterms:W3CDTF">2016-06-13T08:09:22Z</dcterms:modified>
</cp:coreProperties>
</file>